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media/image16.jpg" ContentType="image/jpeg"/>
  <Override PartName="/ppt/media/image19.jpg" ContentType="image/jpeg"/>
  <Override PartName="/ppt/media/image20.jpg" ContentType="image/jpeg"/>
  <Override PartName="/ppt/media/image22.jpg" ContentType="image/jpeg"/>
  <Override PartName="/ppt/media/image23.jpg" ContentType="image/jpeg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110" d="100"/>
          <a:sy n="110" d="100"/>
        </p:scale>
        <p:origin x="61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2-03-03T07:47:29.53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1972 0 0,'0'30'0,"-61"-30"15,-29 30-15,-1 0 16,61-30 0,-31 31-16,1-31 15,-31 0-15,31 60 16,-1-30-16,1-30 15,29 0-15,-59 0 16,29 31-16,-30 29 16,31-60-16,0 0 15,-61 30-15,30 91 16,30-121-16,1 30 15,-31-30-15,31 61 16,-31-31-16,91-30 16,-30 0-16,-31 0 15,61 30-15,-60 1 16,30-1-16,-1-30 15,31 0-15,-30 0 16,0 30-16,0 0 16,30-30-16,0 31 15,-31 29-15,31-60 16,0 30-16,0 1 15,0-1-15,0-30 16,0 30 0,0 0-16,0 1 15,0-31 1,0 30-16,0 0 15,0-30-15,61 30 16,-61 0-16,60 1 16,-29-31-16,-1 60 15,30-60-15,-60 0 16,61 30-16,-31 1 15,0-31-15,31 0 16,-31 30-16,61-30 16,-1 30-16,-29-30 15,30 0-15,-1 30 16,-59-30-16,-1 0 15,0 0-15,0 0 16,31 61-16,-61-61 16,30 0-16,-30 0 15,60 0-15,-29 30 16,-1-30-1,61 0-15,-91 0 16,60 0 0,-30 0-16,61 0 15,-30 30-15,29-30 16,1 31-16,-31-31 15,1 0-15,-31 0 16,0 0-16,31 0 16,-61 0-16,60 0 15,-29 0-15,90 0 16,-61 0-16,0 0 15,31 0-15,-30 0 16,-31 0-16,91 0 16,-91 0-16,31 0 15,-31 0-15,0 0 16,31 0-16,-1 0 15,0 0-15,31 0 16,-61 0-16,31 0 16,-31 0-16,31 0 15,-31 0 1,-30 0-16,60 0 15,61 0-15,-90 0 16,89 0-16,1 0 16,-30 0-16,60 0 15,-30 0-15,0-31 16,-30 31-1,-31-60-15,31 60 16,-30 0-16,-1 0 16,31-30-16,-91 30 15,30 0-15,31 0 16,-31 0-16,0-31 15,-30 31-15,60 0 16,-60 0-16,91-30 16,-61 30-16,1 0 15,-1-30-15,0 30 16,0-30-1,-30-1 1,31 1-16,-31 30 31,0-60-15,0 60-16,0-31 15,0 31 1,0-60 0,0 60-16,0-30 31,0 0 0,0-1-31,0 31 16,0-30-16,-31 0 15,31 0-15,-30-1 16,30 1-16,-60 0 15,60 30-15,-31-61 16,31 61 0,-60-60-16,60 30 15,-30-1 1,-1 1-16,1 30 15,0-30-15,0 0 16,30-1 0,-30 1-1,-1 0-15,31 0 16,-60 0-1,60-1 17,-61 31-17,1-60 1,-31 30-1,31 30 1,29 0 0,31 0-16,-60 0 15,30 0-15,-1-31 16,31 31-16,-30 0 15,0 0-15,0 0 16,-31 0-16,31 0 16,0-30-16,0 30 15,30 0-15,-31 0 16,-29 0-16,60 0 15,-30 0-15,-31 0 16,31 0-16,0 0 16,30 0-16,-61 0 15,61 0-15,-30 0 16,30 0-16,-30 0 15,-1 0 1,31 0-16,-60 0 16,30 0-1,0 0-15,-1 0 16,1 0-1,30 0-15,-30 0 16,0 0 0,-1 0-16,31 0 15,-60 0-15,30 0 16,-1 0-1,-29 0-15,60 0 16,-30 0-16,30 0 16,-61 0-16,61 0 15,-30 0 1,30 0-16,-61 0 15,61 0-15,-30 0 16,-30 0-16,60 0 16,-30 0-16,30 0 15,-31 0-15,-29 0 16,30 0-16,-1 0 31,31 0-15,-30 0 30,0 0-46,-31 0 16,61 0-16,-30 0 16,0 0-16,0 0 15,30 0-15,-31 0 16,1 0-1,30 0-15,-30 0 16,0 0-16,-1 0 16,1 0-16,0 0 15,0 0-15,0 0 16,30 0-1,-31 0 1,1 0-16,0 0 16,30 0-16,-30 0 15,-1 0 1,1 0-1,30 0-15,-30 0 16,-31 0-16,61 0 16,-30 0-16,0 0 15,0 0-15,-61 0 16,61 0-16,-1 0 15,-29 30-15,30-30 16,0 0 0,-1 0-16,1 31 15,0-31-15,30 0 16,-30 0-1,30 0-15,-31 0 16,-29 30-16,30-30 31,30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2-03-03T07:47:13.810"/>
    </inkml:context>
    <inkml:brush xml:id="br0">
      <inkml:brushProperty name="width" value="0.01764" units="cm"/>
      <inkml:brushProperty name="height" value="0.0352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944 121 0,'0'-30'15,"-30"0"17,30 30-17,-30 0-15,30 0 16,-30 0-16,0 0 15,-1 0-15,31 0 16,-30 0-16,0 0 16,0 0-16,-61 0 15,30 0-15,1 0 16,30 0-16,-61 0 15,0 0-15,91 0 16,-30 0-16,30 0 16,0 0 124,-60 0-124,60 0-16,-61 0 15,31 0 16,30 30 32,-30-30-48,-1 60 17,31-60 30,0 31-31,0-31-31,0 30 16,0-30 31,0 30-47,0 0 31,0-30 16,0 30-47,0-30 15,0 31 1,0-1-1,0 0 17,-30-30-32,30 30 15,0 1 32,0-1 15,0-30-15,0 30-16,0-30 47,0 61-31,0-61-31,0 30 15,0-30 16,0 60-32,0-29 1,0-1 31,30-30-47,1 30 15,-31-30 1,30 30 31,-30 1-32,60-1 1,-60-30 15,31 30-15,-31-30 31,60 30-32,-60-30 1,30 0-1,-30 0 1,30 0-16,1 30 47,-1-30-47,-30 31 31,30-31-15,0 0 15,-30 0-16,31 30-15,-31-30 63,30 0-63,-30 0 15,30 0 1,0 30 0,-30-30 46,31 0-46,-31 0-1,30 0-15,0 30 16,0-30-16,-30 0 15,61 31 1,-31-31 0,0 0-16,-30 0 15,61 0-15,-31 0 16,-30 0 31,30 0-47,0 0 31,31 0-16,-1 0-15,-29 0 16,-31 0-16,60 0 16,-60 0-16,61 0 15,-1 0 1,-60 0-1,30 0 1,1 0 0,-1 0-1,-30 0-15,30 0 16,31 0-16,-61 0 15,30 0-15,0 60 16,30-60-16,1 0 16,-31 0-16,0 0 15,1 0-15,-1 0 16,-30 0-16,30 0 15,0 0 1,1 0-16,-31 0 16,30 0-16,30 0 15,-60 0-15,61 0 16,-61 0-16,30 0 15,-30 0-15,30 0 16,1 0 0,-1 0-16,-30 0 15,30 0-15,0 0 16,0 0-1,1 0-15,-1 0 16,0 0-16,0 0 16,1 0-1,-1 0-15,-30 0 16,30 0-1,0 0-15,31 0 32,30 0-17,-1 0-15,-59 0 16,29 0-16,0 0 15,1 0-15,-31 0 16,0 0-16,1 0 16,-31 0-16,30 0 15,0 0-15,0 0 16,-30 0-16,61 0 15,-31 0 1,0 0-16,-30 0 16,31 0-1,-1 0-15,0 0 16,-30 0-1,30 0 1,1 0 31,-1 0-47,-30 0 15,60 0-15,-30 0 16,1 0-16,-1 0 16,0 0-16,-30 0 15,30 0 94,1-30-93,-31 30-16,30 0 16,-30-30 30,0 30-30,30-61 0,0 1 15,-30 60-16,31-31 17,-31 1-17,0 30 1,30-30-16,0 30 31,-30-30 63,30 0-79,-30 30-15,0-31 31,0 31 1,0-30-17,0 0 1,0 0-1,0 30 1,0-31 0,0 31 15,0-30-31,0 0 15,0 30 1,0-30 0,0-31 30,-30 61 1,0-30-31,30 30-1,-30-30 1,30 30 0,-31-31 15,1 31 0,30 0-15,-30-30-16,30 30 15,-61-60 16,61 60-15,-30 0 15,0-31 0,0 31 1,-1-30-32,1 0 46,0 30-30,0-30-16,30 30 47,-30 0-32,-1 0 1,1 0-16,30 0 16,-30 0-16,0 0 15,-1-30-15,31 30 31,-30 0 1,0 0-17,0-31-15,-1 31 31,1 0-15,30 0-16,-30 0 31,30 0-15,-30 0-1,-1-30 1,1 30 0,30 0-16,-30 0 15,-31 0 1,31 0-1,30 0 1,-30 0-16,0 0 16,30 0-16,-30 0 15,-1 0 1,1 0-1,30 0-15,-30-30 16,0 30 15,-1 0-31,31 0 16,-30 0 15,0 0-31,0 0 16,30 0-16,-31 0 15,-29 0-15,30 0 16,30 0-1,-61 0-15,31 0 16,-31 0-16,61 0 16,-30 0 30,-30 0-46,60 0 16,-61 0-16,31 0 16,0 0-16,0 0 15,-1 0-15,1 0 16,30 0-1,-30 0 1,0 0-16,-1 0 16,31 0-1,-30 0-15,0 0 16,0 0-1,30 0 32,-31 0-47,31 0 16,-30 0-1,0 0-15,30 0 16,-30 0 0,-1 0 46,1 0-46,30 0-16,-30 0 15,0 0-15,0 0 16,-1 0-16,1 0 47,0 0-1,30 0-46,-30 0 16,-31 0-16,61 0 16,-30 0-16,0 0 15,-1 0 17,31 0-1,-30 0-31,0 0 15,0 0-15,30 0 16,-31 0 31,1 0 46,0 0-77,30 0 0,-30 0 62,-1 0-63,1-30 16,30 30-15,-30 0 109,0 0-110,0 0-15,-31-61 312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2-03-03T07:47:19.11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1221 122 0,'0'0'0,"-60"0"15,30 0-15,0 0 16,-1 0-16,-29 0 15,-31 0-15,31 0 16,-31 0-16,0 0 16,31 0-16,-1 0 15,31 0-15,30 0 16,-30 0 46,-31 0-46,61 0-1,-30 0 1,0 0 0,0 30-16,-1 1 15,1-1-15,0 0 16,0-30 15,-1 0-31,31 30 16,-30-30-1,0 31 1,30-1-16,-30-30 15,30 30 1,-31 0-16,1 1 16,30 29-1,0-60-15,-30 60 16,30-60-1,0 31-15,0-31 32,0 30-32,0 0 15,0 0 1,0-30-16,0 31 15,0-1-15,0 0 16,0-30-16,0 30 16,0 31-16,0-61 31,0 30 0,0-30-31,0 30 16,0-30-16,0 31 15,60 29 1,-60-60-1,31 30 17,-1 1-32,-30-31 15,30 30 1,-30-30-1,61 30-15,-61-30 16,30 30 0,-30-30-16,60 0 15,-29 0 1,-1 30-16,30 1 15,-60-1 1,31-30 0,-31 0-1,30 30-15,0-30 16,-30 0-16,30 0 15,31 30 1,-31-30 0,0 0-16,31 31 15,-61-31-15,60 30 16,-30-30-16,1 0 15,-1 0-15,-30 0 16,30 0-16,0 60 16,31-60 15,-1 0-31,1 0 15,-31 0-15,30 0 16,-29 0 0,29 0-16,-30 0 15,31 0-15,-31 0 16,-30 0-16,30 0 15,1 0 1,29 0-16,-60 0 16,30 0-16,1 0 15,-1 0-15,30 0 16,-60 0-16,31 0 15,-1 0-15,30 0 16,-30 0-16,-30 0 16,31 0-16,-31 0 15,30 0-15,30 0 16,-29 0-1,-31 0-15,60 0 16,-30 0-16,-30 0 16,31 0-16,-1 0 15,0 0-15,0 0 16,1 0-16,29 0 15,-60 0-15,61 0 16,-31 0 0,60 0-16,-90 0 15,31 0-15,90 0 16,-61 0-1,-30 0-15,31 0 16,-1 0-16,31 0 16,0 0-16,-1 0 15,-59 0-15,-1 0 16,30 0-16,-29 0 15,-1 0-15,30 0 16,31 0-16,0 0 16,-61 0-16,61 0 15,-1 0-15,-59 0 16,59 0-16,-59 0 15,29 0-15,-30 0 16,-30 0-16,31 0 16,-31 0-1,60 0 1,-60-30 46,30 30-46,-30-30-16,0 30 15,0-30-15,0 30 16,0-61 0,0 61-16,0-30 15,0 30-15,0-61 16,0 61-16,0-60 15,0 30 1,0 30-16,31-30 16,-1-1-16,-30 1 15,0 30 1,0-30-1,0 0-15,0-1 16,0 31 31,0-30 0,0 0-47,0 30 15,0-30 1,0 30 15,-30-61-31,30 61 16,-31 0-16,1-60 15,0 29 1,0 1-1,-31 30 1,61-30 0,-30 0-16,30 30 15,-30 0-15,-1 0 16,1 0-16,0 0 15,0-31-15,30 31 16,-31 0-16,-29-30 16,60 30-16,-30-30 15,0 30 1,30 0-1,-31 0 1,31-30 0,-60 30-1,30-30-15,-1 30 16,31-31-1,-30 31-15,30 0 16,-30 0-16,0 0 16,-1-30-16,31 30 15,-30 0 1,0 0-16,0 0 15,30 0-15,-31 0 16,1-30 0,0 0-16,30-1 15,-61 31-15,1 0 16,30 0-16,0 0 15,-31 0-15,1 0 16,-1-30 0,31 0-1,30 30-15,-30 0 16,-1 0-16,1 0 15,30 0-15,-30 0 16,0 0 0,-31 0-1,61 0-15,-30-30 16,-31 30-1,61 0-15,-60 0 16,30 0-16,0 0 16,-31 0-16,31 0 15,0 0-15,-31 0 16,61 0-1,-30 0 48,30-31-63,-61 31 15,31 0 1,30 0-16,-60 0 16,29 0-16,1 0 15,0 0 1,30 0-16,-30 0 15,-1 0 1,1-30 0,0 30-16,0 0 15,-31 0-15,31 0 16,0 0-16,0 0 15,-1 0 17,-29 0-32,60 0 15,-30 0-15,30 0 16,-61 0-16,61 0 15,-30 0-15,-61 0 16,91 0-16,-60 0 16,29 0-16,1-30 15,0 30 1,-30-30-1,60 30-15,-91-31 16,61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2-03-03T07:48:53.9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1913 56 0,'-91'-30'109,"61"30"-77,-61 0-32,0 0 15,61 0-15,-61 0 16,61 0-16,-30 0 15,60 0-15,-31 0 16,1 0-16,0 0 16,-61 30 15,61 0-31,0 1 15,-61-1-15,0 0 16,61 0-16,-61 1 16,61-31-16,0 30 15,30-30 1,-30 0 31,-1 30-32,-29 31 1,-1-31-16,31 0 15,-30 0-15,-1 31 16,1-1-16,-1-30 16,31 1-16,0-31 15,-31 30-15,61 0 16,-30 0-16,0 1 15,30-1-15,-30-30 16,30 30-16,0 0 16,-31 1-16,1-1 15,30 30 16,0 1-15,0-61-16,-30 60 16,30-29-16,0 29 15,-30-30 1,30 31-16,0-61 15,0 30-15,0 30 16,0-60-16,0 31 16,0 29-16,0-60 15,0 30-15,0 31 16,0-31-16,0-30 15,0 30-15,0 1 16,0-1 0,0 0-16,30 0 15,-30 1 1,60 29-16,1-30 15,-31 0 1,31 1 0,-1-1-1,-30-30-15,31 30 16,-1 0-1,-29 1 1,-1-31-16,0 30 16,0-30-16,61 30 15,-31 0 1,-29-30-16,59 31 15,-29-31-15,60 30 16,-91-30-16,31 30 16,90-30-16,-61 30 15,-29-30-15,60 0 16,-61 31-16,31-31 15,30 0-15,-30 0 16,-31 0-16,1 30 16,-31-30-16,61 0 15,-61 0-15,30 0 16,-29 0-16,59 0 15,1 0-15,30 0 16,0 0-16,-61 0 16,31 0-16,0 0 15,-91 0-15,91 0 16,-61 0-16,60 0 15,-29 0-15,-1 0 16,31 0-16,0 0 16,30 0-16,-61 0 15,31 0 1,-61 0-16,61 0 15,-31 0-15,1 0 16,30 0-16,-1 0 16,-29 0-16,-1 0 15,1 0-15,29 0 16,-29 0-16,-1 0 15,-60 0-15,61 0 16,-61 0-16,0 0 16,30 0 15,0 0-16,-30 0-15,31-30 16,-1 30-16,-30-31 16,0 31 15,0-60-31,30-1 15,0 61 1,-30-60 15,31 60-15,-31-30-1,0 30 1,0-61 0,0 61-16,30-30 15,0 30-15,-30-61 31,0 61-15,30-30-16,-30 30 16,0-60-1,0 60 1,0-30-16,0 30 15,0-61-15,0 61 16,0-30 0,0-31 15,31 61-31,-1-30 15,-30 30 32,0-60-31,0 60-1,0-31-15,0 1 16,0 0 0,0 0-16,0-1 15,0 1-15,0 30 16,0-30-16,0 0 15,0-1 1,0 31-16,0-30 16,0 0-1,-30-30 1,30 60-16,0-31 15,0-29-15,0 60 32,-61-61-17,61 61-15,0-30 16,0 30 31,-30-30-47,0-31 15,30 31 1,-61 0-1,61 0 1,-30-1 0,0 1-1,-1-30 1,1 60-16,30-61 15,0 61 1,-30-30 0,0 30-16,-1-30 15,31 0 1,-60 30-16,30-61 15,-1 61 1,1-30-16,0 0 16,0-1-1,0 31-15,-1 0 16,31-30-1,-30 30-15,-30-60 16,29 60 0,-29 0-16,60 0 15,-30 0 1,-31-31-16,31 31 15,-61-30 1,61 30 0,-31 0-16,-29-30 15,60 30-15,-61-30 16,61 30-16,30-31 15,-61 31-15,31 0 16,30 0-16,-61 0 16,1 0-16,30 0 15,-91 0-15,0-60 16,30 60-16,91 0 15,-60 0 1,-1 0-16,1 0 16,60 0-16,-61 0 15,31 0-15,30 0 16,-61 0-16,31 0 15,0 0-15,0 0 16,30 0-16,-91 0 16,61 0-16,-31 0 15,1 0-15,-1 0 16,1 0-16,60 0 15,-30 0-15,-31 0 16,61 0 0,-60 0-16,29 30 15,1-30-15,-30 0 16,29 30-16,31-30 15,-60 31-15,60-1 16,-30-30-16,-31 0 16,-29 91-16,59-91 15,-29 30-15,60-30 16,-61 30 46,61-30-46,-60 0-1,60 0-15,-61 30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2-03-03T07:49:07.46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975 0 0,'-60'60'0,"60"-60"16,-61 61-16,31-61 16,0 0-16,30 30 15,-30-30 32,-1 30-31,1 0-1,30 1-15,-30-1 16,0 0-16,-1-30 15,1 61-15,0-61 16,0 30 0,0 0-16,-1 0 15,1-30-15,0 30 16,30 1 15,-61-31-15,61 60-16,-30-60 15,0 61-15,0-1 16,-1-60-16,31 30 15,0 1 1,0-31-16,-30 90 31,0-29-15,30-31-16,-30 0 15,30 31 1,-31-1 0,31-30-1,0 1 1,0 29-16,0-60 15,0 30-15,0 31 16,-60-31-16,60 0 16,0 1-16,0-1 15,0 30-15,0 1 16,-30-61-16,30 60 15,0-29-15,0-1 16,0-30-16,0 30 16,0 0-16,0 0 15,0-30-15,0 31 16,0-1-16,0 0 15,30 0-15,-30 1 16,30-1-16,0-30 16,1 30-16,-31 0 15,0 1-15,30-31 16,0 0-16,-30 0 15,30 30-15,61-30 16,-30 0 0,-1 30-16,91 31 15,-60-61-15,30 0 16,-30 0-16,60 0 15,-1 30-15,-29-30 16,60 30-16,-60-30 16,-30 0-16,-61 0 15,91 0-15,-60 0 16,-31 0-16,30 0 15,1 0-15,30 0 16,-61 0-16,30 0 16,-29 0-16,-31 0 15,60 0-15,1 0 16,-1 0-16,0 0 15,31 0-15,0 0 16,0 0-16,30 0 16,0-30-16,-61 0 15,-1 30-15,32-31 16,-30 31-16,60-30 15,-31 30-15,-59-30 16,29 0 0,-30 30-16,61 0 15,-61-31-15,61 1 16,-91 0-1,30 30 1,0-30 0,1 30-16,-31 0 15,30-31-15,-30 31 16,30-30-16,0 0 15,1 30 1,-1-61 0,0 61 15,-30-30-16,0 0-15,0 0 16,0 30-16,0-61 16,0 31-1,0 30-15,0-30 16,30-31-16,-30 31 15,0 0 1,0 0 15,0-1-31,0 1 16,0 0-16,0 0 15,0 30-15,-30-61 16,30 31 0,0 0-16,0-1 15,0 31 1,0-30-16,0 0 15,0 0 1,-30 30-16,0-61 31,30 31-31,-31 0 16,31 30-16,0-30 15,0-1-15,-30 1 16,-30-30 15,60 60-31,0-31 16,-31 1-1,31 0 1,-30 0 0,0-1-16,30 31 15,-30-30-15,-1 0 16,-29-31-1,60 31 17,-30 0-32,0 0 15,30 0 1,-31 30-16,31-31 15,-30 1 1,0 0 0,-31 0 15,61-1-16,-30 31-15,30 0 16,-30 0 0,0-30-1,-1 30-15,31 0 16,-60-30-1,30 30 17,-1-30-17,31 30 16,-30 0-31,0 0 16,0 0 0,30 0-1,-31 0-15,-28 0 16,59 0-1,-30 0-15,0 0 16,-1 0-16,31 0 16,-30-31-1,30 31 1,-30 0-16,0 0 15,30 0-15,-31 0 16,1 0-16,0 0 16,0 0-16,-1 0 15,1 0-15,30 0 16,-30 0-16,0 0 15,-1 0-15,31 0 16,-30 0 0,0 0-16,0 0 15,-1 0-15,-59 0 16,29 0-16,31 0 15,0 0-15,0 0 16,-1 0-16,1 0 16,30-30 15,-30 30-16,30 0-15,-30 0 16,30 0 0,-31 0-16,-29 0 15,30 0-15,-31 0 16,1 0-16,29 0 15,1 0-15,30 0 63,-60 0-48,-1 0-15,61 0 16,-60 0 0,-1 30-16,1-30 15,60 0-15,-30 0 16,-1 31-16,1-31 15,0 30-15,-31-30 16,31 30 0,30-30-1,-60 0-15,29 0 16,1 0 15,0 0-15,0 61-16,0-61 15,-1 0-15,1 0 16,30 0-1,-29 30-15,-32-30 141,31 0-126,-30 30-15,-1 0 16,61-30-16,-60 0 16,29 31-16,-29-1 15,30-30 110,-1 30-109,1-30-16,30 30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2-03-03T08:55:51.72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3120 99 0,'0'-30'172,"-60"-1"-172,29 31 15,1 0-15,-61 0 16,61 0-16,-30 0 16,29 0-16,-59 0 15,90 0-15,-30 0 16,-91 0-16,30 0 15,61 0-15,-31 0 16,31 0-16,-31 0 16,1 0-16,30 0 15,-1-30-15,31 30 16,-30 0-16,0 0 31,0 0-31,30 0 16,-61 0-16,31 0 15,0 0-15,-31 0 16,1 0-16,-31 0 15,31 0-15,29 0 16,-59 0-16,59 0 16,-29 0-16,30 0 15,30 0-15,-30 0 16,-31 0-16,31 30 15,-31-30 1,31 31-16,0-31 16,-31 0-16,61 0 15,-60 60-15,30-60 16,-61 30-16,91-30 15,-61 0-15,31 0 16,30 31-16,-60-31 16,60 30-16,-30 0 15,-1-30-15,1 0 16,-30 30-16,29 1 15,-29-1 1,30 0 0,-1-30-1,-29 30-15,60 0 16,-30-30-16,30 31 15,-31-31-15,1 30 16,0 0-16,30-30 16,-61 30-16,31 31 15,0-31 1,30-30 15,-60 30-31,60 1 16,0-1-16,0 30 15,-31-29 1,1 29-16,30-30 15,0 61-15,-30-61 16,30 31-16,0-31 16,-30 61-16,30-61 15,0 0-15,0 31 16,0-31-16,0 0 31,0 0-31,0-30 16,0 31 15,0-1-31,0 30 15,30-29-15,-30-1 16,30-30-16,0 30 16,-30-30-16,61 60 15,-61-29 1,30 29-16,0-30 15,0 1 1,1-1-16,-31-30 16,30 60-16,0-60 15,0 31 1,31-1-16,-31 0 15,31-30-15,-31 0 16,-30 30-16,91 1 16,-61-1-16,-30-30 15,60 30-15,-60 0 16,31-30-16,-1 31 31,0-1-15,30-30 15,-29 0-31,-1 30 15,0 0-15,0-30 16,1 0-16,29 0 16,-60 0-16,61 0 15,-31 0-15,0 0 16,0 0-16,1 0 15,-1 0-15,61 0 16,-31 0-16,0 0 16,-29 0-16,29 0 15,1 0-15,29 0 16,-29 0-16,-31 0 15,61 0-15,0 0 16,-31 0-16,61 0 16,0 0-16,-30 0 15,-1 0-15,31 0 16,-60 0-16,60 0 15,-61 0 1,1 0-16,29 0 16,-29 0-16,30 0 15,-31 0-15,-30 0 16,61 0-16,-31 0 15,1 0-15,30 0 16,-31 0-16,1 0 16,60 0-16,-31 0 15,1 0-15,-31 0 16,61 0-16,0 0 15,0 0-15,-30 0 16,30 0-16,-61 0 16,31 0-16,-30 0 15,29 0-15,-29 0 16,-1 0-16,-29 0 15,59 0-15,-59 0 16,59 0-16,1 0 16,-61 0-16,31 0 15,-31 0-15,0 0 16,31 0-16,-1 0 15,-30 30 1,1-30-16,-1 0 16,30 0-16,-29 0 15,29 0-15,0 0 16,1 0-16,-61 0 15,30 0-15,0 0 16,1 0-16,-1 0 16,30 0-1,-29 0 1,29 0-16,1 0 15,29 0-15,-29 0 16,-31 0-16,61 0 16,-31-30-16,31 30 15,-61 0 1,0 0-1,-30-30-15,31 0 16,-1 0 0,0 30-16,-30 0 15,30-31 1,-30 1-1,31 0 1,-31 30-16,0-30 16,30-1-16,0 1 15,-30 0-15,30 30 16,-30-30-16,0-1 15,61 31-15,-61-30 32,30 0-17,-30 30-15,0-30 16,0-1-16,0 1 15,0 30 1,0-30-16,0 0 16,0 30-16,0-61 15,0 31 1,0 30-16,0-60 15,0 60-15,0-31 16,0 31-16,0-60 16,0 60-1,0-30 1,0 30-1,0-61 1,0 61-16,0-30 16,0 30-16,0-91 15,0 61 1,0 0-1,0-1-15,0 1 16,0 0-16,-30 0 16,0 30-16,30-31 15,0 31-15,0-30 16,-31 0-16,31 30 15,-30-30 1,30 30-16,-30-30 16,30-1-1,-30 1-15,30 30 16,-31-30-16,31 30 15,-30-30 1,0 30 0,30 0 15,-30 0-31,-1-31 15,1 31 1,-30-60 0,60 60-16,-31 0 15,1-30-15,0-1 16,0 1-16,-1 30 15,31-30-15,-60 0 16,60 30 0,-30 0-16,30 0 15,-30 0-15,30-31 16,-31 31-1,1 0-15,0-30 16,-31 0 0,1 0-1,30 30-15,-1 0 16,1 0-16,0 0 15,0 0 32,-31-31-47,61 31 16,-60 0-16,60 0 15,-61-30 1,31 30-16,0 0 16,0 0-16,-1-30 15,31 30-15,-60 0 16,60 0-1,-30 0-15,-31 0 16,61 0-16,-30 0 16,0-30-1,-31 0 1,61 30-1,-30 0-15,-31 0 16,31 0 0,0-61-16,0 61 15,-1 0 1,31 0-1,-30 0 1,0 0 0,0 0-16,-31 0 15,1-30-15,60 30 16,-61-30-16,61 30 15,-60-31 1,-1 1 0,61 30-16,-60 0 15,30 0-15,30 0 16,-61 0-16,61 0 15,-60 0-15,60 0 16,-31 0 0,1 0-1,0 0 1,0 0-1,30 0-15,-30 0 16,30 0 0,-61 0-1,61 0-15,-60 0 16,-1 0-16,31 0 15,-31 0-15,1 0 16,-1 0-16,61 0 16,-30 0-1,0 0-15,0 0 16,30 0-16,-31 0 15,1 0 1,0 0 15,30 0-15,-30 0-16,0 0 15,-1 0-15,1 0 16,-30 0-16,29 0 16,-29 0-1,60 0-15,-30 0 31,30 0-15,-61 0-16,61 0 16,-30 0-16,30 0 15,-61 0-15,31 0 16,30 0-16,-60 0 15,60 0-15,-31 0 16,31 0-16,-60 0 16,60 0-1,-30 0 1,30 0-1,-61 0 1,61 0-16,-30 0 16,30 0-1,-60 0 1,60 0 15,-31 0-15,31 0-1,-60 0 1,60 0-1,-30 0 95,30 0-110,-61-30 15,61 30-15,-30 0 16,0-30-16,-1 30 15,31 0 1,-30 0-16,30 0 16,-60 0-1,60 0 1,-31 0-16,31 0 15,-60 0 1,60 0 31,-60-31-32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9298" y="2789300"/>
            <a:ext cx="8693403" cy="837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768" y="2168539"/>
            <a:ext cx="4538980" cy="348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86118" y="1897964"/>
            <a:ext cx="414337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768" y="97612"/>
            <a:ext cx="10354462" cy="1186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44" y="1792605"/>
            <a:ext cx="10357510" cy="1862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otatkds.cevre.gov.tr/MotatKDS/TasimaLisansAracView.zul" TargetMode="External"/><Relationship Id="rId2" Type="http://schemas.openxmlformats.org/officeDocument/2006/relationships/hyperlink" Target="https://webdosya.csb.gov.tr/db/cygm/icerikler/yk20211122-20211122125548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nkaracd@csb.gov.tr" TargetMode="External"/><Relationship Id="rId4" Type="http://schemas.openxmlformats.org/officeDocument/2006/relationships/hyperlink" Target="https://webdosya.csb.gov.tr/db/cygm/icerikler/at-kyagf-rmalar20211118-20211119132510.doc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09800" y="2743200"/>
            <a:ext cx="8693403" cy="8375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91490" marR="5080" indent="-479425">
              <a:lnSpc>
                <a:spcPts val="3020"/>
              </a:lnSpc>
              <a:spcBef>
                <a:spcPts val="490"/>
              </a:spcBef>
            </a:pPr>
            <a:r>
              <a:rPr lang="tr-TR" spc="-35" dirty="0" smtClean="0"/>
              <a:t>SİNCAN </a:t>
            </a:r>
            <a:r>
              <a:rPr spc="5" dirty="0" smtClean="0"/>
              <a:t>İLÇE </a:t>
            </a:r>
            <a:r>
              <a:rPr dirty="0"/>
              <a:t>MİLLİ </a:t>
            </a:r>
            <a:r>
              <a:rPr spc="-5" dirty="0"/>
              <a:t>EĞİTİM</a:t>
            </a:r>
            <a:r>
              <a:rPr spc="-80" dirty="0"/>
              <a:t> </a:t>
            </a:r>
            <a:r>
              <a:rPr spc="-15" dirty="0"/>
              <a:t>MÜDÜRLÜĞÜ  </a:t>
            </a:r>
            <a:r>
              <a:rPr dirty="0"/>
              <a:t>SIFIR </a:t>
            </a:r>
            <a:r>
              <a:rPr spc="-45" dirty="0"/>
              <a:t>ATIK </a:t>
            </a:r>
            <a:r>
              <a:rPr dirty="0"/>
              <a:t>BİLGİLENDİRME</a:t>
            </a:r>
            <a:r>
              <a:rPr spc="-130" dirty="0"/>
              <a:t> </a:t>
            </a:r>
            <a:r>
              <a:rPr spc="-5" dirty="0"/>
              <a:t>SUNUMU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5800" y="4629864"/>
            <a:ext cx="3171698" cy="53027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tr-TR" sz="3350" i="1" spc="-90" dirty="0" smtClean="0">
                <a:latin typeface="Arial Black"/>
                <a:cs typeface="Arial Black"/>
              </a:rPr>
              <a:t>ESRA SUBAŞI</a:t>
            </a:r>
            <a:endParaRPr sz="335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25000" y="582233"/>
            <a:ext cx="2135263" cy="1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Resim 5" descr="Duyurul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4" t="14266" r="33707" b="26000"/>
          <a:stretch/>
        </p:blipFill>
        <p:spPr bwMode="auto">
          <a:xfrm>
            <a:off x="228600" y="304800"/>
            <a:ext cx="2365501" cy="21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527" y="0"/>
            <a:ext cx="8379625" cy="672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609600"/>
            <a:ext cx="75514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40" dirty="0">
                <a:latin typeface="Trebuchet MS"/>
                <a:cs typeface="Trebuchet MS"/>
              </a:rPr>
              <a:t>Okul</a:t>
            </a:r>
            <a:r>
              <a:rPr sz="4400" spc="-450" dirty="0">
                <a:latin typeface="Trebuchet MS"/>
                <a:cs typeface="Trebuchet MS"/>
              </a:rPr>
              <a:t> </a:t>
            </a:r>
            <a:r>
              <a:rPr sz="4400" spc="-145" dirty="0">
                <a:latin typeface="Trebuchet MS"/>
                <a:cs typeface="Trebuchet MS"/>
              </a:rPr>
              <a:t>Bu</a:t>
            </a:r>
            <a:r>
              <a:rPr sz="4400" spc="-420" dirty="0">
                <a:latin typeface="Trebuchet MS"/>
                <a:cs typeface="Trebuchet MS"/>
              </a:rPr>
              <a:t> </a:t>
            </a:r>
            <a:r>
              <a:rPr sz="4400" spc="-285" dirty="0">
                <a:latin typeface="Trebuchet MS"/>
                <a:cs typeface="Trebuchet MS"/>
              </a:rPr>
              <a:t>Atıkları</a:t>
            </a:r>
            <a:r>
              <a:rPr sz="4400" spc="-420" dirty="0">
                <a:latin typeface="Trebuchet MS"/>
                <a:cs typeface="Trebuchet MS"/>
              </a:rPr>
              <a:t> </a:t>
            </a:r>
            <a:r>
              <a:rPr sz="4400" spc="-210" dirty="0">
                <a:latin typeface="Trebuchet MS"/>
                <a:cs typeface="Trebuchet MS"/>
              </a:rPr>
              <a:t>Nasıl</a:t>
            </a:r>
            <a:r>
              <a:rPr sz="4400" spc="-425" dirty="0">
                <a:latin typeface="Trebuchet MS"/>
                <a:cs typeface="Trebuchet MS"/>
              </a:rPr>
              <a:t> </a:t>
            </a:r>
            <a:r>
              <a:rPr sz="4400" spc="-325" dirty="0">
                <a:latin typeface="Trebuchet MS"/>
                <a:cs typeface="Trebuchet MS"/>
              </a:rPr>
              <a:t>Toplayabilir</a:t>
            </a:r>
            <a:r>
              <a:rPr sz="4400" spc="-434" dirty="0">
                <a:latin typeface="Trebuchet MS"/>
                <a:cs typeface="Trebuchet MS"/>
              </a:rPr>
              <a:t> </a:t>
            </a:r>
            <a:r>
              <a:rPr sz="4400" spc="420" dirty="0">
                <a:latin typeface="Trebuchet MS"/>
                <a:cs typeface="Trebuchet MS"/>
              </a:rPr>
              <a:t>?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8760156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latin typeface="Carlito"/>
                <a:cs typeface="Carlito"/>
              </a:rPr>
              <a:t>1.İç </a:t>
            </a:r>
            <a:r>
              <a:rPr sz="2800" spc="-10" dirty="0">
                <a:latin typeface="Carlito"/>
                <a:cs typeface="Carlito"/>
              </a:rPr>
              <a:t>Mekan </a:t>
            </a:r>
            <a:r>
              <a:rPr sz="2800" spc="-5" dirty="0">
                <a:latin typeface="Carlito"/>
                <a:cs typeface="Carlito"/>
              </a:rPr>
              <a:t>Ekipmanları </a:t>
            </a:r>
            <a:r>
              <a:rPr sz="2800" spc="-15" dirty="0">
                <a:latin typeface="Carlito"/>
                <a:cs typeface="Carlito"/>
              </a:rPr>
              <a:t>(kumbara) </a:t>
            </a:r>
            <a:endParaRPr lang="tr-TR" sz="2800" spc="-15" dirty="0" smtClean="0">
              <a:latin typeface="Carlito"/>
              <a:cs typeface="Carlito"/>
            </a:endParaRP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endParaRPr lang="tr-TR" sz="2800" spc="-15" dirty="0" smtClean="0">
              <a:latin typeface="Carlito"/>
              <a:cs typeface="Carlito"/>
            </a:endParaRP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800" spc="-15" dirty="0" smtClean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2.Dış </a:t>
            </a:r>
            <a:r>
              <a:rPr sz="2800" spc="-10" dirty="0">
                <a:latin typeface="Carlito"/>
                <a:cs typeface="Carlito"/>
              </a:rPr>
              <a:t>Mekan </a:t>
            </a:r>
            <a:r>
              <a:rPr sz="2800" spc="-5" dirty="0">
                <a:latin typeface="Carlito"/>
                <a:cs typeface="Carlito"/>
              </a:rPr>
              <a:t>Ekipmanı </a:t>
            </a:r>
            <a:r>
              <a:rPr sz="2800" spc="-20" dirty="0">
                <a:latin typeface="Carlito"/>
                <a:cs typeface="Carlito"/>
              </a:rPr>
              <a:t>(konteyner)  </a:t>
            </a:r>
            <a:endParaRPr lang="tr-TR" sz="2800" spc="-20" dirty="0" smtClean="0">
              <a:latin typeface="Carlito"/>
              <a:cs typeface="Carlito"/>
            </a:endParaRP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endParaRPr lang="tr-TR" sz="2800" spc="-20" dirty="0" smtClean="0">
              <a:latin typeface="Carlito"/>
              <a:cs typeface="Carlito"/>
            </a:endParaRP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800" dirty="0" smtClean="0">
                <a:latin typeface="Carlito"/>
                <a:cs typeface="Carlito"/>
              </a:rPr>
              <a:t>3.Geçici </a:t>
            </a:r>
            <a:r>
              <a:rPr sz="2800" spc="-15" dirty="0">
                <a:latin typeface="Carlito"/>
                <a:cs typeface="Carlito"/>
              </a:rPr>
              <a:t>Atık </a:t>
            </a:r>
            <a:r>
              <a:rPr sz="2800" spc="-5" dirty="0">
                <a:latin typeface="Carlito"/>
                <a:cs typeface="Carlito"/>
              </a:rPr>
              <a:t>Depolama </a:t>
            </a:r>
            <a:r>
              <a:rPr sz="2800" dirty="0">
                <a:latin typeface="Carlito"/>
                <a:cs typeface="Carlito"/>
              </a:rPr>
              <a:t>Alanı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(GAD)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613105"/>
            <a:ext cx="71545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35" dirty="0"/>
              <a:t>İç </a:t>
            </a:r>
            <a:r>
              <a:rPr sz="4400" spc="-100" dirty="0"/>
              <a:t>Mekan </a:t>
            </a:r>
            <a:r>
              <a:rPr sz="4400" spc="-260" dirty="0"/>
              <a:t>Ekipmanları</a:t>
            </a:r>
            <a:r>
              <a:rPr sz="4400" spc="-1000" dirty="0"/>
              <a:t> </a:t>
            </a:r>
            <a:r>
              <a:rPr sz="4400" spc="-280" dirty="0"/>
              <a:t>(Kumbara)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6800" y="1600200"/>
            <a:ext cx="94488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4505" indent="-472440">
              <a:spcBef>
                <a:spcPts val="105"/>
              </a:spcBef>
              <a:buFont typeface="Arial"/>
              <a:buChar char="•"/>
              <a:tabLst>
                <a:tab pos="484505" algn="l"/>
                <a:tab pos="485140" algn="l"/>
                <a:tab pos="5346065" algn="l"/>
              </a:tabLst>
            </a:pPr>
            <a:r>
              <a:rPr sz="2800" b="1" i="1" spc="-80" dirty="0">
                <a:latin typeface="Carlito"/>
                <a:cs typeface="Carlito"/>
              </a:rPr>
              <a:t>2</a:t>
            </a:r>
            <a:r>
              <a:rPr sz="2800" b="1" i="1" spc="-80" dirty="0">
                <a:latin typeface="Trebuchet MS"/>
                <a:cs typeface="Trebuchet MS"/>
              </a:rPr>
              <a:t>’</a:t>
            </a:r>
            <a:r>
              <a:rPr sz="2800" b="1" i="1" spc="-80" dirty="0">
                <a:latin typeface="Carlito"/>
                <a:cs typeface="Carlito"/>
              </a:rPr>
              <a:t>li</a:t>
            </a:r>
            <a:r>
              <a:rPr sz="2800" b="1" i="1" spc="15" dirty="0">
                <a:latin typeface="Carlito"/>
                <a:cs typeface="Carlito"/>
              </a:rPr>
              <a:t> </a:t>
            </a:r>
            <a:r>
              <a:rPr sz="2800" b="1" i="1" spc="-10" dirty="0">
                <a:latin typeface="Carlito"/>
                <a:cs typeface="Carlito"/>
              </a:rPr>
              <a:t>sistem	</a:t>
            </a:r>
            <a:r>
              <a:rPr sz="2800" dirty="0">
                <a:latin typeface="Arial"/>
                <a:cs typeface="Arial"/>
              </a:rPr>
              <a:t>• </a:t>
            </a:r>
            <a:r>
              <a:rPr sz="2800" b="1" i="1" spc="-80" dirty="0" smtClean="0">
                <a:latin typeface="Carlito"/>
                <a:cs typeface="Carlito"/>
              </a:rPr>
              <a:t>3</a:t>
            </a:r>
            <a:r>
              <a:rPr sz="2800" b="1" i="1" spc="-80" dirty="0" smtClean="0">
                <a:latin typeface="Trebuchet MS"/>
                <a:cs typeface="Trebuchet MS"/>
              </a:rPr>
              <a:t>’</a:t>
            </a:r>
            <a:r>
              <a:rPr sz="2800" b="1" i="1" spc="-80" dirty="0" smtClean="0">
                <a:latin typeface="Carlito"/>
                <a:cs typeface="Carlito"/>
              </a:rPr>
              <a:t>lü</a:t>
            </a:r>
            <a:r>
              <a:rPr lang="tr-TR" sz="2800" b="1" i="1" spc="-80" dirty="0" smtClean="0">
                <a:latin typeface="Carlito"/>
                <a:cs typeface="Carlito"/>
              </a:rPr>
              <a:t> </a:t>
            </a:r>
            <a:r>
              <a:rPr lang="tr-TR" sz="2800" b="1" i="1" spc="-10" dirty="0" smtClean="0">
                <a:latin typeface="Carlito"/>
                <a:cs typeface="Carlito"/>
              </a:rPr>
              <a:t>sistem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209800"/>
            <a:ext cx="3974591" cy="398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2209800"/>
            <a:ext cx="4812792" cy="398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1545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35" dirty="0">
                <a:solidFill>
                  <a:srgbClr val="252525"/>
                </a:solidFill>
              </a:rPr>
              <a:t>İç </a:t>
            </a:r>
            <a:r>
              <a:rPr sz="4400" spc="-100" dirty="0">
                <a:solidFill>
                  <a:srgbClr val="252525"/>
                </a:solidFill>
              </a:rPr>
              <a:t>Mekan </a:t>
            </a:r>
            <a:r>
              <a:rPr sz="4400" spc="-260" dirty="0">
                <a:solidFill>
                  <a:srgbClr val="252525"/>
                </a:solidFill>
              </a:rPr>
              <a:t>Ekipmanları</a:t>
            </a:r>
            <a:r>
              <a:rPr sz="4400" spc="-1000" dirty="0">
                <a:solidFill>
                  <a:srgbClr val="252525"/>
                </a:solidFill>
              </a:rPr>
              <a:t> </a:t>
            </a:r>
            <a:r>
              <a:rPr sz="4400" spc="-280" dirty="0">
                <a:solidFill>
                  <a:srgbClr val="252525"/>
                </a:solidFill>
              </a:rPr>
              <a:t>(Kumbara)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624555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spc="-80" dirty="0" smtClean="0">
                <a:latin typeface="Carlito"/>
                <a:cs typeface="Carlito"/>
              </a:rPr>
              <a:t>3</a:t>
            </a:r>
            <a:r>
              <a:rPr sz="2800" b="1" i="1" spc="-80" dirty="0" smtClean="0">
                <a:latin typeface="Trebuchet MS"/>
                <a:cs typeface="Trebuchet MS"/>
              </a:rPr>
              <a:t>’</a:t>
            </a:r>
            <a:r>
              <a:rPr sz="2800" b="1" i="1" spc="-80" dirty="0" smtClean="0">
                <a:latin typeface="Carlito"/>
                <a:cs typeface="Carlito"/>
              </a:rPr>
              <a:t>lü</a:t>
            </a:r>
            <a:r>
              <a:rPr lang="tr-TR" sz="2800" b="1" i="1" spc="-65" dirty="0">
                <a:latin typeface="Carlito"/>
                <a:cs typeface="Carlito"/>
              </a:rPr>
              <a:t> </a:t>
            </a:r>
            <a:r>
              <a:rPr sz="2800" b="1" i="1" spc="-10" dirty="0" err="1" smtClean="0">
                <a:latin typeface="Carlito"/>
                <a:cs typeface="Carlito"/>
              </a:rPr>
              <a:t>sistem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5473" y="2514600"/>
            <a:ext cx="7516368" cy="393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613105"/>
            <a:ext cx="72809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45" dirty="0">
                <a:latin typeface="Arial"/>
                <a:cs typeface="Arial"/>
              </a:rPr>
              <a:t>İç </a:t>
            </a:r>
            <a:r>
              <a:rPr sz="4400" spc="-229" dirty="0">
                <a:latin typeface="Arial"/>
                <a:cs typeface="Arial"/>
              </a:rPr>
              <a:t>Mekan </a:t>
            </a:r>
            <a:r>
              <a:rPr sz="4400" spc="-235" dirty="0">
                <a:latin typeface="Arial"/>
                <a:cs typeface="Arial"/>
              </a:rPr>
              <a:t>Ekipmanları</a:t>
            </a:r>
            <a:r>
              <a:rPr sz="4400" spc="-160" dirty="0">
                <a:latin typeface="Arial"/>
                <a:cs typeface="Arial"/>
              </a:rPr>
              <a:t> </a:t>
            </a:r>
            <a:r>
              <a:rPr sz="4400" spc="-275" dirty="0">
                <a:latin typeface="Arial"/>
                <a:cs typeface="Arial"/>
              </a:rPr>
              <a:t>(Kumbara)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724189"/>
            <a:ext cx="16262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spc="-80" dirty="0">
                <a:latin typeface="Carlito"/>
                <a:cs typeface="Carlito"/>
              </a:rPr>
              <a:t>4</a:t>
            </a:r>
            <a:r>
              <a:rPr sz="2800" b="1" i="1" spc="-80" dirty="0">
                <a:latin typeface="Trebuchet MS"/>
                <a:cs typeface="Trebuchet MS"/>
              </a:rPr>
              <a:t>’</a:t>
            </a:r>
            <a:r>
              <a:rPr sz="2800" b="1" i="1" spc="-80" dirty="0">
                <a:latin typeface="Carlito"/>
                <a:cs typeface="Carlito"/>
              </a:rPr>
              <a:t>lü</a:t>
            </a:r>
            <a:r>
              <a:rPr sz="2800" b="1" i="1" spc="-60" dirty="0">
                <a:latin typeface="Carlito"/>
                <a:cs typeface="Carlito"/>
              </a:rPr>
              <a:t> </a:t>
            </a:r>
            <a:r>
              <a:rPr sz="2800" b="1" i="1" spc="-10" dirty="0">
                <a:latin typeface="Carlito"/>
                <a:cs typeface="Carlito"/>
              </a:rPr>
              <a:t>Sistem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6587" y="1724189"/>
            <a:ext cx="15252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spc="-80" dirty="0">
                <a:latin typeface="Carlito"/>
                <a:cs typeface="Carlito"/>
              </a:rPr>
              <a:t>5</a:t>
            </a:r>
            <a:r>
              <a:rPr sz="2800" b="1" i="1" spc="-80" dirty="0">
                <a:latin typeface="Trebuchet MS"/>
                <a:cs typeface="Trebuchet MS"/>
              </a:rPr>
              <a:t>’</a:t>
            </a:r>
            <a:r>
              <a:rPr sz="2800" b="1" i="1" spc="-80" dirty="0">
                <a:latin typeface="Carlito"/>
                <a:cs typeface="Carlito"/>
              </a:rPr>
              <a:t>li</a:t>
            </a:r>
            <a:r>
              <a:rPr sz="2800" b="1" i="1" spc="-65" dirty="0">
                <a:latin typeface="Carlito"/>
                <a:cs typeface="Carlito"/>
              </a:rPr>
              <a:t> </a:t>
            </a:r>
            <a:r>
              <a:rPr sz="2800" b="1" i="1" spc="-10" dirty="0">
                <a:latin typeface="Carlito"/>
                <a:cs typeface="Carlito"/>
              </a:rPr>
              <a:t>Sistem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3800" y="1739321"/>
            <a:ext cx="15284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spc="-190" dirty="0">
                <a:latin typeface="Carlito"/>
                <a:cs typeface="Carlito"/>
              </a:rPr>
              <a:t>6</a:t>
            </a:r>
            <a:r>
              <a:rPr sz="2800" b="1" i="1" spc="-190" dirty="0">
                <a:latin typeface="Trebuchet MS"/>
                <a:cs typeface="Trebuchet MS"/>
              </a:rPr>
              <a:t>’lı</a:t>
            </a:r>
            <a:r>
              <a:rPr sz="2800" b="1" i="1" spc="-240" dirty="0">
                <a:latin typeface="Trebuchet MS"/>
                <a:cs typeface="Trebuchet MS"/>
              </a:rPr>
              <a:t> </a:t>
            </a:r>
            <a:r>
              <a:rPr sz="2800" b="1" i="1" spc="-180" dirty="0">
                <a:latin typeface="Trebuchet MS"/>
                <a:cs typeface="Trebuchet MS"/>
              </a:rPr>
              <a:t>Sistem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35437" y="2895600"/>
            <a:ext cx="3544824" cy="3483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136" y="2971800"/>
            <a:ext cx="3212594" cy="3483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28332" r="9655" b="26667"/>
          <a:stretch/>
        </p:blipFill>
        <p:spPr>
          <a:xfrm>
            <a:off x="7543800" y="2971800"/>
            <a:ext cx="4515612" cy="348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015" y="278333"/>
            <a:ext cx="8761095" cy="288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Kağıt, cam, metal, </a:t>
            </a:r>
            <a:r>
              <a:rPr sz="2800" spc="-5" dirty="0">
                <a:latin typeface="Carlito"/>
                <a:cs typeface="Carlito"/>
              </a:rPr>
              <a:t>plastik atıkların birlikte</a:t>
            </a:r>
            <a:r>
              <a:rPr sz="2800" spc="-10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biriktirilmesi</a:t>
            </a:r>
            <a:endParaRPr sz="2800">
              <a:latin typeface="Carlito"/>
              <a:cs typeface="Carlito"/>
            </a:endParaRPr>
          </a:p>
          <a:p>
            <a:pPr marL="241300" marR="78105">
              <a:lnSpc>
                <a:spcPts val="3030"/>
              </a:lnSpc>
              <a:spcBef>
                <a:spcPts val="209"/>
              </a:spcBef>
            </a:pPr>
            <a:r>
              <a:rPr sz="2800" spc="-10" dirty="0">
                <a:latin typeface="Carlito"/>
                <a:cs typeface="Carlito"/>
              </a:rPr>
              <a:t>durumunda mavi, </a:t>
            </a:r>
            <a:r>
              <a:rPr sz="2800" spc="-5" dirty="0">
                <a:latin typeface="Carlito"/>
                <a:cs typeface="Carlito"/>
              </a:rPr>
              <a:t>diğer atıklar </a:t>
            </a:r>
            <a:r>
              <a:rPr sz="2800" dirty="0">
                <a:latin typeface="Carlito"/>
                <a:cs typeface="Carlito"/>
              </a:rPr>
              <a:t>için </a:t>
            </a:r>
            <a:r>
              <a:rPr sz="2800" spc="-30" dirty="0">
                <a:latin typeface="Carlito"/>
                <a:cs typeface="Carlito"/>
              </a:rPr>
              <a:t>koyu </a:t>
            </a:r>
            <a:r>
              <a:rPr sz="2800" dirty="0">
                <a:latin typeface="Carlito"/>
                <a:cs typeface="Carlito"/>
              </a:rPr>
              <a:t>gri </a:t>
            </a:r>
            <a:r>
              <a:rPr sz="2800" spc="-25" dirty="0">
                <a:latin typeface="Carlito"/>
                <a:cs typeface="Carlito"/>
              </a:rPr>
              <a:t>veya </a:t>
            </a:r>
            <a:r>
              <a:rPr sz="2800" spc="-10" dirty="0">
                <a:latin typeface="Carlito"/>
                <a:cs typeface="Carlito"/>
              </a:rPr>
              <a:t>siyah </a:t>
            </a:r>
            <a:r>
              <a:rPr sz="2800" spc="-15" dirty="0">
                <a:latin typeface="Carlito"/>
                <a:cs typeface="Carlito"/>
              </a:rPr>
              <a:t>renk  </a:t>
            </a:r>
            <a:r>
              <a:rPr sz="2800" spc="-30" dirty="0">
                <a:latin typeface="Carlito"/>
                <a:cs typeface="Carlito"/>
              </a:rPr>
              <a:t>kullanılır.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ts val="3195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Malzeme </a:t>
            </a:r>
            <a:r>
              <a:rPr sz="2800" dirty="0">
                <a:latin typeface="Carlito"/>
                <a:cs typeface="Carlito"/>
              </a:rPr>
              <a:t>türlerine </a:t>
            </a:r>
            <a:r>
              <a:rPr sz="2800" spc="-15" dirty="0">
                <a:latin typeface="Carlito"/>
                <a:cs typeface="Carlito"/>
              </a:rPr>
              <a:t>göre </a:t>
            </a:r>
            <a:r>
              <a:rPr sz="2800" spc="-10" dirty="0">
                <a:latin typeface="Carlito"/>
                <a:cs typeface="Carlito"/>
              </a:rPr>
              <a:t>ayrı </a:t>
            </a:r>
            <a:r>
              <a:rPr sz="2800" spc="-5" dirty="0">
                <a:latin typeface="Carlito"/>
                <a:cs typeface="Carlito"/>
              </a:rPr>
              <a:t>biriktirme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yapılması</a:t>
            </a:r>
            <a:endParaRPr sz="2800">
              <a:latin typeface="Carlito"/>
              <a:cs typeface="Carlito"/>
            </a:endParaRPr>
          </a:p>
          <a:p>
            <a:pPr marL="241300" marR="5080">
              <a:lnSpc>
                <a:spcPct val="90000"/>
              </a:lnSpc>
              <a:spcBef>
                <a:spcPts val="170"/>
              </a:spcBef>
            </a:pPr>
            <a:r>
              <a:rPr sz="2800" spc="-10" dirty="0">
                <a:latin typeface="Carlito"/>
                <a:cs typeface="Carlito"/>
              </a:rPr>
              <a:t>durumunda kağıt </a:t>
            </a:r>
            <a:r>
              <a:rPr sz="2800" spc="-5" dirty="0">
                <a:latin typeface="Carlito"/>
                <a:cs typeface="Carlito"/>
              </a:rPr>
              <a:t>atıklar </a:t>
            </a:r>
            <a:r>
              <a:rPr sz="2800" dirty="0">
                <a:latin typeface="Carlito"/>
                <a:cs typeface="Carlito"/>
              </a:rPr>
              <a:t>için </a:t>
            </a:r>
            <a:r>
              <a:rPr sz="2800" spc="-10" dirty="0">
                <a:latin typeface="Carlito"/>
                <a:cs typeface="Carlito"/>
              </a:rPr>
              <a:t>mavi, </a:t>
            </a:r>
            <a:r>
              <a:rPr sz="2800" spc="-5" dirty="0">
                <a:latin typeface="Carlito"/>
                <a:cs typeface="Carlito"/>
              </a:rPr>
              <a:t>plastik atıklar </a:t>
            </a:r>
            <a:r>
              <a:rPr sz="2800" dirty="0">
                <a:latin typeface="Carlito"/>
                <a:cs typeface="Carlito"/>
              </a:rPr>
              <a:t>için sarı,  </a:t>
            </a:r>
            <a:r>
              <a:rPr sz="2800" spc="-10" dirty="0">
                <a:latin typeface="Carlito"/>
                <a:cs typeface="Carlito"/>
              </a:rPr>
              <a:t>cam </a:t>
            </a:r>
            <a:r>
              <a:rPr sz="2800" spc="-5" dirty="0">
                <a:latin typeface="Carlito"/>
                <a:cs typeface="Carlito"/>
              </a:rPr>
              <a:t>atıklar </a:t>
            </a:r>
            <a:r>
              <a:rPr sz="2800" dirty="0">
                <a:latin typeface="Carlito"/>
                <a:cs typeface="Carlito"/>
              </a:rPr>
              <a:t>için </a:t>
            </a:r>
            <a:r>
              <a:rPr sz="2800" spc="-5" dirty="0">
                <a:latin typeface="Carlito"/>
                <a:cs typeface="Carlito"/>
              </a:rPr>
              <a:t>yeşil, </a:t>
            </a:r>
            <a:r>
              <a:rPr sz="2800" spc="-15" dirty="0">
                <a:latin typeface="Carlito"/>
                <a:cs typeface="Carlito"/>
              </a:rPr>
              <a:t>metal </a:t>
            </a:r>
            <a:r>
              <a:rPr sz="2800" spc="-5" dirty="0">
                <a:latin typeface="Carlito"/>
                <a:cs typeface="Carlito"/>
              </a:rPr>
              <a:t>atıklar </a:t>
            </a:r>
            <a:r>
              <a:rPr sz="2800" dirty="0">
                <a:latin typeface="Carlito"/>
                <a:cs typeface="Carlito"/>
              </a:rPr>
              <a:t>için açık gri </a:t>
            </a:r>
            <a:r>
              <a:rPr sz="2800" spc="-10" dirty="0">
                <a:latin typeface="Carlito"/>
                <a:cs typeface="Carlito"/>
              </a:rPr>
              <a:t>renk, </a:t>
            </a:r>
            <a:r>
              <a:rPr sz="2800" spc="-15" dirty="0">
                <a:latin typeface="Carlito"/>
                <a:cs typeface="Carlito"/>
              </a:rPr>
              <a:t>organik  </a:t>
            </a:r>
            <a:r>
              <a:rPr sz="2800" spc="-5" dirty="0">
                <a:latin typeface="Carlito"/>
                <a:cs typeface="Carlito"/>
              </a:rPr>
              <a:t>atıklar </a:t>
            </a:r>
            <a:r>
              <a:rPr sz="2800" spc="-20" dirty="0">
                <a:latin typeface="Carlito"/>
                <a:cs typeface="Carlito"/>
              </a:rPr>
              <a:t>kahverengi, </a:t>
            </a:r>
            <a:r>
              <a:rPr sz="2800" spc="-10" dirty="0">
                <a:latin typeface="Carlito"/>
                <a:cs typeface="Carlito"/>
              </a:rPr>
              <a:t>evsel </a:t>
            </a:r>
            <a:r>
              <a:rPr sz="2800" spc="-5" dirty="0">
                <a:latin typeface="Carlito"/>
                <a:cs typeface="Carlito"/>
              </a:rPr>
              <a:t>atıklar </a:t>
            </a:r>
            <a:r>
              <a:rPr sz="2800" spc="-30" dirty="0">
                <a:latin typeface="Carlito"/>
                <a:cs typeface="Carlito"/>
              </a:rPr>
              <a:t>koyu </a:t>
            </a:r>
            <a:r>
              <a:rPr sz="2800" dirty="0">
                <a:latin typeface="Carlito"/>
                <a:cs typeface="Carlito"/>
              </a:rPr>
              <a:t>gri </a:t>
            </a:r>
            <a:r>
              <a:rPr sz="2800" spc="-15" dirty="0">
                <a:latin typeface="Carlito"/>
                <a:cs typeface="Carlito"/>
              </a:rPr>
              <a:t>renk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kullanılır.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2182" y="3407664"/>
            <a:ext cx="7519417" cy="322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613105"/>
            <a:ext cx="718248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45" dirty="0"/>
              <a:t>Dış </a:t>
            </a:r>
            <a:r>
              <a:rPr sz="4400" spc="-100" dirty="0"/>
              <a:t>Mekan</a:t>
            </a:r>
            <a:r>
              <a:rPr sz="4400" spc="-944" dirty="0"/>
              <a:t> </a:t>
            </a:r>
            <a:r>
              <a:rPr sz="4400" spc="-250" dirty="0"/>
              <a:t>Ekipmanı </a:t>
            </a:r>
            <a:r>
              <a:rPr sz="4400" spc="-270" dirty="0"/>
              <a:t>(Konteyner)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5799" y="1455511"/>
            <a:ext cx="4833620" cy="23749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Kurumunuz </a:t>
            </a:r>
            <a:r>
              <a:rPr sz="2800" dirty="0">
                <a:latin typeface="Carlito"/>
                <a:cs typeface="Carlito"/>
              </a:rPr>
              <a:t>‘Bina’ ise </a:t>
            </a:r>
            <a:r>
              <a:rPr sz="2800" spc="-5" dirty="0">
                <a:latin typeface="Carlito"/>
                <a:cs typeface="Carlito"/>
              </a:rPr>
              <a:t>dış </a:t>
            </a:r>
            <a:r>
              <a:rPr sz="2800" spc="-15" dirty="0">
                <a:latin typeface="Carlito"/>
                <a:cs typeface="Carlito"/>
              </a:rPr>
              <a:t>mekan  </a:t>
            </a:r>
            <a:r>
              <a:rPr sz="2800" spc="-5" dirty="0">
                <a:latin typeface="Carlito"/>
                <a:cs typeface="Carlito"/>
              </a:rPr>
              <a:t>ekipmanı </a:t>
            </a:r>
            <a:r>
              <a:rPr sz="2800" spc="-15" dirty="0">
                <a:latin typeface="Carlito"/>
                <a:cs typeface="Carlito"/>
              </a:rPr>
              <a:t>koymanız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zorunlu</a:t>
            </a:r>
            <a:endParaRPr sz="2800" dirty="0">
              <a:latin typeface="Carlito"/>
              <a:cs typeface="Carlito"/>
            </a:endParaRPr>
          </a:p>
          <a:p>
            <a:pPr marL="241300">
              <a:lnSpc>
                <a:spcPts val="2810"/>
              </a:lnSpc>
            </a:pPr>
            <a:r>
              <a:rPr sz="2800" spc="-35" dirty="0">
                <a:latin typeface="Carlito"/>
                <a:cs typeface="Carlito"/>
              </a:rPr>
              <a:t>değildir. </a:t>
            </a:r>
            <a:r>
              <a:rPr sz="2800" spc="-10" dirty="0">
                <a:latin typeface="Carlito"/>
                <a:cs typeface="Carlito"/>
              </a:rPr>
              <a:t>Kurum </a:t>
            </a:r>
            <a:r>
              <a:rPr sz="2800" spc="-5" dirty="0">
                <a:latin typeface="Carlito"/>
                <a:cs typeface="Carlito"/>
              </a:rPr>
              <a:t>bahçede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atık</a:t>
            </a:r>
            <a:endParaRPr sz="2800" dirty="0">
              <a:latin typeface="Carlito"/>
              <a:cs typeface="Carlito"/>
            </a:endParaRPr>
          </a:p>
          <a:p>
            <a:pPr marL="241300" marR="109855">
              <a:lnSpc>
                <a:spcPct val="90000"/>
              </a:lnSpc>
              <a:spcBef>
                <a:spcPts val="170"/>
              </a:spcBef>
            </a:pPr>
            <a:r>
              <a:rPr sz="2800" spc="-5" dirty="0">
                <a:latin typeface="Carlito"/>
                <a:cs typeface="Carlito"/>
              </a:rPr>
              <a:t>oluşumuna </a:t>
            </a:r>
            <a:r>
              <a:rPr sz="2800" dirty="0">
                <a:latin typeface="Carlito"/>
                <a:cs typeface="Carlito"/>
              </a:rPr>
              <a:t>bağlı </a:t>
            </a:r>
            <a:r>
              <a:rPr sz="2800" spc="-5" dirty="0">
                <a:latin typeface="Carlito"/>
                <a:cs typeface="Carlito"/>
              </a:rPr>
              <a:t>olarak,</a:t>
            </a:r>
            <a:r>
              <a:rPr sz="2800" spc="-1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gerekli  görürse </a:t>
            </a:r>
            <a:r>
              <a:rPr sz="2800" spc="-5" dirty="0">
                <a:latin typeface="Carlito"/>
                <a:cs typeface="Carlito"/>
              </a:rPr>
              <a:t>dış </a:t>
            </a:r>
            <a:r>
              <a:rPr sz="2800" spc="-15" dirty="0">
                <a:latin typeface="Carlito"/>
                <a:cs typeface="Carlito"/>
              </a:rPr>
              <a:t>mekan </a:t>
            </a:r>
            <a:r>
              <a:rPr sz="2800" spc="-5" dirty="0">
                <a:latin typeface="Carlito"/>
                <a:cs typeface="Carlito"/>
              </a:rPr>
              <a:t>ekipmanını  </a:t>
            </a:r>
            <a:r>
              <a:rPr sz="2800" spc="-45" dirty="0">
                <a:latin typeface="Carlito"/>
                <a:cs typeface="Carlito"/>
              </a:rPr>
              <a:t>koyabilir.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9800" y="1455511"/>
            <a:ext cx="4997450" cy="19907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680720" indent="-228600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Kurumunuz </a:t>
            </a:r>
            <a:r>
              <a:rPr sz="2800" spc="-25" dirty="0">
                <a:latin typeface="Carlito"/>
                <a:cs typeface="Carlito"/>
              </a:rPr>
              <a:t>‘Yerleşke’ </a:t>
            </a:r>
            <a:r>
              <a:rPr sz="2800" dirty="0">
                <a:latin typeface="Carlito"/>
                <a:cs typeface="Carlito"/>
              </a:rPr>
              <a:t>ise </a:t>
            </a:r>
            <a:r>
              <a:rPr sz="2800" spc="-5" dirty="0">
                <a:latin typeface="Carlito"/>
                <a:cs typeface="Carlito"/>
              </a:rPr>
              <a:t>dış  </a:t>
            </a:r>
            <a:r>
              <a:rPr sz="2800" spc="-10" dirty="0">
                <a:latin typeface="Carlito"/>
                <a:cs typeface="Carlito"/>
              </a:rPr>
              <a:t>mekan </a:t>
            </a:r>
            <a:r>
              <a:rPr sz="2800" spc="-5" dirty="0">
                <a:latin typeface="Carlito"/>
                <a:cs typeface="Carlito"/>
              </a:rPr>
              <a:t>ekipmanı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bahçeye</a:t>
            </a:r>
            <a:endParaRPr sz="2800" dirty="0">
              <a:latin typeface="Carlito"/>
              <a:cs typeface="Carlito"/>
            </a:endParaRPr>
          </a:p>
          <a:p>
            <a:pPr marL="241300">
              <a:lnSpc>
                <a:spcPts val="2810"/>
              </a:lnSpc>
            </a:pPr>
            <a:r>
              <a:rPr sz="2800" spc="-10" dirty="0">
                <a:latin typeface="Carlito"/>
                <a:cs typeface="Carlito"/>
              </a:rPr>
              <a:t>mutlaka </a:t>
            </a:r>
            <a:r>
              <a:rPr sz="2800" spc="-5" dirty="0">
                <a:latin typeface="Carlito"/>
                <a:cs typeface="Carlito"/>
              </a:rPr>
              <a:t>yerleştirilmeli,</a:t>
            </a:r>
            <a:r>
              <a:rPr sz="2800" spc="-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sisteme</a:t>
            </a:r>
            <a:endParaRPr sz="2800" dirty="0">
              <a:latin typeface="Carlito"/>
              <a:cs typeface="Carlito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latin typeface="Carlito"/>
                <a:cs typeface="Carlito"/>
              </a:rPr>
              <a:t>girişi </a:t>
            </a:r>
            <a:r>
              <a:rPr sz="2800" spc="-5" dirty="0">
                <a:latin typeface="Carlito"/>
                <a:cs typeface="Carlito"/>
              </a:rPr>
              <a:t>yapılmalı </a:t>
            </a:r>
            <a:r>
              <a:rPr sz="2800" spc="-10" dirty="0">
                <a:latin typeface="Carlito"/>
                <a:cs typeface="Carlito"/>
              </a:rPr>
              <a:t>ve görselleri</a:t>
            </a:r>
            <a:r>
              <a:rPr sz="2800" spc="-1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plana  </a:t>
            </a:r>
            <a:r>
              <a:rPr sz="2800" spc="-25" dirty="0">
                <a:latin typeface="Carlito"/>
                <a:cs typeface="Carlito"/>
              </a:rPr>
              <a:t>eklenmelidir.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9723" y="4419600"/>
            <a:ext cx="4279391" cy="224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73539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90" dirty="0"/>
              <a:t>Geçici </a:t>
            </a:r>
            <a:r>
              <a:rPr sz="4400" spc="-280" dirty="0"/>
              <a:t>Atık </a:t>
            </a:r>
            <a:r>
              <a:rPr sz="4400" spc="-215" dirty="0"/>
              <a:t>Depolama </a:t>
            </a:r>
            <a:r>
              <a:rPr sz="4400" spc="-240" dirty="0"/>
              <a:t>Alanı</a:t>
            </a:r>
            <a:r>
              <a:rPr sz="4400" spc="-1055" dirty="0"/>
              <a:t> </a:t>
            </a:r>
            <a:r>
              <a:rPr sz="4400" spc="-210" dirty="0"/>
              <a:t>(GAD)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2305049"/>
            <a:ext cx="10347325" cy="1990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322580">
              <a:lnSpc>
                <a:spcPts val="3030"/>
              </a:lnSpc>
              <a:spcBef>
                <a:spcPts val="480"/>
              </a:spcBef>
            </a:pPr>
            <a:r>
              <a:rPr sz="2800" spc="-5" dirty="0">
                <a:latin typeface="Carlito"/>
                <a:cs typeface="Carlito"/>
              </a:rPr>
              <a:t>Geçici </a:t>
            </a:r>
            <a:r>
              <a:rPr sz="2800" spc="-15" dirty="0">
                <a:latin typeface="Carlito"/>
                <a:cs typeface="Carlito"/>
              </a:rPr>
              <a:t>Atık </a:t>
            </a:r>
            <a:r>
              <a:rPr sz="2800" spc="-5" dirty="0">
                <a:latin typeface="Carlito"/>
                <a:cs typeface="Carlito"/>
              </a:rPr>
              <a:t>Depolama </a:t>
            </a:r>
            <a:r>
              <a:rPr sz="2800" dirty="0">
                <a:latin typeface="Carlito"/>
                <a:cs typeface="Carlito"/>
              </a:rPr>
              <a:t>Alanı iç </a:t>
            </a:r>
            <a:r>
              <a:rPr sz="2800" spc="-10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dış </a:t>
            </a:r>
            <a:r>
              <a:rPr sz="2800" spc="-10" dirty="0">
                <a:latin typeface="Carlito"/>
                <a:cs typeface="Carlito"/>
              </a:rPr>
              <a:t>mekandan </a:t>
            </a:r>
            <a:r>
              <a:rPr sz="2800" dirty="0">
                <a:latin typeface="Carlito"/>
                <a:cs typeface="Carlito"/>
              </a:rPr>
              <a:t>alınan </a:t>
            </a:r>
            <a:r>
              <a:rPr sz="2800" spc="-5" dirty="0">
                <a:latin typeface="Carlito"/>
                <a:cs typeface="Carlito"/>
              </a:rPr>
              <a:t>atıkların teslim  </a:t>
            </a:r>
            <a:r>
              <a:rPr sz="2800" spc="-10" dirty="0">
                <a:latin typeface="Carlito"/>
                <a:cs typeface="Carlito"/>
              </a:rPr>
              <a:t>edilinceye kadar </a:t>
            </a:r>
            <a:r>
              <a:rPr sz="2800" spc="-5" dirty="0">
                <a:latin typeface="Carlito"/>
                <a:cs typeface="Carlito"/>
              </a:rPr>
              <a:t>bekletileceği </a:t>
            </a:r>
            <a:r>
              <a:rPr sz="2800" spc="-40" dirty="0">
                <a:latin typeface="Carlito"/>
                <a:cs typeface="Carlito"/>
              </a:rPr>
              <a:t>alandır. </a:t>
            </a:r>
            <a:r>
              <a:rPr sz="2800" spc="-10" dirty="0">
                <a:latin typeface="Carlito"/>
                <a:cs typeface="Carlito"/>
              </a:rPr>
              <a:t>Kurumda toplama </a:t>
            </a:r>
            <a:r>
              <a:rPr sz="2800" spc="-5" dirty="0">
                <a:latin typeface="Carlito"/>
                <a:cs typeface="Carlito"/>
              </a:rPr>
              <a:t>taşıma sıklığına  </a:t>
            </a:r>
            <a:r>
              <a:rPr sz="2800" spc="-15" dirty="0">
                <a:latin typeface="Carlito"/>
                <a:cs typeface="Carlito"/>
              </a:rPr>
              <a:t>göre </a:t>
            </a:r>
            <a:r>
              <a:rPr sz="2800" spc="-10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oluşan atıkların </a:t>
            </a:r>
            <a:r>
              <a:rPr sz="2800" spc="-10" dirty="0">
                <a:latin typeface="Carlito"/>
                <a:cs typeface="Carlito"/>
              </a:rPr>
              <a:t>miktarını </a:t>
            </a:r>
            <a:r>
              <a:rPr sz="2800" spc="-20" dirty="0">
                <a:latin typeface="Carlito"/>
                <a:cs typeface="Carlito"/>
              </a:rPr>
              <a:t>dikkate </a:t>
            </a:r>
            <a:r>
              <a:rPr sz="2800" spc="-5" dirty="0">
                <a:latin typeface="Carlito"/>
                <a:cs typeface="Carlito"/>
              </a:rPr>
              <a:t>alarak bir </a:t>
            </a:r>
            <a:r>
              <a:rPr sz="2800" spc="-10" dirty="0">
                <a:latin typeface="Carlito"/>
                <a:cs typeface="Carlito"/>
              </a:rPr>
              <a:t>geçici </a:t>
            </a:r>
            <a:r>
              <a:rPr sz="2800" spc="-5" dirty="0">
                <a:latin typeface="Carlito"/>
                <a:cs typeface="Carlito"/>
              </a:rPr>
              <a:t>depolama  </a:t>
            </a:r>
            <a:r>
              <a:rPr sz="2800" dirty="0">
                <a:latin typeface="Carlito"/>
                <a:cs typeface="Carlito"/>
              </a:rPr>
              <a:t>alanı </a:t>
            </a:r>
            <a:r>
              <a:rPr sz="2800" spc="-20" dirty="0">
                <a:latin typeface="Carlito"/>
                <a:cs typeface="Carlito"/>
              </a:rPr>
              <a:t>oluşturulmalıdır. </a:t>
            </a:r>
            <a:r>
              <a:rPr sz="2800" dirty="0">
                <a:latin typeface="Carlito"/>
                <a:cs typeface="Carlito"/>
              </a:rPr>
              <a:t>Hangi </a:t>
            </a:r>
            <a:r>
              <a:rPr sz="2800" spc="-5" dirty="0">
                <a:latin typeface="Carlito"/>
                <a:cs typeface="Carlito"/>
              </a:rPr>
              <a:t>atık </a:t>
            </a:r>
            <a:r>
              <a:rPr sz="2800" dirty="0">
                <a:latin typeface="Carlito"/>
                <a:cs typeface="Carlito"/>
              </a:rPr>
              <a:t>grupları </a:t>
            </a:r>
            <a:r>
              <a:rPr sz="2800" spc="-5" dirty="0">
                <a:latin typeface="Carlito"/>
                <a:cs typeface="Carlito"/>
              </a:rPr>
              <a:t>tespit edildiyse </a:t>
            </a:r>
            <a:r>
              <a:rPr sz="2800" spc="5" dirty="0">
                <a:latin typeface="Carlito"/>
                <a:cs typeface="Carlito"/>
              </a:rPr>
              <a:t>o </a:t>
            </a:r>
            <a:r>
              <a:rPr sz="2800" dirty="0">
                <a:latin typeface="Carlito"/>
                <a:cs typeface="Carlito"/>
              </a:rPr>
              <a:t>atıklar için  </a:t>
            </a:r>
            <a:r>
              <a:rPr sz="2800" spc="-5" dirty="0">
                <a:latin typeface="Carlito"/>
                <a:cs typeface="Carlito"/>
              </a:rPr>
              <a:t>depolama alanında ekipman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bulundurulmalıdır.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613105"/>
            <a:ext cx="73539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90" dirty="0"/>
              <a:t>Geçici </a:t>
            </a:r>
            <a:r>
              <a:rPr sz="4400" spc="-280" dirty="0"/>
              <a:t>Atık </a:t>
            </a:r>
            <a:r>
              <a:rPr sz="4400" spc="-215" dirty="0"/>
              <a:t>Depolama </a:t>
            </a:r>
            <a:r>
              <a:rPr sz="4400" spc="-240" dirty="0"/>
              <a:t>Alanı</a:t>
            </a:r>
            <a:r>
              <a:rPr sz="4400" spc="-1055" dirty="0"/>
              <a:t> </a:t>
            </a:r>
            <a:r>
              <a:rPr sz="4400" spc="-210" dirty="0"/>
              <a:t>(GAD)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15" dirty="0"/>
              <a:t>Atık</a:t>
            </a:r>
            <a:r>
              <a:rPr spc="-20" dirty="0"/>
              <a:t> </a:t>
            </a:r>
            <a:r>
              <a:rPr spc="-5" dirty="0"/>
              <a:t>Kağıt</a:t>
            </a: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5" dirty="0"/>
              <a:t>Karışık (Plastik, Cam,</a:t>
            </a:r>
            <a:r>
              <a:rPr spc="-70" dirty="0"/>
              <a:t> </a:t>
            </a:r>
            <a:r>
              <a:rPr spc="-10" dirty="0"/>
              <a:t>Metal)</a:t>
            </a: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40" dirty="0"/>
              <a:t>Tehlikeli</a:t>
            </a:r>
            <a:r>
              <a:rPr spc="-35" dirty="0"/>
              <a:t> </a:t>
            </a:r>
            <a:r>
              <a:rPr spc="-5" dirty="0"/>
              <a:t>atıklar</a:t>
            </a: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10" dirty="0"/>
              <a:t>Aydınlatma</a:t>
            </a:r>
            <a:r>
              <a:rPr spc="-45" dirty="0"/>
              <a:t> </a:t>
            </a:r>
            <a:r>
              <a:rPr dirty="0"/>
              <a:t>ekipmanları</a:t>
            </a:r>
          </a:p>
          <a:p>
            <a:pPr marL="527685" marR="177165" indent="-515620">
              <a:lnSpc>
                <a:spcPts val="3030"/>
              </a:lnSpc>
              <a:spcBef>
                <a:spcPts val="10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15" dirty="0"/>
              <a:t>Atık </a:t>
            </a:r>
            <a:r>
              <a:rPr spc="-5" dirty="0"/>
              <a:t>Elektrikli </a:t>
            </a:r>
            <a:r>
              <a:rPr spc="-10" dirty="0"/>
              <a:t>ve Elektronik  </a:t>
            </a:r>
            <a:r>
              <a:rPr spc="-25" dirty="0"/>
              <a:t>Eşya</a:t>
            </a:r>
            <a:r>
              <a:rPr spc="-15" dirty="0"/>
              <a:t> </a:t>
            </a:r>
            <a:r>
              <a:rPr spc="-5" dirty="0"/>
              <a:t>(AEEE)</a:t>
            </a: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pc="-25" dirty="0"/>
              <a:t>Toner-Kartuş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2464" y="2168539"/>
            <a:ext cx="4269740" cy="1434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Carlito"/>
                <a:cs typeface="Carlito"/>
              </a:rPr>
              <a:t>7.Atık</a:t>
            </a:r>
            <a:r>
              <a:rPr sz="2800" spc="-30" dirty="0">
                <a:latin typeface="Carlito"/>
                <a:cs typeface="Carlito"/>
              </a:rPr>
              <a:t> Yağ(varsa)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ts val="3020"/>
              </a:lnSpc>
              <a:spcBef>
                <a:spcPts val="1055"/>
              </a:spcBef>
            </a:pPr>
            <a:r>
              <a:rPr sz="2800" spc="-10" dirty="0">
                <a:latin typeface="Carlito"/>
                <a:cs typeface="Carlito"/>
              </a:rPr>
              <a:t>Kurumda </a:t>
            </a:r>
            <a:r>
              <a:rPr sz="2800" spc="-5" dirty="0">
                <a:latin typeface="Carlito"/>
                <a:cs typeface="Carlito"/>
              </a:rPr>
              <a:t>oluşan </a:t>
            </a:r>
            <a:r>
              <a:rPr sz="2800" spc="-10" dirty="0">
                <a:latin typeface="Carlito"/>
                <a:cs typeface="Carlito"/>
              </a:rPr>
              <a:t>başka </a:t>
            </a:r>
            <a:r>
              <a:rPr sz="2800" spc="-5" dirty="0">
                <a:latin typeface="Carlito"/>
                <a:cs typeface="Carlito"/>
              </a:rPr>
              <a:t>atıklar  </a:t>
            </a:r>
            <a:r>
              <a:rPr sz="2800" spc="-20" dirty="0">
                <a:latin typeface="Carlito"/>
                <a:cs typeface="Carlito"/>
              </a:rPr>
              <a:t>varsa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eklenebilir.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0050"/>
            <a:ext cx="10677525" cy="636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27019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60" dirty="0"/>
              <a:t>Sunum</a:t>
            </a:r>
            <a:r>
              <a:rPr sz="4400" spc="-535" dirty="0"/>
              <a:t> </a:t>
            </a:r>
            <a:r>
              <a:rPr sz="4400" spc="-225" dirty="0"/>
              <a:t>Akışı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08099"/>
            <a:ext cx="10346055" cy="3096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EÇBS’ye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giriş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Okul </a:t>
            </a:r>
            <a:r>
              <a:rPr sz="2800" spc="-10" dirty="0">
                <a:latin typeface="Carlito"/>
                <a:cs typeface="Carlito"/>
              </a:rPr>
              <a:t>ve </a:t>
            </a:r>
            <a:r>
              <a:rPr sz="2800" spc="-15" dirty="0">
                <a:latin typeface="Carlito"/>
                <a:cs typeface="Carlito"/>
              </a:rPr>
              <a:t>Kurumlarda </a:t>
            </a:r>
            <a:r>
              <a:rPr sz="2800" dirty="0">
                <a:latin typeface="Carlito"/>
                <a:cs typeface="Carlito"/>
              </a:rPr>
              <a:t>Olası </a:t>
            </a:r>
            <a:r>
              <a:rPr sz="2800" spc="-10" dirty="0">
                <a:latin typeface="Carlito"/>
                <a:cs typeface="Carlito"/>
              </a:rPr>
              <a:t>Atıklar ve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Türleri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Ekipmanlar </a:t>
            </a:r>
            <a:r>
              <a:rPr sz="2800" spc="-10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Geçici </a:t>
            </a:r>
            <a:r>
              <a:rPr sz="2800" spc="-15" dirty="0">
                <a:latin typeface="Carlito"/>
                <a:cs typeface="Carlito"/>
              </a:rPr>
              <a:t>Atık </a:t>
            </a:r>
            <a:r>
              <a:rPr sz="2800" spc="-5" dirty="0">
                <a:latin typeface="Carlito"/>
                <a:cs typeface="Carlito"/>
              </a:rPr>
              <a:t>Depolama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Alanı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Atıkların </a:t>
            </a:r>
            <a:r>
              <a:rPr sz="2800" spc="-15" dirty="0">
                <a:latin typeface="Carlito"/>
                <a:cs typeface="Carlito"/>
              </a:rPr>
              <a:t>Çevre </a:t>
            </a:r>
            <a:r>
              <a:rPr sz="2800" spc="-5" dirty="0">
                <a:latin typeface="Carlito"/>
                <a:cs typeface="Carlito"/>
              </a:rPr>
              <a:t>Lisanslı </a:t>
            </a:r>
            <a:r>
              <a:rPr sz="2800" dirty="0">
                <a:latin typeface="Carlito"/>
                <a:cs typeface="Carlito"/>
              </a:rPr>
              <a:t>Geri </a:t>
            </a:r>
            <a:r>
              <a:rPr sz="2800" spc="-15" dirty="0">
                <a:latin typeface="Carlito"/>
                <a:cs typeface="Carlito"/>
              </a:rPr>
              <a:t>Kazanım/Bertaraf </a:t>
            </a:r>
            <a:r>
              <a:rPr sz="2800" spc="-20" dirty="0">
                <a:latin typeface="Carlito"/>
                <a:cs typeface="Carlito"/>
              </a:rPr>
              <a:t>Tesislerine</a:t>
            </a:r>
            <a:r>
              <a:rPr sz="2800" spc="-1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Gönderilmesi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Okulda </a:t>
            </a:r>
            <a:r>
              <a:rPr sz="2800" dirty="0">
                <a:latin typeface="Carlito"/>
                <a:cs typeface="Carlito"/>
              </a:rPr>
              <a:t>Sıfır </a:t>
            </a:r>
            <a:r>
              <a:rPr sz="2800" spc="-15" dirty="0">
                <a:latin typeface="Carlito"/>
                <a:cs typeface="Carlito"/>
              </a:rPr>
              <a:t>Atık </a:t>
            </a:r>
            <a:r>
              <a:rPr sz="2800" spc="-10" dirty="0">
                <a:latin typeface="Carlito"/>
                <a:cs typeface="Carlito"/>
              </a:rPr>
              <a:t>Sistemi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Oluşturulması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Okul </a:t>
            </a:r>
            <a:r>
              <a:rPr sz="2800" spc="-5" dirty="0">
                <a:latin typeface="Carlito"/>
                <a:cs typeface="Carlito"/>
              </a:rPr>
              <a:t>Sisteminin </a:t>
            </a:r>
            <a:r>
              <a:rPr sz="2800" spc="-10" dirty="0">
                <a:latin typeface="Carlito"/>
                <a:cs typeface="Carlito"/>
              </a:rPr>
              <a:t>EÇBS’ ye </a:t>
            </a:r>
            <a:r>
              <a:rPr sz="2800" dirty="0">
                <a:latin typeface="Carlito"/>
                <a:cs typeface="Carlito"/>
              </a:rPr>
              <a:t>Girişlerinin </a:t>
            </a:r>
            <a:r>
              <a:rPr sz="2800" spc="-20" dirty="0">
                <a:latin typeface="Carlito"/>
                <a:cs typeface="Carlito"/>
              </a:rPr>
              <a:t>Yapılması </a:t>
            </a:r>
            <a:r>
              <a:rPr sz="2800" spc="-10" dirty="0">
                <a:latin typeface="Carlito"/>
                <a:cs typeface="Carlito"/>
              </a:rPr>
              <a:t>ve</a:t>
            </a:r>
            <a:r>
              <a:rPr sz="2800" spc="-1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Belgelendirme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381000" y="76200"/>
            <a:ext cx="10820400" cy="670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4"/>
          <a:stretch/>
        </p:blipFill>
        <p:spPr>
          <a:xfrm>
            <a:off x="1143000" y="304800"/>
            <a:ext cx="10009734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35390"/>
            <a:ext cx="5638800" cy="2906486"/>
          </a:xfrm>
          <a:prstGeom prst="rect">
            <a:avLst/>
          </a:prstGeom>
          <a:blipFill>
            <a:blip r:embed="rId2" cstate="print"/>
            <a:srcRect/>
            <a:stretch>
              <a:fillRect l="-34576" t="-8870" r="-41162" b="-1521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7"/>
          <a:stretch/>
        </p:blipFill>
        <p:spPr>
          <a:xfrm>
            <a:off x="6052457" y="293913"/>
            <a:ext cx="5638800" cy="54959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110" r="11667" b="12222"/>
          <a:stretch/>
        </p:blipFill>
        <p:spPr>
          <a:xfrm>
            <a:off x="381000" y="3041876"/>
            <a:ext cx="5638800" cy="37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1000"/>
            <a:ext cx="10210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31697"/>
            <a:ext cx="838327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latin typeface="Carlito"/>
                <a:cs typeface="Carlito"/>
              </a:rPr>
              <a:t>ATIKLARIN </a:t>
            </a:r>
            <a:r>
              <a:rPr sz="2400" b="1" spc="-5" dirty="0">
                <a:latin typeface="Carlito"/>
                <a:cs typeface="Carlito"/>
              </a:rPr>
              <a:t>ÇEVRE </a:t>
            </a:r>
            <a:r>
              <a:rPr sz="2400" b="1" spc="-10" dirty="0">
                <a:latin typeface="Carlito"/>
                <a:cs typeface="Carlito"/>
              </a:rPr>
              <a:t>LİSANSLI </a:t>
            </a:r>
            <a:r>
              <a:rPr sz="2400" b="1" dirty="0">
                <a:latin typeface="Carlito"/>
                <a:cs typeface="Carlito"/>
              </a:rPr>
              <a:t>GERİ </a:t>
            </a:r>
            <a:r>
              <a:rPr sz="2400" b="1" spc="-15" dirty="0">
                <a:latin typeface="Carlito"/>
                <a:cs typeface="Carlito"/>
              </a:rPr>
              <a:t>KAZANIM/BERTARAF</a:t>
            </a:r>
            <a:r>
              <a:rPr sz="2400" b="1" spc="-15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TESİSLERİNE  GÖNDERİLMESİ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1803" y="1844125"/>
            <a:ext cx="917499" cy="991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8898" y="3517391"/>
            <a:ext cx="1497026" cy="1301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6296" y="5330952"/>
            <a:ext cx="1465763" cy="111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5720" y="2288285"/>
            <a:ext cx="1481478" cy="108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5720" y="3976878"/>
            <a:ext cx="1481478" cy="108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5720" y="5759958"/>
            <a:ext cx="1481478" cy="108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41720" y="1868423"/>
            <a:ext cx="2907792" cy="93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4496" y="3477767"/>
            <a:ext cx="2907792" cy="938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0591" y="5364479"/>
            <a:ext cx="2901695" cy="9387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041" y="709929"/>
            <a:ext cx="1015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arlito"/>
                <a:cs typeface="Carlito"/>
              </a:rPr>
              <a:t>ATIKLARIN </a:t>
            </a:r>
            <a:r>
              <a:rPr sz="2400" spc="-5" dirty="0">
                <a:latin typeface="Carlito"/>
                <a:cs typeface="Carlito"/>
              </a:rPr>
              <a:t>ÇEVRE LİSANSLI </a:t>
            </a:r>
            <a:r>
              <a:rPr sz="2400" dirty="0">
                <a:latin typeface="Carlito"/>
                <a:cs typeface="Carlito"/>
              </a:rPr>
              <a:t>GERİ </a:t>
            </a:r>
            <a:r>
              <a:rPr sz="2400" spc="-15" dirty="0">
                <a:latin typeface="Carlito"/>
                <a:cs typeface="Carlito"/>
              </a:rPr>
              <a:t>KAZANIM/BERTARAF </a:t>
            </a:r>
            <a:r>
              <a:rPr sz="2400" spc="-5" dirty="0">
                <a:latin typeface="Carlito"/>
                <a:cs typeface="Carlito"/>
              </a:rPr>
              <a:t>TESİSLERİNE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GÖNDERİLMESİ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1135" y="1898904"/>
            <a:ext cx="2219325" cy="3337560"/>
            <a:chOff x="2231135" y="1898904"/>
            <a:chExt cx="2219325" cy="3337560"/>
          </a:xfrm>
        </p:grpSpPr>
        <p:sp>
          <p:nvSpPr>
            <p:cNvPr id="4" name="object 4"/>
            <p:cNvSpPr/>
            <p:nvPr/>
          </p:nvSpPr>
          <p:spPr>
            <a:xfrm>
              <a:off x="2859023" y="1898904"/>
              <a:ext cx="925022" cy="15398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1135" y="3316224"/>
              <a:ext cx="2218943" cy="1920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755392" y="5315711"/>
            <a:ext cx="1170432" cy="138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9264" y="2602229"/>
            <a:ext cx="1481478" cy="108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1288" y="4226814"/>
            <a:ext cx="1481478" cy="108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1288" y="5878829"/>
            <a:ext cx="1481478" cy="108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7143" y="2261616"/>
            <a:ext cx="2907792" cy="93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4576" y="3806952"/>
            <a:ext cx="2907792" cy="93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4576" y="5379720"/>
            <a:ext cx="2901696" cy="938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34550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95" dirty="0"/>
              <a:t>Diğer</a:t>
            </a:r>
            <a:r>
              <a:rPr sz="4400" spc="-409" dirty="0"/>
              <a:t> </a:t>
            </a:r>
            <a:r>
              <a:rPr sz="4400" spc="-290" dirty="0"/>
              <a:t>hazırlıklar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8529955" cy="13500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Okul </a:t>
            </a:r>
            <a:r>
              <a:rPr sz="2800" spc="-5" dirty="0">
                <a:latin typeface="Carlito"/>
                <a:cs typeface="Carlito"/>
              </a:rPr>
              <a:t>binası </a:t>
            </a:r>
            <a:r>
              <a:rPr sz="2800" dirty="0">
                <a:latin typeface="Carlito"/>
                <a:cs typeface="Carlito"/>
              </a:rPr>
              <a:t>için </a:t>
            </a:r>
            <a:r>
              <a:rPr sz="2800" spc="-5" dirty="0">
                <a:latin typeface="Carlito"/>
                <a:cs typeface="Carlito"/>
              </a:rPr>
              <a:t>pedallı </a:t>
            </a:r>
            <a:r>
              <a:rPr sz="2800" spc="-10" dirty="0">
                <a:latin typeface="Carlito"/>
                <a:cs typeface="Carlito"/>
              </a:rPr>
              <a:t>atık </a:t>
            </a:r>
            <a:r>
              <a:rPr sz="2800" spc="-20" dirty="0">
                <a:latin typeface="Carlito"/>
                <a:cs typeface="Carlito"/>
              </a:rPr>
              <a:t>maske </a:t>
            </a:r>
            <a:r>
              <a:rPr sz="2800" spc="-10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eldiven </a:t>
            </a:r>
            <a:r>
              <a:rPr sz="2800" dirty="0">
                <a:latin typeface="Carlito"/>
                <a:cs typeface="Carlito"/>
              </a:rPr>
              <a:t>için </a:t>
            </a:r>
            <a:r>
              <a:rPr sz="2800" spc="-5" dirty="0">
                <a:latin typeface="Carlito"/>
                <a:cs typeface="Carlito"/>
              </a:rPr>
              <a:t>ekipman  </a:t>
            </a:r>
            <a:r>
              <a:rPr sz="2800" spc="-20" dirty="0">
                <a:latin typeface="Carlito"/>
                <a:cs typeface="Carlito"/>
              </a:rPr>
              <a:t>bulundurulmalıdır.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rlito"/>
                <a:cs typeface="Carlito"/>
              </a:rPr>
              <a:t>Tüm </a:t>
            </a:r>
            <a:r>
              <a:rPr sz="2800" dirty="0">
                <a:latin typeface="Carlito"/>
                <a:cs typeface="Carlito"/>
              </a:rPr>
              <a:t>idari odalar </a:t>
            </a:r>
            <a:r>
              <a:rPr sz="2800" spc="-10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sınıflardan </a:t>
            </a:r>
            <a:r>
              <a:rPr sz="2800" spc="-10" dirty="0">
                <a:latin typeface="Carlito"/>
                <a:cs typeface="Carlito"/>
              </a:rPr>
              <a:t>çöp </a:t>
            </a:r>
            <a:r>
              <a:rPr sz="2800" spc="-20" dirty="0">
                <a:latin typeface="Carlito"/>
                <a:cs typeface="Carlito"/>
              </a:rPr>
              <a:t>kovaları</a:t>
            </a:r>
            <a:r>
              <a:rPr sz="2800" spc="-1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kaldırılmalıdır.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46633"/>
            <a:ext cx="26149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20" dirty="0"/>
              <a:t>Sisteme</a:t>
            </a:r>
            <a:r>
              <a:rPr spc="-484" dirty="0"/>
              <a:t> </a:t>
            </a:r>
            <a:r>
              <a:rPr spc="-204" dirty="0"/>
              <a:t>Giriş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792605"/>
            <a:ext cx="8816340" cy="18624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9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/>
              <a:t>	</a:t>
            </a:r>
            <a:r>
              <a:rPr sz="2800" spc="-15" dirty="0">
                <a:latin typeface="Carlito"/>
                <a:cs typeface="Carlito"/>
              </a:rPr>
              <a:t>Atık </a:t>
            </a:r>
            <a:r>
              <a:rPr sz="2800" dirty="0">
                <a:latin typeface="Carlito"/>
                <a:cs typeface="Carlito"/>
              </a:rPr>
              <a:t>türleri </a:t>
            </a:r>
            <a:r>
              <a:rPr sz="2800" spc="-10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ekipmanlar belirlendikten </a:t>
            </a:r>
            <a:r>
              <a:rPr sz="2800" spc="-10" dirty="0">
                <a:latin typeface="Carlito"/>
                <a:cs typeface="Carlito"/>
              </a:rPr>
              <a:t>sonra sisteme </a:t>
            </a:r>
            <a:r>
              <a:rPr sz="2800" dirty="0">
                <a:latin typeface="Carlito"/>
                <a:cs typeface="Carlito"/>
              </a:rPr>
              <a:t>giriş  </a:t>
            </a:r>
            <a:r>
              <a:rPr sz="2800" spc="-25" dirty="0">
                <a:latin typeface="Carlito"/>
                <a:cs typeface="Carlito"/>
              </a:rPr>
              <a:t>yapılmalıdır.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Set kumbaralar </a:t>
            </a:r>
            <a:r>
              <a:rPr sz="2800" spc="5" dirty="0">
                <a:latin typeface="Carlito"/>
                <a:cs typeface="Carlito"/>
              </a:rPr>
              <a:t>1 </a:t>
            </a:r>
            <a:r>
              <a:rPr sz="2800" spc="-10" dirty="0">
                <a:latin typeface="Carlito"/>
                <a:cs typeface="Carlito"/>
              </a:rPr>
              <a:t>adet </a:t>
            </a:r>
            <a:r>
              <a:rPr sz="2800" spc="-5" dirty="0">
                <a:latin typeface="Carlito"/>
                <a:cs typeface="Carlito"/>
              </a:rPr>
              <a:t>olarak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sayılmalıdır.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11978121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936489" cy="647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/>
              <p14:cNvContentPartPr/>
              <p14:nvPr/>
            </p14:nvContentPartPr>
            <p14:xfrm>
              <a:off x="4286966" y="5897126"/>
              <a:ext cx="2594160" cy="87012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726" y="5801006"/>
                <a:ext cx="2690280" cy="106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30911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0" dirty="0"/>
              <a:t>EÇBS’ye</a:t>
            </a:r>
            <a:r>
              <a:rPr sz="4400" spc="-525" dirty="0"/>
              <a:t> </a:t>
            </a:r>
            <a:r>
              <a:rPr sz="4400" spc="-375" dirty="0"/>
              <a:t>KAYIT</a:t>
            </a:r>
            <a:endParaRPr sz="4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2991"/>
            <a:ext cx="11454615" cy="55052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Mürekkep 4"/>
              <p14:cNvContentPartPr/>
              <p14:nvPr/>
            </p14:nvContentPartPr>
            <p14:xfrm>
              <a:off x="7889846" y="3363806"/>
              <a:ext cx="1842480" cy="54972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1966" y="3267686"/>
                <a:ext cx="1938240" cy="74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76200"/>
            <a:ext cx="11811000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4" y="140207"/>
            <a:ext cx="11838432" cy="642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109728"/>
            <a:ext cx="11789664" cy="652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" y="152400"/>
            <a:ext cx="11942064" cy="647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" y="124968"/>
            <a:ext cx="11817096" cy="651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" y="0"/>
            <a:ext cx="1198473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071" y="97535"/>
            <a:ext cx="11789664" cy="656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262127"/>
            <a:ext cx="11777472" cy="631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167639"/>
            <a:ext cx="11792712" cy="640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109728"/>
            <a:ext cx="11667744" cy="638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5" y="609600"/>
            <a:ext cx="12034838" cy="579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Mürekkep 10"/>
              <p14:cNvContentPartPr/>
              <p14:nvPr/>
            </p14:nvContentPartPr>
            <p14:xfrm>
              <a:off x="149846" y="1600166"/>
              <a:ext cx="1387440" cy="448200"/>
            </p14:xfrm>
          </p:contentPart>
        </mc:Choice>
        <mc:Fallback xmlns="">
          <p:pic>
            <p:nvPicPr>
              <p:cNvPr id="11" name="Mürekkep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606" y="1593686"/>
                <a:ext cx="139392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Mürekkep 11"/>
              <p14:cNvContentPartPr/>
              <p14:nvPr/>
            </p14:nvContentPartPr>
            <p14:xfrm>
              <a:off x="50126" y="1512686"/>
              <a:ext cx="1507320" cy="55764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6" y="1416926"/>
                <a:ext cx="1603080" cy="74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152400"/>
            <a:ext cx="11801856" cy="647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262127"/>
            <a:ext cx="11622024" cy="629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49936"/>
            <a:ext cx="11942064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222504"/>
            <a:ext cx="11957304" cy="631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5724"/>
          <a:stretch/>
        </p:blipFill>
        <p:spPr>
          <a:xfrm>
            <a:off x="76199" y="152400"/>
            <a:ext cx="11963401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38200" y="533400"/>
            <a:ext cx="1074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Sıfır atık lisanslı firmalar</a:t>
            </a:r>
          </a:p>
          <a:p>
            <a:endParaRPr lang="tr-TR" dirty="0"/>
          </a:p>
          <a:p>
            <a:r>
              <a:rPr lang="tr-TR" dirty="0"/>
              <a:t>1.YETKİLENDİRİLMİŞ KURULUŞLAR : </a:t>
            </a: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webdosya.csb.gov.tr/db/cygm/icerikler/yk20211122-20211122125548.docx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2.LİSANSLI ATIK TAŞIMA FİRMALARI </a:t>
            </a:r>
            <a:r>
              <a:rPr lang="tr-TR" dirty="0"/>
              <a:t>VE ARAÇLARI : </a:t>
            </a:r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motatkds.cevre.gov.tr/MotatKDS/TasimaLisansAracView.zul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3</a:t>
            </a:r>
            <a:r>
              <a:rPr lang="tr-TR" dirty="0"/>
              <a:t>. </a:t>
            </a:r>
            <a:r>
              <a:rPr lang="tr-TR" dirty="0" smtClean="0"/>
              <a:t>ATIK YAĞ TOPLAMA YETKİSİ BULUNAN KURULUŞ VE FİRMALAR:</a:t>
            </a:r>
          </a:p>
          <a:p>
            <a:r>
              <a:rPr lang="tr-TR" dirty="0">
                <a:hlinkClick r:id="rId4"/>
              </a:rPr>
              <a:t>https://webdosya.csb.gov.tr/db/cygm/icerikler/at-kyagf-rmalar20211118-20211119132510.docx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990600" y="388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YETKİ DEĞİŞİKLİĞİ BAŞVURUSU YAPILMIŞSA BU BELGE İMZALI OLARAK    </a:t>
            </a:r>
            <a:r>
              <a:rPr lang="tr-TR" dirty="0" smtClean="0">
                <a:hlinkClick r:id="rId5"/>
              </a:rPr>
              <a:t>ankaracd@csb.gov.tr</a:t>
            </a:r>
            <a:r>
              <a:rPr lang="tr-TR" dirty="0" smtClean="0"/>
              <a:t> MAİL ATILMIŞTIR.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955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730" y="2666187"/>
            <a:ext cx="30651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85" dirty="0"/>
              <a:t>TEŞEKKÜRLER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469753" y="4345074"/>
            <a:ext cx="2143638" cy="116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Resim 4" descr="Duyurul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4" t="14266" r="33707" b="26000"/>
          <a:stretch/>
        </p:blipFill>
        <p:spPr bwMode="auto">
          <a:xfrm>
            <a:off x="228600" y="304800"/>
            <a:ext cx="2743200" cy="25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600"/>
            <a:ext cx="12097703" cy="5257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/>
              <p14:cNvContentPartPr/>
              <p14:nvPr/>
            </p14:nvContentPartPr>
            <p14:xfrm>
              <a:off x="8727566" y="1264286"/>
              <a:ext cx="1792800" cy="86796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9326" y="1168166"/>
                <a:ext cx="1888920" cy="10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Mürekkep 5"/>
              <p14:cNvContentPartPr/>
              <p14:nvPr/>
            </p14:nvContentPartPr>
            <p14:xfrm>
              <a:off x="10556366" y="1306406"/>
              <a:ext cx="1494720" cy="80712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8126" y="1210286"/>
                <a:ext cx="1591200" cy="99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292608"/>
            <a:ext cx="11875008" cy="638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88392"/>
            <a:ext cx="11722608" cy="661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spc="-220" dirty="0"/>
              <a:t>Okul</a:t>
            </a:r>
            <a:r>
              <a:rPr spc="-425" dirty="0"/>
              <a:t> </a:t>
            </a:r>
            <a:r>
              <a:rPr spc="-229" dirty="0"/>
              <a:t>ve</a:t>
            </a:r>
            <a:r>
              <a:rPr spc="-385" dirty="0"/>
              <a:t> </a:t>
            </a:r>
            <a:r>
              <a:rPr spc="-225" dirty="0"/>
              <a:t>kurumlarda</a:t>
            </a:r>
            <a:r>
              <a:rPr spc="-434" dirty="0"/>
              <a:t> </a:t>
            </a:r>
            <a:r>
              <a:rPr spc="-165" dirty="0"/>
              <a:t>ne</a:t>
            </a:r>
            <a:r>
              <a:rPr spc="-385" dirty="0"/>
              <a:t> </a:t>
            </a:r>
            <a:r>
              <a:rPr spc="-225" dirty="0"/>
              <a:t>tip</a:t>
            </a:r>
            <a:r>
              <a:rPr spc="-440" dirty="0"/>
              <a:t> </a:t>
            </a:r>
            <a:r>
              <a:rPr spc="-265" dirty="0"/>
              <a:t>atıklar</a:t>
            </a:r>
            <a:r>
              <a:rPr spc="-434" dirty="0"/>
              <a:t> </a:t>
            </a:r>
            <a:r>
              <a:rPr spc="-165" dirty="0"/>
              <a:t>oluşuyor  </a:t>
            </a:r>
            <a:r>
              <a:rPr spc="-245" dirty="0"/>
              <a:t>belirlenmeli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4689" y="1888503"/>
            <a:ext cx="2931160" cy="3096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Kağıt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Plastik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Cam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Metal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rlito"/>
                <a:cs typeface="Carlito"/>
              </a:rPr>
              <a:t>Yemek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atıkları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Bitkisel </a:t>
            </a:r>
            <a:r>
              <a:rPr sz="2800" spc="-15" dirty="0">
                <a:latin typeface="Carlito"/>
                <a:cs typeface="Carlito"/>
              </a:rPr>
              <a:t>yağ</a:t>
            </a:r>
            <a:r>
              <a:rPr sz="2800" spc="-10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atıkları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pc="-40" dirty="0"/>
              <a:t>Tekstil </a:t>
            </a:r>
            <a:r>
              <a:rPr spc="-5" dirty="0"/>
              <a:t>atıkları</a:t>
            </a: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Elektrikli </a:t>
            </a:r>
            <a:r>
              <a:rPr spc="-10" dirty="0"/>
              <a:t>ve Elektronik</a:t>
            </a:r>
            <a:r>
              <a:rPr spc="-125" dirty="0"/>
              <a:t> </a:t>
            </a:r>
            <a:r>
              <a:rPr spc="-25" dirty="0"/>
              <a:t>Eşya</a:t>
            </a:r>
          </a:p>
          <a:p>
            <a:pPr marL="2413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Aydınlatma</a:t>
            </a:r>
            <a:r>
              <a:rPr spc="-45" dirty="0"/>
              <a:t> </a:t>
            </a:r>
            <a:r>
              <a:rPr spc="-5" dirty="0"/>
              <a:t>Ekipmanı</a:t>
            </a:r>
          </a:p>
          <a:p>
            <a:pPr marL="241300" marR="289560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pc="-40" dirty="0"/>
              <a:t>Tehlikeli </a:t>
            </a:r>
            <a:r>
              <a:rPr spc="-5" dirty="0"/>
              <a:t>atıklar  </a:t>
            </a:r>
            <a:r>
              <a:rPr spc="-10" dirty="0"/>
              <a:t>(lab,dez,deterjan</a:t>
            </a:r>
            <a:r>
              <a:rPr spc="-15" dirty="0"/>
              <a:t> </a:t>
            </a:r>
            <a:r>
              <a:rPr spc="-10" dirty="0"/>
              <a:t>kapları)</a:t>
            </a: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pc="-25" dirty="0"/>
              <a:t>Toner-Kartuş</a:t>
            </a:r>
            <a:r>
              <a:rPr spc="-60" dirty="0"/>
              <a:t> </a:t>
            </a:r>
            <a:r>
              <a:rPr dirty="0"/>
              <a:t>vb.</a:t>
            </a:r>
          </a:p>
          <a:p>
            <a:pPr marL="241300" marR="175895" indent="-228600">
              <a:lnSpc>
                <a:spcPts val="269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Geri </a:t>
            </a:r>
            <a:r>
              <a:rPr spc="-10" dirty="0"/>
              <a:t>dönüşemeyen</a:t>
            </a:r>
            <a:r>
              <a:rPr spc="-60" dirty="0"/>
              <a:t> </a:t>
            </a:r>
            <a:r>
              <a:rPr spc="-5" dirty="0"/>
              <a:t>atıklar  </a:t>
            </a:r>
            <a:r>
              <a:rPr spc="-10" dirty="0"/>
              <a:t>(çöp)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4640657"/>
            <a:ext cx="3051048" cy="189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869" y="57149"/>
            <a:ext cx="9244965" cy="6743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</TotalTime>
  <Words>439</Words>
  <Application>Microsoft Office PowerPoint</Application>
  <PresentationFormat>Geniş ekran</PresentationFormat>
  <Paragraphs>78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Calibri</vt:lpstr>
      <vt:lpstr>Carlito</vt:lpstr>
      <vt:lpstr>Trebuchet MS</vt:lpstr>
      <vt:lpstr>Office Theme</vt:lpstr>
      <vt:lpstr>SİNCAN İLÇE MİLLİ EĞİTİM MÜDÜRLÜĞÜ  SIFIR ATIK BİLGİLENDİRME SUNUMU</vt:lpstr>
      <vt:lpstr>Sunum Akışı</vt:lpstr>
      <vt:lpstr>EÇBS’ye KAYIT</vt:lpstr>
      <vt:lpstr>PowerPoint Sunusu</vt:lpstr>
      <vt:lpstr>PowerPoint Sunusu</vt:lpstr>
      <vt:lpstr>PowerPoint Sunusu</vt:lpstr>
      <vt:lpstr>PowerPoint Sunusu</vt:lpstr>
      <vt:lpstr>Okul ve kurumlarda ne tip atıklar oluşuyor  belirlenmeli</vt:lpstr>
      <vt:lpstr>PowerPoint Sunusu</vt:lpstr>
      <vt:lpstr>PowerPoint Sunusu</vt:lpstr>
      <vt:lpstr>PowerPoint Sunusu</vt:lpstr>
      <vt:lpstr>İç Mekan Ekipmanları (Kumbara)</vt:lpstr>
      <vt:lpstr>İç Mekan Ekipmanları (Kumbara)</vt:lpstr>
      <vt:lpstr>İç Mekan Ekipmanları (Kumbara)</vt:lpstr>
      <vt:lpstr>PowerPoint Sunusu</vt:lpstr>
      <vt:lpstr>Dış Mekan Ekipmanı (Konteyner)</vt:lpstr>
      <vt:lpstr>Geçici Atık Depolama Alanı (GAD)</vt:lpstr>
      <vt:lpstr>Geçici Atık Depolama Alanı (GAD)</vt:lpstr>
      <vt:lpstr>PowerPoint Sunusu</vt:lpstr>
      <vt:lpstr>PowerPoint Sunusu</vt:lpstr>
      <vt:lpstr>PowerPoint Sunusu</vt:lpstr>
      <vt:lpstr>PowerPoint Sunusu</vt:lpstr>
      <vt:lpstr>PowerPoint Sunusu</vt:lpstr>
      <vt:lpstr>ATIKLARIN ÇEVRE LİSANSLI GERİ KAZANIM/BERTARAF TESİSLERİNE  GÖNDERİLMESİ</vt:lpstr>
      <vt:lpstr>ATIKLARIN ÇEVRE LİSANSLI GERİ KAZANIM/BERTARAF TESİSLERİNE GÖNDERİLMESİ</vt:lpstr>
      <vt:lpstr>Diğer hazırlıklar</vt:lpstr>
      <vt:lpstr>Sisteme Giriş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SİNCAN İLÇE MİLLİ EĞİTİM MÜDÜRLÜĞÜ  SIFIR ATIK BİLGİLENDİRME SUNUMU</dc:title>
  <dc:creator>İSGB YÖNETİCİSİ</dc:creator>
  <cp:lastModifiedBy>Microsoft hesabı</cp:lastModifiedBy>
  <cp:revision>28</cp:revision>
  <dcterms:created xsi:type="dcterms:W3CDTF">2022-03-03T07:07:06Z</dcterms:created>
  <dcterms:modified xsi:type="dcterms:W3CDTF">2022-03-10T09:51:01Z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2022-03-03T00:00:00Z</vt:filetime>
  </property>
</Properties>
</file>