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4193" r:id="rId2"/>
  </p:sldMasterIdLst>
  <p:notesMasterIdLst>
    <p:notesMasterId r:id="rId24"/>
  </p:notesMasterIdLst>
  <p:handoutMasterIdLst>
    <p:handoutMasterId r:id="rId25"/>
  </p:handoutMasterIdLst>
  <p:sldIdLst>
    <p:sldId id="1479" r:id="rId3"/>
    <p:sldId id="2148" r:id="rId4"/>
    <p:sldId id="1644" r:id="rId5"/>
    <p:sldId id="1642" r:id="rId6"/>
    <p:sldId id="1645" r:id="rId7"/>
    <p:sldId id="1648" r:id="rId8"/>
    <p:sldId id="1665" r:id="rId9"/>
    <p:sldId id="2139" r:id="rId10"/>
    <p:sldId id="2134" r:id="rId11"/>
    <p:sldId id="2135" r:id="rId12"/>
    <p:sldId id="1652" r:id="rId13"/>
    <p:sldId id="2136" r:id="rId14"/>
    <p:sldId id="2147" r:id="rId15"/>
    <p:sldId id="2141" r:id="rId16"/>
    <p:sldId id="2142" r:id="rId17"/>
    <p:sldId id="2143" r:id="rId18"/>
    <p:sldId id="2140" r:id="rId19"/>
    <p:sldId id="2144" r:id="rId20"/>
    <p:sldId id="2145" r:id="rId21"/>
    <p:sldId id="2146" r:id="rId22"/>
    <p:sldId id="2128" r:id="rId23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arsayılan Bölüm" id="{C0379084-6E71-4D3F-A763-DBC95FA64FA2}">
          <p14:sldIdLst>
            <p14:sldId id="1479"/>
            <p14:sldId id="2148"/>
          </p14:sldIdLst>
        </p14:section>
        <p14:section name="Başlıksız Bölüm" id="{4079F347-A069-4B27-BE4F-2B99F119D4F7}">
          <p14:sldIdLst>
            <p14:sldId id="1644"/>
            <p14:sldId id="1642"/>
            <p14:sldId id="1645"/>
            <p14:sldId id="1648"/>
            <p14:sldId id="1665"/>
            <p14:sldId id="2139"/>
            <p14:sldId id="2134"/>
            <p14:sldId id="2135"/>
            <p14:sldId id="1652"/>
            <p14:sldId id="2136"/>
            <p14:sldId id="2147"/>
            <p14:sldId id="2141"/>
            <p14:sldId id="2142"/>
            <p14:sldId id="2143"/>
            <p14:sldId id="2140"/>
            <p14:sldId id="2144"/>
            <p14:sldId id="2145"/>
            <p14:sldId id="2146"/>
            <p14:sldId id="2128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2B359"/>
    <a:srgbClr val="5EAADE"/>
    <a:srgbClr val="38579A"/>
    <a:srgbClr val="E99BEB"/>
    <a:srgbClr val="515C63"/>
    <a:srgbClr val="3F4C55"/>
    <a:srgbClr val="31AFB5"/>
    <a:srgbClr val="223638"/>
    <a:srgbClr val="9DC75A"/>
    <a:srgbClr val="FFD24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59" autoAdjust="0"/>
    <p:restoredTop sz="86420" autoAdjust="0"/>
  </p:normalViewPr>
  <p:slideViewPr>
    <p:cSldViewPr>
      <p:cViewPr varScale="1">
        <p:scale>
          <a:sx n="94" d="100"/>
          <a:sy n="94" d="100"/>
        </p:scale>
        <p:origin x="557" y="77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7" d="100"/>
          <a:sy n="57" d="100"/>
        </p:scale>
        <p:origin x="2832" y="7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 /><Relationship Id="rId13" Type="http://schemas.openxmlformats.org/officeDocument/2006/relationships/slide" Target="slides/slide11.xml" /><Relationship Id="rId18" Type="http://schemas.openxmlformats.org/officeDocument/2006/relationships/slide" Target="slides/slide16.xml" /><Relationship Id="rId26" Type="http://schemas.openxmlformats.org/officeDocument/2006/relationships/presProps" Target="presProps.xml" /><Relationship Id="rId3" Type="http://schemas.openxmlformats.org/officeDocument/2006/relationships/slide" Target="slides/slide1.xml" /><Relationship Id="rId21" Type="http://schemas.openxmlformats.org/officeDocument/2006/relationships/slide" Target="slides/slide19.xml" /><Relationship Id="rId7" Type="http://schemas.openxmlformats.org/officeDocument/2006/relationships/slide" Target="slides/slide5.xml" /><Relationship Id="rId12" Type="http://schemas.openxmlformats.org/officeDocument/2006/relationships/slide" Target="slides/slide10.xml" /><Relationship Id="rId17" Type="http://schemas.openxmlformats.org/officeDocument/2006/relationships/slide" Target="slides/slide15.xml" /><Relationship Id="rId25" Type="http://schemas.openxmlformats.org/officeDocument/2006/relationships/handoutMaster" Target="handoutMasters/handoutMaster1.xml" /><Relationship Id="rId2" Type="http://schemas.openxmlformats.org/officeDocument/2006/relationships/slideMaster" Target="slideMasters/slideMaster2.xml" /><Relationship Id="rId16" Type="http://schemas.openxmlformats.org/officeDocument/2006/relationships/slide" Target="slides/slide14.xml" /><Relationship Id="rId20" Type="http://schemas.openxmlformats.org/officeDocument/2006/relationships/slide" Target="slides/slide18.xml" /><Relationship Id="rId29" Type="http://schemas.openxmlformats.org/officeDocument/2006/relationships/tableStyles" Target="tableStyles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4.xml" /><Relationship Id="rId11" Type="http://schemas.openxmlformats.org/officeDocument/2006/relationships/slide" Target="slides/slide9.xml" /><Relationship Id="rId24" Type="http://schemas.openxmlformats.org/officeDocument/2006/relationships/notesMaster" Target="notesMasters/notesMaster1.xml" /><Relationship Id="rId5" Type="http://schemas.openxmlformats.org/officeDocument/2006/relationships/slide" Target="slides/slide3.xml" /><Relationship Id="rId15" Type="http://schemas.openxmlformats.org/officeDocument/2006/relationships/slide" Target="slides/slide13.xml" /><Relationship Id="rId23" Type="http://schemas.openxmlformats.org/officeDocument/2006/relationships/slide" Target="slides/slide21.xml" /><Relationship Id="rId28" Type="http://schemas.openxmlformats.org/officeDocument/2006/relationships/theme" Target="theme/theme1.xml" /><Relationship Id="rId10" Type="http://schemas.openxmlformats.org/officeDocument/2006/relationships/slide" Target="slides/slide8.xml" /><Relationship Id="rId19" Type="http://schemas.openxmlformats.org/officeDocument/2006/relationships/slide" Target="slides/slide17.xml" /><Relationship Id="rId4" Type="http://schemas.openxmlformats.org/officeDocument/2006/relationships/slide" Target="slides/slide2.xml" /><Relationship Id="rId9" Type="http://schemas.openxmlformats.org/officeDocument/2006/relationships/slide" Target="slides/slide7.xml" /><Relationship Id="rId14" Type="http://schemas.openxmlformats.org/officeDocument/2006/relationships/slide" Target="slides/slide12.xml" /><Relationship Id="rId22" Type="http://schemas.openxmlformats.org/officeDocument/2006/relationships/slide" Target="slides/slide20.xml" /><Relationship Id="rId27" Type="http://schemas.openxmlformats.org/officeDocument/2006/relationships/viewProps" Target="viewProps.xml" 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D0CDCF-B072-4CC6-B2A3-B1C4F4AE3FFA}" type="datetimeFigureOut">
              <a:rPr lang="en-US" smtClean="0"/>
              <a:pPr/>
              <a:t>9/18/2024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8A0187-CA69-4ACB-9811-75164F281DE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888197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63E9E0-D922-418E-8BFA-E41C87CB1E68}" type="datetimeFigureOut">
              <a:rPr lang="en-US" smtClean="0"/>
              <a:pPr/>
              <a:t>9/18/2024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7D2F9E-D167-4ED3-83EC-AE46EA34BEC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77201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 /><Relationship Id="rId1" Type="http://schemas.openxmlformats.org/officeDocument/2006/relationships/notesMaster" Target="../notesMasters/notesMaster1.xml" 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 /><Relationship Id="rId1" Type="http://schemas.openxmlformats.org/officeDocument/2006/relationships/notesMaster" Target="../notesMasters/notesMaster1.xml" 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 /><Relationship Id="rId1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7D2F9E-D167-4ED3-83EC-AE46EA34BEC3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71161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7D2F9E-D167-4ED3-83EC-AE46EA34BEC3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24214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7D2F9E-D167-4ED3-83EC-AE46EA34BEC3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53025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825611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-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A6174F8-1206-42B4-8253-0D1E82F521D8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387819" y="730530"/>
            <a:ext cx="8368363" cy="173255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marL="0" indent="0" algn="l">
              <a:buNone/>
              <a:defRPr sz="1100" b="0" baseline="0">
                <a:solidFill>
                  <a:schemeClr val="bg1">
                    <a:lumMod val="50000"/>
                  </a:schemeClr>
                </a:solidFill>
                <a:latin typeface="+mj-lt"/>
                <a:ea typeface="Roboto" panose="02000000000000000000" pitchFamily="2" charset="0"/>
              </a:defRPr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en-US" dirty="0"/>
              <a:t>CLICK TO EDITE SUBTITLE</a:t>
            </a:r>
          </a:p>
        </p:txBody>
      </p:sp>
      <p:sp>
        <p:nvSpPr>
          <p:cNvPr id="5" name="Title 2">
            <a:extLst>
              <a:ext uri="{FF2B5EF4-FFF2-40B4-BE49-F238E27FC236}">
                <a16:creationId xmlns:a16="http://schemas.microsoft.com/office/drawing/2014/main" id="{CE59A572-76E8-4055-881A-EC3A9E6FDA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7819" y="282611"/>
            <a:ext cx="8368363" cy="409459"/>
          </a:xfrm>
          <a:prstGeom prst="rect">
            <a:avLst/>
          </a:prstGeom>
        </p:spPr>
        <p:txBody>
          <a:bodyPr lIns="0" tIns="0" rIns="0" bIns="0" anchor="ctr"/>
          <a:lstStyle>
            <a:lvl1pPr algn="l">
              <a:defRPr sz="28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8512714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PTD000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2"/>
          </p:nvPr>
        </p:nvSpPr>
        <p:spPr>
          <a:xfrm>
            <a:off x="3949700" y="0"/>
            <a:ext cx="5194300" cy="5143500"/>
          </a:xfrm>
          <a:custGeom>
            <a:avLst/>
            <a:gdLst>
              <a:gd name="connsiteX0" fmla="*/ 1762115 w 5194300"/>
              <a:gd name="connsiteY0" fmla="*/ 0 h 5143500"/>
              <a:gd name="connsiteX1" fmla="*/ 3362315 w 5194300"/>
              <a:gd name="connsiteY1" fmla="*/ 0 h 5143500"/>
              <a:gd name="connsiteX2" fmla="*/ 3594100 w 5194300"/>
              <a:gd name="connsiteY2" fmla="*/ 0 h 5143500"/>
              <a:gd name="connsiteX3" fmla="*/ 5194300 w 5194300"/>
              <a:gd name="connsiteY3" fmla="*/ 0 h 5143500"/>
              <a:gd name="connsiteX4" fmla="*/ 3432185 w 5194300"/>
              <a:gd name="connsiteY4" fmla="*/ 5143500 h 5143500"/>
              <a:gd name="connsiteX5" fmla="*/ 1831985 w 5194300"/>
              <a:gd name="connsiteY5" fmla="*/ 5143500 h 5143500"/>
              <a:gd name="connsiteX6" fmla="*/ 1600200 w 5194300"/>
              <a:gd name="connsiteY6" fmla="*/ 5143500 h 5143500"/>
              <a:gd name="connsiteX7" fmla="*/ 0 w 5194300"/>
              <a:gd name="connsiteY7" fmla="*/ 5143500 h 5143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194300" h="5143500">
                <a:moveTo>
                  <a:pt x="1762115" y="0"/>
                </a:moveTo>
                <a:lnTo>
                  <a:pt x="3362315" y="0"/>
                </a:lnTo>
                <a:lnTo>
                  <a:pt x="3594100" y="0"/>
                </a:lnTo>
                <a:lnTo>
                  <a:pt x="5194300" y="0"/>
                </a:lnTo>
                <a:lnTo>
                  <a:pt x="3432185" y="5143500"/>
                </a:lnTo>
                <a:lnTo>
                  <a:pt x="1831985" y="5143500"/>
                </a:lnTo>
                <a:lnTo>
                  <a:pt x="1600200" y="5143500"/>
                </a:lnTo>
                <a:lnTo>
                  <a:pt x="0" y="5143500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548000" bIns="274320" anchor="ctr">
            <a:noAutofit/>
          </a:bodyPr>
          <a:lstStyle>
            <a:lvl1pPr marL="0" indent="0" algn="ctr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85024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DT 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 bwMode="auto">
          <a:xfrm>
            <a:off x="0" y="0"/>
            <a:ext cx="9144000" cy="5143500"/>
          </a:xfrm>
          <a:prstGeom prst="rect">
            <a:avLst/>
          </a:prstGeom>
          <a:solidFill>
            <a:schemeClr val="accent2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endParaRPr lang="en-US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05663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B235AB1-3A9D-4256-B6BB-6B3272A5686D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387819" y="730530"/>
            <a:ext cx="8368363" cy="173255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marL="0" indent="0" algn="l">
              <a:buNone/>
              <a:defRPr sz="1100" b="0" baseline="0">
                <a:solidFill>
                  <a:schemeClr val="bg1"/>
                </a:solidFill>
                <a:latin typeface="+mj-lt"/>
                <a:ea typeface="Roboto" panose="02000000000000000000" pitchFamily="2" charset="0"/>
              </a:defRPr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en-US" dirty="0"/>
              <a:t>CLICK TO EDITE SUBTITLE</a:t>
            </a:r>
          </a:p>
        </p:txBody>
      </p:sp>
      <p:sp>
        <p:nvSpPr>
          <p:cNvPr id="5" name="Title 2">
            <a:extLst>
              <a:ext uri="{FF2B5EF4-FFF2-40B4-BE49-F238E27FC236}">
                <a16:creationId xmlns:a16="http://schemas.microsoft.com/office/drawing/2014/main" id="{2C460F2B-268D-49B2-9922-3D4C88D7F6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7819" y="282611"/>
            <a:ext cx="8368363" cy="409459"/>
          </a:xfrm>
          <a:prstGeom prst="rect">
            <a:avLst/>
          </a:prstGeom>
        </p:spPr>
        <p:txBody>
          <a:bodyPr lIns="0" tIns="0" rIns="0" bIns="0" anchor="ctr"/>
          <a:lstStyle>
            <a:lvl1pPr algn="l">
              <a:defRPr sz="280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4768840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5" Type="http://schemas.openxmlformats.org/officeDocument/2006/relationships/theme" Target="../theme/theme1.xml" /><Relationship Id="rId4" Type="http://schemas.openxmlformats.org/officeDocument/2006/relationships/slideLayout" Target="../slideLayouts/slideLayout4.xml" 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 /><Relationship Id="rId2" Type="http://schemas.openxmlformats.org/officeDocument/2006/relationships/theme" Target="../theme/theme2.xml" /><Relationship Id="rId1" Type="http://schemas.openxmlformats.org/officeDocument/2006/relationships/slideLayout" Target="../slideLayouts/slideLayout5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915" r:id="rId1"/>
    <p:sldLayoutId id="2147484190" r:id="rId2"/>
    <p:sldLayoutId id="2147484210" r:id="rId3"/>
    <p:sldLayoutId id="2147484211" r:id="rId4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72B3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Inhaltsplatzhalter 4"/>
          <p:cNvSpPr txBox="1">
            <a:spLocks/>
          </p:cNvSpPr>
          <p:nvPr userDrawn="1"/>
        </p:nvSpPr>
        <p:spPr>
          <a:xfrm>
            <a:off x="5715000" y="4849915"/>
            <a:ext cx="3048000" cy="138499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 marL="272967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§"/>
              <a:defRPr sz="23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1pPr>
            <a:lvl2pPr marL="807798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20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2pPr>
            <a:lvl3pPr marL="1080764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9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3pPr>
            <a:lvl4pPr marL="1436256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4pPr>
            <a:lvl5pPr marL="1793335" indent="-179335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5pPr>
            <a:lvl6pPr marL="2513847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0910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7972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034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en-US" sz="1000" kern="1200" dirty="0">
                <a:solidFill>
                  <a:schemeClr val="bg1"/>
                </a:solidFill>
                <a:effectLst/>
                <a:latin typeface="Calibri Light" panose="020F0302020204030204" pitchFamily="34" charset="0"/>
                <a:ea typeface="+mn-ea"/>
                <a:cs typeface="+mn-cs"/>
              </a:rPr>
              <a:t>Copyright (C)</a:t>
            </a:r>
            <a:r>
              <a:rPr lang="en-US" sz="1000" kern="1200" baseline="0" dirty="0">
                <a:solidFill>
                  <a:schemeClr val="bg1"/>
                </a:solidFill>
                <a:effectLst/>
                <a:latin typeface="Calibri Light" panose="020F0302020204030204" pitchFamily="34" charset="0"/>
                <a:ea typeface="+mn-ea"/>
                <a:cs typeface="+mn-cs"/>
              </a:rPr>
              <a:t> </a:t>
            </a:r>
            <a:r>
              <a:rPr lang="en-US" sz="1000" kern="1200" dirty="0">
                <a:solidFill>
                  <a:schemeClr val="bg1"/>
                </a:solidFill>
                <a:effectLst/>
                <a:latin typeface="Calibri Light" panose="020F0302020204030204" pitchFamily="34" charset="0"/>
                <a:ea typeface="+mn-ea"/>
                <a:cs typeface="+mn-cs"/>
              </a:rPr>
              <a:t>SlideSalad.com All rights reserved.</a:t>
            </a:r>
          </a:p>
        </p:txBody>
      </p:sp>
      <p:sp>
        <p:nvSpPr>
          <p:cNvPr id="8" name="Inhaltsplatzhalter 4"/>
          <p:cNvSpPr txBox="1">
            <a:spLocks/>
          </p:cNvSpPr>
          <p:nvPr userDrawn="1"/>
        </p:nvSpPr>
        <p:spPr>
          <a:xfrm>
            <a:off x="400050" y="4849915"/>
            <a:ext cx="3048000" cy="138499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 marL="272967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§"/>
              <a:defRPr sz="23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1pPr>
            <a:lvl2pPr marL="807798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20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2pPr>
            <a:lvl3pPr marL="1080764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9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3pPr>
            <a:lvl4pPr marL="1436256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4pPr>
            <a:lvl5pPr marL="1793335" indent="-179335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5pPr>
            <a:lvl6pPr marL="2513847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0910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7972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034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l">
              <a:buNone/>
            </a:pPr>
            <a:r>
              <a:rPr lang="en-US" sz="1000" kern="1200" dirty="0">
                <a:solidFill>
                  <a:schemeClr val="bg1"/>
                </a:solidFill>
                <a:effectLst/>
                <a:latin typeface="Calibri Light" panose="020F0302020204030204" pitchFamily="34" charset="0"/>
                <a:ea typeface="+mn-ea"/>
                <a:cs typeface="+mn-cs"/>
              </a:rPr>
              <a:t>Free SlideSalad</a:t>
            </a:r>
            <a:r>
              <a:rPr lang="en-US" sz="1000" kern="1200" baseline="0" dirty="0">
                <a:solidFill>
                  <a:schemeClr val="bg1"/>
                </a:solidFill>
                <a:effectLst/>
                <a:latin typeface="Calibri Light" panose="020F0302020204030204" pitchFamily="34" charset="0"/>
                <a:ea typeface="+mn-ea"/>
                <a:cs typeface="+mn-cs"/>
              </a:rPr>
              <a:t> PowerPoint Template</a:t>
            </a:r>
            <a:endParaRPr lang="en-US" sz="1000" kern="1200" dirty="0">
              <a:solidFill>
                <a:schemeClr val="bg1"/>
              </a:solidFill>
              <a:effectLst/>
              <a:latin typeface="Calibri Light" panose="020F0302020204030204" pitchFamily="34" charset="0"/>
              <a:ea typeface="+mn-ea"/>
              <a:cs typeface="+mn-cs"/>
            </a:endParaRP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8599" y="4826200"/>
            <a:ext cx="1066802" cy="185928"/>
          </a:xfrm>
          <a:prstGeom prst="rect">
            <a:avLst/>
          </a:prstGeom>
        </p:spPr>
      </p:pic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1033B07F-7277-437C-B588-EC1DB23275A6}"/>
              </a:ext>
            </a:extLst>
          </p:cNvPr>
          <p:cNvCxnSpPr/>
          <p:nvPr userDrawn="1"/>
        </p:nvCxnSpPr>
        <p:spPr>
          <a:xfrm>
            <a:off x="0" y="4682490"/>
            <a:ext cx="9144000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9234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04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 /><Relationship Id="rId2" Type="http://schemas.openxmlformats.org/officeDocument/2006/relationships/notesSlide" Target="../notesSlides/notesSlide1.xml" /><Relationship Id="rId1" Type="http://schemas.openxmlformats.org/officeDocument/2006/relationships/slideLayout" Target="../slideLayouts/slideLayout3.xml" 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Layout" Target="../slideLayouts/slideLayout3.xml" 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 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 /><Relationship Id="rId1" Type="http://schemas.openxmlformats.org/officeDocument/2006/relationships/slideLayout" Target="../slideLayouts/slideLayout1.xml" 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 /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6546850" cy="51435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ight Triangle 5"/>
          <p:cNvSpPr/>
          <p:nvPr/>
        </p:nvSpPr>
        <p:spPr>
          <a:xfrm flipH="1">
            <a:off x="7486650" y="352425"/>
            <a:ext cx="1657350" cy="4791075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405562" y="2699661"/>
            <a:ext cx="1188720" cy="5442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>
              <a:solidFill>
                <a:schemeClr val="bg1"/>
              </a:solidFill>
            </a:endParaRPr>
          </a:p>
        </p:txBody>
      </p:sp>
      <p:sp>
        <p:nvSpPr>
          <p:cNvPr id="12" name="Title 2"/>
          <p:cNvSpPr txBox="1">
            <a:spLocks/>
          </p:cNvSpPr>
          <p:nvPr/>
        </p:nvSpPr>
        <p:spPr>
          <a:xfrm>
            <a:off x="405562" y="974168"/>
            <a:ext cx="4090238" cy="1661993"/>
          </a:xfrm>
          <a:prstGeom prst="rect">
            <a:avLst/>
          </a:prstGeom>
        </p:spPr>
        <p:txBody>
          <a:bodyPr wrap="square" lIns="0" tIns="0" rIns="0" bIns="0" anchor="t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r-TR" sz="3600" b="1" dirty="0">
                <a:solidFill>
                  <a:schemeClr val="bg1"/>
                </a:solidFill>
              </a:rPr>
              <a:t>MUHASEBE ve FİNANSMAN</a:t>
            </a:r>
          </a:p>
          <a:p>
            <a:r>
              <a:rPr lang="tr-TR" sz="3600" b="1" dirty="0">
                <a:solidFill>
                  <a:schemeClr val="bg1"/>
                </a:solidFill>
              </a:rPr>
              <a:t>ALANI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15" name="Inhaltsplatzhalter 4">
            <a:extLst>
              <a:ext uri="{FF2B5EF4-FFF2-40B4-BE49-F238E27FC236}">
                <a16:creationId xmlns:a16="http://schemas.microsoft.com/office/drawing/2014/main" id="{EA99C53D-F984-47B1-8B61-D910D62B1429}"/>
              </a:ext>
            </a:extLst>
          </p:cNvPr>
          <p:cNvSpPr txBox="1">
            <a:spLocks/>
          </p:cNvSpPr>
          <p:nvPr/>
        </p:nvSpPr>
        <p:spPr>
          <a:xfrm>
            <a:off x="99356" y="2953616"/>
            <a:ext cx="3443097" cy="121571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272967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§"/>
              <a:defRPr sz="23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1pPr>
            <a:lvl2pPr marL="807798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20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2pPr>
            <a:lvl3pPr marL="1080764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9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3pPr>
            <a:lvl4pPr marL="1436256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4pPr>
            <a:lvl5pPr marL="1793335" indent="-179335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5pPr>
            <a:lvl6pPr marL="2513847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0910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7972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034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spcAft>
                <a:spcPts val="600"/>
              </a:spcAft>
              <a:buNone/>
            </a:pPr>
            <a:r>
              <a:rPr lang="tr-TR" sz="1600" dirty="0">
                <a:latin typeface="+mj-lt"/>
              </a:rPr>
              <a:t>Sincan Ahmet </a:t>
            </a:r>
            <a:r>
              <a:rPr lang="tr-TR" sz="1600" dirty="0" err="1">
                <a:latin typeface="+mj-lt"/>
              </a:rPr>
              <a:t>Andiçen</a:t>
            </a:r>
            <a:endParaRPr lang="tr-TR" sz="1600" dirty="0">
              <a:latin typeface="+mj-lt"/>
            </a:endParaRPr>
          </a:p>
          <a:p>
            <a:pPr marL="0" indent="0" algn="ctr">
              <a:lnSpc>
                <a:spcPct val="100000"/>
              </a:lnSpc>
              <a:spcAft>
                <a:spcPts val="600"/>
              </a:spcAft>
              <a:buNone/>
            </a:pPr>
            <a:r>
              <a:rPr lang="tr-TR" sz="1600" dirty="0">
                <a:latin typeface="+mj-lt"/>
              </a:rPr>
              <a:t>Mesleki ve Teknik</a:t>
            </a:r>
          </a:p>
          <a:p>
            <a:pPr marL="0" indent="0" algn="ctr">
              <a:lnSpc>
                <a:spcPct val="100000"/>
              </a:lnSpc>
              <a:spcAft>
                <a:spcPts val="600"/>
              </a:spcAft>
              <a:buNone/>
            </a:pPr>
            <a:r>
              <a:rPr lang="tr-TR" sz="1600" dirty="0">
                <a:latin typeface="+mj-lt"/>
              </a:rPr>
              <a:t>Anadolu Lisesi</a:t>
            </a:r>
          </a:p>
          <a:p>
            <a:pPr marL="0" indent="0" algn="ctr">
              <a:lnSpc>
                <a:spcPct val="100000"/>
              </a:lnSpc>
              <a:spcAft>
                <a:spcPts val="600"/>
              </a:spcAft>
              <a:buNone/>
            </a:pPr>
            <a:r>
              <a:rPr lang="tr-TR" sz="1600" dirty="0">
                <a:latin typeface="+mj-lt"/>
              </a:rPr>
              <a:t>2024</a:t>
            </a:r>
          </a:p>
        </p:txBody>
      </p:sp>
      <p:pic>
        <p:nvPicPr>
          <p:cNvPr id="3" name="Resim Yer Tutucusu 2"/>
          <p:cNvPicPr>
            <a:picLocks noGrp="1" noChangeAspect="1"/>
          </p:cNvPicPr>
          <p:nvPr>
            <p:ph type="pic" sz="quarter" idx="1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266" r="20266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377397254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accel="20000" decel="8000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650"/>
                            </p:stCondLst>
                            <p:childTnLst>
                              <p:par>
                                <p:cTn id="1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150"/>
                            </p:stCondLst>
                            <p:childTnLst>
                              <p:par>
                                <p:cTn id="1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/>
      <p:bldP spid="1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7819" y="730530"/>
            <a:ext cx="8368363" cy="173255"/>
          </a:xfrm>
          <a:prstGeom prst="rect">
            <a:avLst/>
          </a:prstGeom>
        </p:spPr>
        <p:txBody>
          <a:bodyPr/>
          <a:lstStyle/>
          <a:p>
            <a:r>
              <a:rPr lang="en-US" dirty="0" err="1"/>
              <a:t>Sektörlere</a:t>
            </a:r>
            <a:r>
              <a:rPr lang="en-US" dirty="0"/>
              <a:t> </a:t>
            </a:r>
            <a:r>
              <a:rPr lang="en-US" dirty="0" err="1"/>
              <a:t>ilişkin</a:t>
            </a:r>
            <a:r>
              <a:rPr lang="en-US" dirty="0"/>
              <a:t> </a:t>
            </a:r>
            <a:r>
              <a:rPr lang="en-US" dirty="0" err="1"/>
              <a:t>özel</a:t>
            </a:r>
            <a:r>
              <a:rPr lang="en-US" dirty="0"/>
              <a:t> </a:t>
            </a:r>
            <a:r>
              <a:rPr lang="en-US" dirty="0" err="1"/>
              <a:t>uygulamaların</a:t>
            </a:r>
            <a:r>
              <a:rPr lang="en-US" dirty="0"/>
              <a:t> </a:t>
            </a:r>
            <a:r>
              <a:rPr lang="en-US" dirty="0" err="1"/>
              <a:t>geliştirilmesi</a:t>
            </a:r>
            <a:r>
              <a:rPr lang="en-US" dirty="0"/>
              <a:t> </a:t>
            </a:r>
            <a:r>
              <a:rPr lang="en-US" dirty="0" err="1"/>
              <a:t>uzmanlık</a:t>
            </a:r>
            <a:r>
              <a:rPr lang="en-US" dirty="0"/>
              <a:t> </a:t>
            </a:r>
            <a:r>
              <a:rPr lang="en-US" dirty="0" err="1"/>
              <a:t>muhasebe</a:t>
            </a:r>
            <a:r>
              <a:rPr lang="en-US" dirty="0"/>
              <a:t> </a:t>
            </a:r>
            <a:r>
              <a:rPr lang="en-US" dirty="0" err="1"/>
              <a:t>türlerini</a:t>
            </a:r>
            <a:r>
              <a:rPr lang="en-US" dirty="0"/>
              <a:t> </a:t>
            </a:r>
            <a:r>
              <a:rPr lang="en-US" dirty="0" err="1"/>
              <a:t>ortaya</a:t>
            </a:r>
            <a:r>
              <a:rPr lang="en-US" dirty="0"/>
              <a:t> </a:t>
            </a:r>
            <a:r>
              <a:rPr lang="en-US" dirty="0" err="1"/>
              <a:t>çıkarmıştır</a:t>
            </a:r>
            <a:r>
              <a:rPr lang="en-US" dirty="0"/>
              <a:t>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7819" y="282611"/>
            <a:ext cx="8368363" cy="409459"/>
          </a:xfrm>
          <a:prstGeom prst="rect">
            <a:avLst/>
          </a:prstGeom>
        </p:spPr>
        <p:txBody>
          <a:bodyPr>
            <a:normAutofit fontScale="90000"/>
          </a:bodyPr>
          <a:lstStyle/>
          <a:p>
            <a:r>
              <a:rPr lang="en-US" dirty="0" err="1"/>
              <a:t>Sektörel</a:t>
            </a:r>
            <a:r>
              <a:rPr lang="en-US" dirty="0"/>
              <a:t> </a:t>
            </a:r>
            <a:r>
              <a:rPr lang="en-US" dirty="0" err="1"/>
              <a:t>Muhasebe</a:t>
            </a:r>
            <a:r>
              <a:rPr lang="en-US" dirty="0"/>
              <a:t> </a:t>
            </a:r>
            <a:r>
              <a:rPr lang="en-US" dirty="0" err="1"/>
              <a:t>Türleri</a:t>
            </a:r>
            <a:endParaRPr lang="en-US" dirty="0"/>
          </a:p>
        </p:txBody>
      </p:sp>
      <p:sp>
        <p:nvSpPr>
          <p:cNvPr id="29" name="Inhaltsplatzhalter 4">
            <a:extLst>
              <a:ext uri="{FF2B5EF4-FFF2-40B4-BE49-F238E27FC236}">
                <a16:creationId xmlns:a16="http://schemas.microsoft.com/office/drawing/2014/main" id="{7F127F57-95E4-4CF0-B6AD-3DA3CC089B66}"/>
              </a:ext>
            </a:extLst>
          </p:cNvPr>
          <p:cNvSpPr txBox="1">
            <a:spLocks/>
          </p:cNvSpPr>
          <p:nvPr/>
        </p:nvSpPr>
        <p:spPr>
          <a:xfrm>
            <a:off x="381000" y="1227763"/>
            <a:ext cx="3810000" cy="3107261"/>
          </a:xfrm>
          <a:prstGeom prst="rect">
            <a:avLst/>
          </a:prstGeom>
        </p:spPr>
        <p:txBody>
          <a:bodyPr wrap="square" lIns="0" tIns="0" rIns="0" bIns="0" anchor="t">
            <a:spAutoFit/>
          </a:bodyPr>
          <a:lstStyle>
            <a:lvl1pPr marL="272967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§"/>
              <a:defRPr sz="23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1pPr>
            <a:lvl2pPr marL="807798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20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2pPr>
            <a:lvl3pPr marL="1080764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9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3pPr>
            <a:lvl4pPr marL="1436256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4pPr>
            <a:lvl5pPr marL="1793335" indent="-179335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5pPr>
            <a:lvl6pPr marL="2513847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0910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7972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034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indent="-228600">
              <a:lnSpc>
                <a:spcPct val="130000"/>
              </a:lnSpc>
              <a:buFont typeface="+mj-lt"/>
              <a:buAutoNum type="arabicPeriod"/>
            </a:pPr>
            <a:r>
              <a:rPr lang="en-US" sz="1600" b="1" dirty="0">
                <a:solidFill>
                  <a:schemeClr val="accent1"/>
                </a:solidFill>
                <a:latin typeface="+mj-lt"/>
              </a:rPr>
              <a:t>Banka </a:t>
            </a:r>
            <a:r>
              <a:rPr lang="en-US" sz="1600" b="1" dirty="0" err="1">
                <a:solidFill>
                  <a:schemeClr val="accent1"/>
                </a:solidFill>
                <a:latin typeface="+mj-lt"/>
              </a:rPr>
              <a:t>Muhasebesi</a:t>
            </a:r>
            <a:br>
              <a:rPr lang="en-US" sz="1600" b="1" dirty="0">
                <a:solidFill>
                  <a:schemeClr val="accent1"/>
                </a:solidFill>
                <a:latin typeface="+mj-lt"/>
              </a:rPr>
            </a:br>
            <a:r>
              <a:rPr lang="en-US" sz="105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Mevduat</a:t>
            </a:r>
            <a:r>
              <a:rPr lang="en-US" sz="105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 </a:t>
            </a:r>
            <a:r>
              <a:rPr lang="en-US" sz="105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toplama</a:t>
            </a:r>
            <a:r>
              <a:rPr lang="en-US" sz="105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, </a:t>
            </a:r>
            <a:r>
              <a:rPr lang="en-US" sz="105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kredi</a:t>
            </a:r>
            <a:r>
              <a:rPr lang="en-US" sz="105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 </a:t>
            </a:r>
            <a:r>
              <a:rPr lang="en-US" sz="105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verme</a:t>
            </a:r>
            <a:r>
              <a:rPr lang="en-US" sz="105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, </a:t>
            </a:r>
            <a:r>
              <a:rPr lang="en-US" sz="105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türev</a:t>
            </a:r>
            <a:r>
              <a:rPr lang="en-US" sz="105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 </a:t>
            </a:r>
            <a:r>
              <a:rPr lang="en-US" sz="105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ürünler</a:t>
            </a:r>
            <a:r>
              <a:rPr lang="en-US" sz="105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 </a:t>
            </a:r>
            <a:r>
              <a:rPr lang="en-US" sz="105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ve</a:t>
            </a:r>
            <a:r>
              <a:rPr lang="en-US" sz="105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 </a:t>
            </a:r>
            <a:r>
              <a:rPr lang="en-US" sz="105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bankacılık</a:t>
            </a:r>
            <a:r>
              <a:rPr lang="en-US" sz="105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 </a:t>
            </a:r>
            <a:r>
              <a:rPr lang="en-US" sz="105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hizmetleri</a:t>
            </a:r>
            <a:r>
              <a:rPr lang="en-US" sz="105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 </a:t>
            </a:r>
            <a:r>
              <a:rPr lang="en-US" sz="105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ile</a:t>
            </a:r>
            <a:r>
              <a:rPr lang="en-US" sz="105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 </a:t>
            </a:r>
            <a:r>
              <a:rPr lang="en-US" sz="105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şubelerde</a:t>
            </a:r>
            <a:r>
              <a:rPr lang="en-US" sz="105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 </a:t>
            </a:r>
            <a:r>
              <a:rPr lang="en-US" sz="105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ortaya</a:t>
            </a:r>
            <a:r>
              <a:rPr lang="en-US" sz="105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 </a:t>
            </a:r>
            <a:r>
              <a:rPr lang="en-US" sz="105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çıkan</a:t>
            </a:r>
            <a:r>
              <a:rPr lang="en-US" sz="105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 </a:t>
            </a:r>
            <a:r>
              <a:rPr lang="en-US" sz="105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işlemleri</a:t>
            </a:r>
            <a:r>
              <a:rPr lang="en-US" sz="105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 </a:t>
            </a:r>
            <a:r>
              <a:rPr lang="en-US" sz="105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kayıt</a:t>
            </a:r>
            <a:r>
              <a:rPr lang="en-US" sz="105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 </a:t>
            </a:r>
            <a:r>
              <a:rPr lang="en-US" sz="105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altına</a:t>
            </a:r>
            <a:r>
              <a:rPr lang="en-US" sz="105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 </a:t>
            </a:r>
            <a:r>
              <a:rPr lang="en-US" sz="105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alan</a:t>
            </a:r>
            <a:r>
              <a:rPr lang="en-US" sz="105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 </a:t>
            </a:r>
            <a:r>
              <a:rPr lang="en-US" sz="105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bir</a:t>
            </a:r>
            <a:r>
              <a:rPr lang="en-US" sz="105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 </a:t>
            </a:r>
            <a:r>
              <a:rPr lang="en-US" sz="105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ihtisas</a:t>
            </a:r>
            <a:r>
              <a:rPr lang="en-US" sz="105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 </a:t>
            </a:r>
            <a:r>
              <a:rPr lang="en-US" sz="105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muhasebesidir</a:t>
            </a:r>
            <a:r>
              <a:rPr lang="en-US" sz="105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.</a:t>
            </a:r>
          </a:p>
          <a:p>
            <a:pPr marL="228600" indent="-228600">
              <a:lnSpc>
                <a:spcPct val="130000"/>
              </a:lnSpc>
              <a:buFont typeface="+mj-lt"/>
              <a:buAutoNum type="arabicPeriod"/>
            </a:pPr>
            <a:r>
              <a:rPr lang="en-US" sz="1600" b="1" dirty="0" err="1">
                <a:solidFill>
                  <a:schemeClr val="accent2"/>
                </a:solidFill>
                <a:latin typeface="+mj-lt"/>
              </a:rPr>
              <a:t>Sigorta</a:t>
            </a:r>
            <a:r>
              <a:rPr lang="en-US" sz="1600" b="1" dirty="0">
                <a:solidFill>
                  <a:schemeClr val="accent2"/>
                </a:solidFill>
                <a:latin typeface="+mj-lt"/>
              </a:rPr>
              <a:t> </a:t>
            </a:r>
            <a:r>
              <a:rPr lang="en-US" sz="1600" b="1" dirty="0" err="1">
                <a:solidFill>
                  <a:schemeClr val="accent2"/>
                </a:solidFill>
                <a:latin typeface="+mj-lt"/>
              </a:rPr>
              <a:t>Muhasebesi</a:t>
            </a:r>
            <a:br>
              <a:rPr lang="en-US" sz="1800" b="1" dirty="0">
                <a:solidFill>
                  <a:schemeClr val="accent1"/>
                </a:solidFill>
                <a:latin typeface="+mj-lt"/>
              </a:rPr>
            </a:br>
            <a:r>
              <a:rPr lang="en-US" sz="105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Genel</a:t>
            </a:r>
            <a:r>
              <a:rPr lang="en-US" sz="105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 </a:t>
            </a:r>
            <a:r>
              <a:rPr lang="en-US" sz="105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muhasebede</a:t>
            </a:r>
            <a:r>
              <a:rPr lang="en-US" sz="105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 </a:t>
            </a:r>
            <a:r>
              <a:rPr lang="en-US" sz="105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kullanılan</a:t>
            </a:r>
            <a:r>
              <a:rPr lang="en-US" sz="105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 </a:t>
            </a:r>
            <a:r>
              <a:rPr lang="en-US" sz="105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esas</a:t>
            </a:r>
            <a:r>
              <a:rPr lang="en-US" sz="105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 </a:t>
            </a:r>
            <a:r>
              <a:rPr lang="en-US" sz="105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ile</a:t>
            </a:r>
            <a:r>
              <a:rPr lang="en-US" sz="105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 </a:t>
            </a:r>
            <a:r>
              <a:rPr lang="en-US" sz="105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metotlara</a:t>
            </a:r>
            <a:r>
              <a:rPr lang="en-US" sz="105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 </a:t>
            </a:r>
            <a:r>
              <a:rPr lang="en-US" sz="105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göre</a:t>
            </a:r>
            <a:r>
              <a:rPr lang="en-US" sz="105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 </a:t>
            </a:r>
            <a:r>
              <a:rPr lang="en-US" sz="105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sigorta</a:t>
            </a:r>
            <a:r>
              <a:rPr lang="en-US" sz="105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 </a:t>
            </a:r>
            <a:r>
              <a:rPr lang="en-US" sz="105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şirketlerinin</a:t>
            </a:r>
            <a:r>
              <a:rPr lang="en-US" sz="105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 </a:t>
            </a:r>
            <a:r>
              <a:rPr lang="en-US" sz="105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faaliyet</a:t>
            </a:r>
            <a:r>
              <a:rPr lang="en-US" sz="105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 </a:t>
            </a:r>
            <a:r>
              <a:rPr lang="en-US" sz="105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alanına</a:t>
            </a:r>
            <a:r>
              <a:rPr lang="en-US" sz="105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 </a:t>
            </a:r>
            <a:r>
              <a:rPr lang="en-US" sz="105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giren</a:t>
            </a:r>
            <a:r>
              <a:rPr lang="en-US" sz="105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 </a:t>
            </a:r>
            <a:r>
              <a:rPr lang="en-US" sz="105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işlemlerin</a:t>
            </a:r>
            <a:r>
              <a:rPr lang="en-US" sz="105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 </a:t>
            </a:r>
            <a:r>
              <a:rPr lang="en-US" sz="105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kayıt</a:t>
            </a:r>
            <a:r>
              <a:rPr lang="en-US" sz="105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 </a:t>
            </a:r>
            <a:r>
              <a:rPr lang="en-US" sz="105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için</a:t>
            </a:r>
            <a:r>
              <a:rPr lang="en-US" sz="105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 </a:t>
            </a:r>
            <a:r>
              <a:rPr lang="en-US" sz="105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gerekli</a:t>
            </a:r>
            <a:r>
              <a:rPr lang="en-US" sz="105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 </a:t>
            </a:r>
            <a:r>
              <a:rPr lang="en-US" sz="105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hususi</a:t>
            </a:r>
            <a:r>
              <a:rPr lang="en-US" sz="105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 </a:t>
            </a:r>
            <a:r>
              <a:rPr lang="en-US" sz="105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hesapları</a:t>
            </a:r>
            <a:r>
              <a:rPr lang="en-US" sz="105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 </a:t>
            </a:r>
            <a:r>
              <a:rPr lang="en-US" sz="105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bulunan</a:t>
            </a:r>
            <a:r>
              <a:rPr lang="en-US" sz="105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 </a:t>
            </a:r>
            <a:r>
              <a:rPr lang="en-US" sz="105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ihtisas</a:t>
            </a:r>
            <a:r>
              <a:rPr lang="en-US" sz="105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 </a:t>
            </a:r>
            <a:r>
              <a:rPr lang="en-US" sz="105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muhasebedir</a:t>
            </a:r>
            <a:r>
              <a:rPr lang="en-US" sz="105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.</a:t>
            </a:r>
          </a:p>
          <a:p>
            <a:pPr marL="228600" indent="-228600">
              <a:lnSpc>
                <a:spcPct val="130000"/>
              </a:lnSpc>
              <a:buFont typeface="+mj-lt"/>
              <a:buAutoNum type="arabicPeriod"/>
            </a:pPr>
            <a:r>
              <a:rPr lang="en-US" sz="1600" b="1" dirty="0" err="1">
                <a:solidFill>
                  <a:schemeClr val="accent3"/>
                </a:solidFill>
                <a:latin typeface="+mj-lt"/>
              </a:rPr>
              <a:t>İnşaat</a:t>
            </a:r>
            <a:r>
              <a:rPr lang="en-US" sz="1600" b="1" dirty="0">
                <a:solidFill>
                  <a:schemeClr val="accent3"/>
                </a:solidFill>
                <a:latin typeface="+mj-lt"/>
              </a:rPr>
              <a:t> </a:t>
            </a:r>
            <a:r>
              <a:rPr lang="en-US" sz="1600" b="1" dirty="0" err="1">
                <a:solidFill>
                  <a:schemeClr val="accent3"/>
                </a:solidFill>
                <a:latin typeface="+mj-lt"/>
              </a:rPr>
              <a:t>Muhasebesi</a:t>
            </a:r>
            <a:br>
              <a:rPr lang="en-US" sz="1800" b="1" dirty="0">
                <a:solidFill>
                  <a:schemeClr val="accent1"/>
                </a:solidFill>
                <a:latin typeface="+mj-lt"/>
              </a:rPr>
            </a:br>
            <a:r>
              <a:rPr lang="en-US" sz="105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İnşaat</a:t>
            </a:r>
            <a:r>
              <a:rPr lang="en-US" sz="105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 </a:t>
            </a:r>
            <a:r>
              <a:rPr lang="en-US" sz="105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muhasebesi</a:t>
            </a:r>
            <a:r>
              <a:rPr lang="en-US" sz="105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, </a:t>
            </a:r>
            <a:r>
              <a:rPr lang="en-US" sz="105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sektörün</a:t>
            </a:r>
            <a:r>
              <a:rPr lang="en-US" sz="105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 </a:t>
            </a:r>
            <a:r>
              <a:rPr lang="en-US" sz="105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kendine</a:t>
            </a:r>
            <a:r>
              <a:rPr lang="en-US" sz="105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 has </a:t>
            </a:r>
            <a:r>
              <a:rPr lang="en-US" sz="105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özellikleri</a:t>
            </a:r>
            <a:r>
              <a:rPr lang="tr-TR" sz="105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 sonucunda </a:t>
            </a:r>
            <a:r>
              <a:rPr lang="en-US" sz="105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ortaya</a:t>
            </a:r>
            <a:r>
              <a:rPr lang="en-US" sz="105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 </a:t>
            </a:r>
            <a:r>
              <a:rPr lang="en-US" sz="105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çıkan</a:t>
            </a:r>
            <a:r>
              <a:rPr lang="en-US" sz="105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 </a:t>
            </a:r>
            <a:r>
              <a:rPr lang="en-US" sz="105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işlemleri</a:t>
            </a:r>
            <a:r>
              <a:rPr lang="en-US" sz="105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 </a:t>
            </a:r>
            <a:r>
              <a:rPr lang="en-US" sz="105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farklı</a:t>
            </a:r>
            <a:r>
              <a:rPr lang="en-US" sz="105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 </a:t>
            </a:r>
            <a:r>
              <a:rPr lang="en-US" sz="105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inşaat</a:t>
            </a:r>
            <a:r>
              <a:rPr lang="en-US" sz="105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 </a:t>
            </a:r>
            <a:r>
              <a:rPr lang="en-US" sz="105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türlerinin</a:t>
            </a:r>
            <a:r>
              <a:rPr lang="en-US" sz="105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 </a:t>
            </a:r>
            <a:r>
              <a:rPr lang="en-US" sz="105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özelliklerine</a:t>
            </a:r>
            <a:r>
              <a:rPr lang="en-US" sz="105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 </a:t>
            </a:r>
            <a:r>
              <a:rPr lang="en-US" sz="105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göre</a:t>
            </a:r>
            <a:r>
              <a:rPr lang="en-US" sz="105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 </a:t>
            </a:r>
            <a:r>
              <a:rPr lang="en-US" sz="105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kayıt</a:t>
            </a:r>
            <a:r>
              <a:rPr lang="en-US" sz="105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 </a:t>
            </a:r>
            <a:r>
              <a:rPr lang="en-US" sz="105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altına</a:t>
            </a:r>
            <a:r>
              <a:rPr lang="en-US" sz="105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 </a:t>
            </a:r>
            <a:r>
              <a:rPr lang="en-US" sz="105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alan</a:t>
            </a:r>
            <a:r>
              <a:rPr lang="en-US" sz="105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 </a:t>
            </a:r>
            <a:r>
              <a:rPr lang="en-US" sz="105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bir</a:t>
            </a:r>
            <a:r>
              <a:rPr lang="en-US" sz="105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 </a:t>
            </a:r>
            <a:r>
              <a:rPr lang="en-US" sz="105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ihtisas</a:t>
            </a:r>
            <a:r>
              <a:rPr lang="en-US" sz="105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 </a:t>
            </a:r>
            <a:r>
              <a:rPr lang="en-US" sz="105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muhasebesidir</a:t>
            </a:r>
            <a:r>
              <a:rPr lang="tr-TR" sz="105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.</a:t>
            </a:r>
            <a:endParaRPr lang="en-US" sz="1050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</a:endParaRPr>
          </a:p>
        </p:txBody>
      </p:sp>
      <p:grpSp>
        <p:nvGrpSpPr>
          <p:cNvPr id="70" name="Group 69">
            <a:extLst>
              <a:ext uri="{FF2B5EF4-FFF2-40B4-BE49-F238E27FC236}">
                <a16:creationId xmlns:a16="http://schemas.microsoft.com/office/drawing/2014/main" id="{E578078A-CDA3-4BCF-BCB2-FDCEF0356703}"/>
              </a:ext>
            </a:extLst>
          </p:cNvPr>
          <p:cNvGrpSpPr/>
          <p:nvPr/>
        </p:nvGrpSpPr>
        <p:grpSpPr>
          <a:xfrm>
            <a:off x="5158740" y="986790"/>
            <a:ext cx="3444240" cy="3392572"/>
            <a:chOff x="-1203326" y="3975101"/>
            <a:chExt cx="1270001" cy="1250950"/>
          </a:xfrm>
          <a:solidFill>
            <a:schemeClr val="bg1">
              <a:lumMod val="95000"/>
              <a:alpha val="50000"/>
            </a:schemeClr>
          </a:solidFill>
        </p:grpSpPr>
        <p:sp>
          <p:nvSpPr>
            <p:cNvPr id="71" name="Freeform 28">
              <a:extLst>
                <a:ext uri="{FF2B5EF4-FFF2-40B4-BE49-F238E27FC236}">
                  <a16:creationId xmlns:a16="http://schemas.microsoft.com/office/drawing/2014/main" id="{E040FE82-A0BA-48C6-A443-F21950B8A579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-1058863" y="4121151"/>
              <a:ext cx="823913" cy="823913"/>
            </a:xfrm>
            <a:custGeom>
              <a:avLst/>
              <a:gdLst>
                <a:gd name="T0" fmla="*/ 672 w 1344"/>
                <a:gd name="T1" fmla="*/ 0 h 1344"/>
                <a:gd name="T2" fmla="*/ 0 w 1344"/>
                <a:gd name="T3" fmla="*/ 672 h 1344"/>
                <a:gd name="T4" fmla="*/ 672 w 1344"/>
                <a:gd name="T5" fmla="*/ 1344 h 1344"/>
                <a:gd name="T6" fmla="*/ 1344 w 1344"/>
                <a:gd name="T7" fmla="*/ 672 h 1344"/>
                <a:gd name="T8" fmla="*/ 672 w 1344"/>
                <a:gd name="T9" fmla="*/ 0 h 1344"/>
                <a:gd name="T10" fmla="*/ 672 w 1344"/>
                <a:gd name="T11" fmla="*/ 1280 h 1344"/>
                <a:gd name="T12" fmla="*/ 64 w 1344"/>
                <a:gd name="T13" fmla="*/ 672 h 1344"/>
                <a:gd name="T14" fmla="*/ 672 w 1344"/>
                <a:gd name="T15" fmla="*/ 64 h 1344"/>
                <a:gd name="T16" fmla="*/ 1280 w 1344"/>
                <a:gd name="T17" fmla="*/ 672 h 1344"/>
                <a:gd name="T18" fmla="*/ 672 w 1344"/>
                <a:gd name="T19" fmla="*/ 1280 h 13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344" h="1344">
                  <a:moveTo>
                    <a:pt x="672" y="0"/>
                  </a:moveTo>
                  <a:cubicBezTo>
                    <a:pt x="301" y="0"/>
                    <a:pt x="0" y="301"/>
                    <a:pt x="0" y="672"/>
                  </a:cubicBezTo>
                  <a:cubicBezTo>
                    <a:pt x="0" y="1043"/>
                    <a:pt x="301" y="1344"/>
                    <a:pt x="672" y="1344"/>
                  </a:cubicBezTo>
                  <a:cubicBezTo>
                    <a:pt x="1043" y="1344"/>
                    <a:pt x="1344" y="1043"/>
                    <a:pt x="1344" y="672"/>
                  </a:cubicBezTo>
                  <a:cubicBezTo>
                    <a:pt x="1344" y="301"/>
                    <a:pt x="1043" y="0"/>
                    <a:pt x="672" y="0"/>
                  </a:cubicBezTo>
                  <a:close/>
                  <a:moveTo>
                    <a:pt x="672" y="1280"/>
                  </a:moveTo>
                  <a:cubicBezTo>
                    <a:pt x="336" y="1280"/>
                    <a:pt x="64" y="1008"/>
                    <a:pt x="64" y="672"/>
                  </a:cubicBezTo>
                  <a:cubicBezTo>
                    <a:pt x="64" y="336"/>
                    <a:pt x="336" y="64"/>
                    <a:pt x="672" y="64"/>
                  </a:cubicBezTo>
                  <a:cubicBezTo>
                    <a:pt x="1008" y="64"/>
                    <a:pt x="1280" y="336"/>
                    <a:pt x="1280" y="672"/>
                  </a:cubicBezTo>
                  <a:cubicBezTo>
                    <a:pt x="1280" y="1008"/>
                    <a:pt x="1008" y="1280"/>
                    <a:pt x="672" y="128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" name="Freeform 29">
              <a:extLst>
                <a:ext uri="{FF2B5EF4-FFF2-40B4-BE49-F238E27FC236}">
                  <a16:creationId xmlns:a16="http://schemas.microsoft.com/office/drawing/2014/main" id="{E26B7DD9-FA91-4877-8CAA-7AD3D8886C73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-1203326" y="3975101"/>
              <a:ext cx="1270001" cy="1250950"/>
            </a:xfrm>
            <a:custGeom>
              <a:avLst/>
              <a:gdLst>
                <a:gd name="T0" fmla="*/ 1552 w 2072"/>
                <a:gd name="T1" fmla="*/ 1384 h 2040"/>
                <a:gd name="T2" fmla="*/ 1384 w 2072"/>
                <a:gd name="T3" fmla="*/ 263 h 2040"/>
                <a:gd name="T4" fmla="*/ 264 w 2072"/>
                <a:gd name="T5" fmla="*/ 431 h 2040"/>
                <a:gd name="T6" fmla="*/ 431 w 2072"/>
                <a:gd name="T7" fmla="*/ 1552 h 2040"/>
                <a:gd name="T8" fmla="*/ 1420 w 2072"/>
                <a:gd name="T9" fmla="*/ 1524 h 2040"/>
                <a:gd name="T10" fmla="*/ 1897 w 2072"/>
                <a:gd name="T11" fmla="*/ 2001 h 2040"/>
                <a:gd name="T12" fmla="*/ 2033 w 2072"/>
                <a:gd name="T13" fmla="*/ 2003 h 2040"/>
                <a:gd name="T14" fmla="*/ 2035 w 2072"/>
                <a:gd name="T15" fmla="*/ 1868 h 2040"/>
                <a:gd name="T16" fmla="*/ 2033 w 2072"/>
                <a:gd name="T17" fmla="*/ 1865 h 2040"/>
                <a:gd name="T18" fmla="*/ 1552 w 2072"/>
                <a:gd name="T19" fmla="*/ 1384 h 2040"/>
                <a:gd name="T20" fmla="*/ 173 w 2072"/>
                <a:gd name="T21" fmla="*/ 909 h 2040"/>
                <a:gd name="T22" fmla="*/ 909 w 2072"/>
                <a:gd name="T23" fmla="*/ 173 h 2040"/>
                <a:gd name="T24" fmla="*/ 1645 w 2072"/>
                <a:gd name="T25" fmla="*/ 909 h 2040"/>
                <a:gd name="T26" fmla="*/ 909 w 2072"/>
                <a:gd name="T27" fmla="*/ 1645 h 2040"/>
                <a:gd name="T28" fmla="*/ 173 w 2072"/>
                <a:gd name="T29" fmla="*/ 909 h 2040"/>
                <a:gd name="T30" fmla="*/ 1987 w 2072"/>
                <a:gd name="T31" fmla="*/ 1956 h 2040"/>
                <a:gd name="T32" fmla="*/ 1943 w 2072"/>
                <a:gd name="T33" fmla="*/ 1956 h 2040"/>
                <a:gd name="T34" fmla="*/ 1468 w 2072"/>
                <a:gd name="T35" fmla="*/ 1481 h 2040"/>
                <a:gd name="T36" fmla="*/ 1511 w 2072"/>
                <a:gd name="T37" fmla="*/ 1434 h 2040"/>
                <a:gd name="T38" fmla="*/ 1987 w 2072"/>
                <a:gd name="T39" fmla="*/ 1911 h 2040"/>
                <a:gd name="T40" fmla="*/ 1997 w 2072"/>
                <a:gd name="T41" fmla="*/ 1933 h 2040"/>
                <a:gd name="T42" fmla="*/ 1987 w 2072"/>
                <a:gd name="T43" fmla="*/ 1956 h 20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072" h="2040">
                  <a:moveTo>
                    <a:pt x="1552" y="1384"/>
                  </a:moveTo>
                  <a:cubicBezTo>
                    <a:pt x="1815" y="1028"/>
                    <a:pt x="1740" y="527"/>
                    <a:pt x="1384" y="263"/>
                  </a:cubicBezTo>
                  <a:cubicBezTo>
                    <a:pt x="1029" y="0"/>
                    <a:pt x="527" y="75"/>
                    <a:pt x="264" y="431"/>
                  </a:cubicBezTo>
                  <a:cubicBezTo>
                    <a:pt x="0" y="787"/>
                    <a:pt x="75" y="1289"/>
                    <a:pt x="431" y="1552"/>
                  </a:cubicBezTo>
                  <a:cubicBezTo>
                    <a:pt x="728" y="1771"/>
                    <a:pt x="1136" y="1760"/>
                    <a:pt x="1420" y="1524"/>
                  </a:cubicBezTo>
                  <a:cubicBezTo>
                    <a:pt x="1897" y="2001"/>
                    <a:pt x="1897" y="2001"/>
                    <a:pt x="1897" y="2001"/>
                  </a:cubicBezTo>
                  <a:cubicBezTo>
                    <a:pt x="1934" y="2039"/>
                    <a:pt x="1994" y="2040"/>
                    <a:pt x="2033" y="2003"/>
                  </a:cubicBezTo>
                  <a:cubicBezTo>
                    <a:pt x="2071" y="1966"/>
                    <a:pt x="2072" y="1906"/>
                    <a:pt x="2035" y="1868"/>
                  </a:cubicBezTo>
                  <a:cubicBezTo>
                    <a:pt x="2034" y="1867"/>
                    <a:pt x="2033" y="1866"/>
                    <a:pt x="2033" y="1865"/>
                  </a:cubicBezTo>
                  <a:lnTo>
                    <a:pt x="1552" y="1384"/>
                  </a:lnTo>
                  <a:close/>
                  <a:moveTo>
                    <a:pt x="173" y="909"/>
                  </a:moveTo>
                  <a:cubicBezTo>
                    <a:pt x="173" y="503"/>
                    <a:pt x="503" y="173"/>
                    <a:pt x="909" y="173"/>
                  </a:cubicBezTo>
                  <a:cubicBezTo>
                    <a:pt x="1315" y="173"/>
                    <a:pt x="1645" y="503"/>
                    <a:pt x="1645" y="909"/>
                  </a:cubicBezTo>
                  <a:cubicBezTo>
                    <a:pt x="1645" y="1315"/>
                    <a:pt x="1315" y="1645"/>
                    <a:pt x="909" y="1645"/>
                  </a:cubicBezTo>
                  <a:cubicBezTo>
                    <a:pt x="503" y="1645"/>
                    <a:pt x="173" y="1315"/>
                    <a:pt x="173" y="909"/>
                  </a:cubicBezTo>
                  <a:close/>
                  <a:moveTo>
                    <a:pt x="1987" y="1956"/>
                  </a:moveTo>
                  <a:cubicBezTo>
                    <a:pt x="1975" y="1968"/>
                    <a:pt x="1955" y="1968"/>
                    <a:pt x="1943" y="1956"/>
                  </a:cubicBezTo>
                  <a:cubicBezTo>
                    <a:pt x="1468" y="1481"/>
                    <a:pt x="1468" y="1481"/>
                    <a:pt x="1468" y="1481"/>
                  </a:cubicBezTo>
                  <a:cubicBezTo>
                    <a:pt x="1483" y="1466"/>
                    <a:pt x="1497" y="1450"/>
                    <a:pt x="1511" y="1434"/>
                  </a:cubicBezTo>
                  <a:cubicBezTo>
                    <a:pt x="1987" y="1911"/>
                    <a:pt x="1987" y="1911"/>
                    <a:pt x="1987" y="1911"/>
                  </a:cubicBezTo>
                  <a:cubicBezTo>
                    <a:pt x="1994" y="1916"/>
                    <a:pt x="1997" y="1925"/>
                    <a:pt x="1997" y="1933"/>
                  </a:cubicBezTo>
                  <a:cubicBezTo>
                    <a:pt x="1997" y="1942"/>
                    <a:pt x="1994" y="1950"/>
                    <a:pt x="1987" y="195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3" name="Freeform 30">
              <a:extLst>
                <a:ext uri="{FF2B5EF4-FFF2-40B4-BE49-F238E27FC236}">
                  <a16:creationId xmlns:a16="http://schemas.microsoft.com/office/drawing/2014/main" id="{4A585231-775A-45A5-9C7A-BF54D18FAA0F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-862013" y="4435476"/>
              <a:ext cx="117475" cy="234950"/>
            </a:xfrm>
            <a:custGeom>
              <a:avLst/>
              <a:gdLst>
                <a:gd name="T0" fmla="*/ 32 w 192"/>
                <a:gd name="T1" fmla="*/ 384 h 384"/>
                <a:gd name="T2" fmla="*/ 160 w 192"/>
                <a:gd name="T3" fmla="*/ 384 h 384"/>
                <a:gd name="T4" fmla="*/ 192 w 192"/>
                <a:gd name="T5" fmla="*/ 352 h 384"/>
                <a:gd name="T6" fmla="*/ 192 w 192"/>
                <a:gd name="T7" fmla="*/ 32 h 384"/>
                <a:gd name="T8" fmla="*/ 160 w 192"/>
                <a:gd name="T9" fmla="*/ 0 h 384"/>
                <a:gd name="T10" fmla="*/ 32 w 192"/>
                <a:gd name="T11" fmla="*/ 0 h 384"/>
                <a:gd name="T12" fmla="*/ 0 w 192"/>
                <a:gd name="T13" fmla="*/ 32 h 384"/>
                <a:gd name="T14" fmla="*/ 0 w 192"/>
                <a:gd name="T15" fmla="*/ 352 h 384"/>
                <a:gd name="T16" fmla="*/ 32 w 192"/>
                <a:gd name="T17" fmla="*/ 384 h 384"/>
                <a:gd name="T18" fmla="*/ 64 w 192"/>
                <a:gd name="T19" fmla="*/ 64 h 384"/>
                <a:gd name="T20" fmla="*/ 128 w 192"/>
                <a:gd name="T21" fmla="*/ 64 h 384"/>
                <a:gd name="T22" fmla="*/ 128 w 192"/>
                <a:gd name="T23" fmla="*/ 320 h 384"/>
                <a:gd name="T24" fmla="*/ 64 w 192"/>
                <a:gd name="T25" fmla="*/ 320 h 384"/>
                <a:gd name="T26" fmla="*/ 64 w 192"/>
                <a:gd name="T27" fmla="*/ 64 h 3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92" h="384">
                  <a:moveTo>
                    <a:pt x="32" y="384"/>
                  </a:moveTo>
                  <a:cubicBezTo>
                    <a:pt x="160" y="384"/>
                    <a:pt x="160" y="384"/>
                    <a:pt x="160" y="384"/>
                  </a:cubicBezTo>
                  <a:cubicBezTo>
                    <a:pt x="178" y="384"/>
                    <a:pt x="192" y="370"/>
                    <a:pt x="192" y="352"/>
                  </a:cubicBezTo>
                  <a:cubicBezTo>
                    <a:pt x="192" y="32"/>
                    <a:pt x="192" y="32"/>
                    <a:pt x="192" y="32"/>
                  </a:cubicBezTo>
                  <a:cubicBezTo>
                    <a:pt x="192" y="14"/>
                    <a:pt x="178" y="0"/>
                    <a:pt x="160" y="0"/>
                  </a:cubicBezTo>
                  <a:cubicBezTo>
                    <a:pt x="32" y="0"/>
                    <a:pt x="32" y="0"/>
                    <a:pt x="32" y="0"/>
                  </a:cubicBezTo>
                  <a:cubicBezTo>
                    <a:pt x="14" y="0"/>
                    <a:pt x="0" y="14"/>
                    <a:pt x="0" y="32"/>
                  </a:cubicBezTo>
                  <a:cubicBezTo>
                    <a:pt x="0" y="352"/>
                    <a:pt x="0" y="352"/>
                    <a:pt x="0" y="352"/>
                  </a:cubicBezTo>
                  <a:cubicBezTo>
                    <a:pt x="0" y="370"/>
                    <a:pt x="14" y="384"/>
                    <a:pt x="32" y="384"/>
                  </a:cubicBezTo>
                  <a:close/>
                  <a:moveTo>
                    <a:pt x="64" y="64"/>
                  </a:moveTo>
                  <a:cubicBezTo>
                    <a:pt x="128" y="64"/>
                    <a:pt x="128" y="64"/>
                    <a:pt x="128" y="64"/>
                  </a:cubicBezTo>
                  <a:cubicBezTo>
                    <a:pt x="128" y="320"/>
                    <a:pt x="128" y="320"/>
                    <a:pt x="128" y="320"/>
                  </a:cubicBezTo>
                  <a:cubicBezTo>
                    <a:pt x="64" y="320"/>
                    <a:pt x="64" y="320"/>
                    <a:pt x="64" y="320"/>
                  </a:cubicBezTo>
                  <a:lnTo>
                    <a:pt x="64" y="6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4" name="Freeform 31">
              <a:extLst>
                <a:ext uri="{FF2B5EF4-FFF2-40B4-BE49-F238E27FC236}">
                  <a16:creationId xmlns:a16="http://schemas.microsoft.com/office/drawing/2014/main" id="{727CB3FA-544B-4EE3-A5DD-FBB1DEEA022C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-704850" y="4395788"/>
              <a:ext cx="117475" cy="274638"/>
            </a:xfrm>
            <a:custGeom>
              <a:avLst/>
              <a:gdLst>
                <a:gd name="T0" fmla="*/ 32 w 192"/>
                <a:gd name="T1" fmla="*/ 448 h 448"/>
                <a:gd name="T2" fmla="*/ 160 w 192"/>
                <a:gd name="T3" fmla="*/ 448 h 448"/>
                <a:gd name="T4" fmla="*/ 192 w 192"/>
                <a:gd name="T5" fmla="*/ 416 h 448"/>
                <a:gd name="T6" fmla="*/ 192 w 192"/>
                <a:gd name="T7" fmla="*/ 32 h 448"/>
                <a:gd name="T8" fmla="*/ 160 w 192"/>
                <a:gd name="T9" fmla="*/ 0 h 448"/>
                <a:gd name="T10" fmla="*/ 32 w 192"/>
                <a:gd name="T11" fmla="*/ 0 h 448"/>
                <a:gd name="T12" fmla="*/ 0 w 192"/>
                <a:gd name="T13" fmla="*/ 32 h 448"/>
                <a:gd name="T14" fmla="*/ 0 w 192"/>
                <a:gd name="T15" fmla="*/ 416 h 448"/>
                <a:gd name="T16" fmla="*/ 32 w 192"/>
                <a:gd name="T17" fmla="*/ 448 h 448"/>
                <a:gd name="T18" fmla="*/ 64 w 192"/>
                <a:gd name="T19" fmla="*/ 64 h 448"/>
                <a:gd name="T20" fmla="*/ 128 w 192"/>
                <a:gd name="T21" fmla="*/ 64 h 448"/>
                <a:gd name="T22" fmla="*/ 128 w 192"/>
                <a:gd name="T23" fmla="*/ 384 h 448"/>
                <a:gd name="T24" fmla="*/ 64 w 192"/>
                <a:gd name="T25" fmla="*/ 384 h 448"/>
                <a:gd name="T26" fmla="*/ 64 w 192"/>
                <a:gd name="T27" fmla="*/ 64 h 4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92" h="448">
                  <a:moveTo>
                    <a:pt x="32" y="448"/>
                  </a:moveTo>
                  <a:cubicBezTo>
                    <a:pt x="160" y="448"/>
                    <a:pt x="160" y="448"/>
                    <a:pt x="160" y="448"/>
                  </a:cubicBezTo>
                  <a:cubicBezTo>
                    <a:pt x="178" y="448"/>
                    <a:pt x="192" y="434"/>
                    <a:pt x="192" y="416"/>
                  </a:cubicBezTo>
                  <a:cubicBezTo>
                    <a:pt x="192" y="32"/>
                    <a:pt x="192" y="32"/>
                    <a:pt x="192" y="32"/>
                  </a:cubicBezTo>
                  <a:cubicBezTo>
                    <a:pt x="192" y="14"/>
                    <a:pt x="178" y="0"/>
                    <a:pt x="160" y="0"/>
                  </a:cubicBezTo>
                  <a:cubicBezTo>
                    <a:pt x="32" y="0"/>
                    <a:pt x="32" y="0"/>
                    <a:pt x="32" y="0"/>
                  </a:cubicBezTo>
                  <a:cubicBezTo>
                    <a:pt x="14" y="0"/>
                    <a:pt x="0" y="14"/>
                    <a:pt x="0" y="32"/>
                  </a:cubicBezTo>
                  <a:cubicBezTo>
                    <a:pt x="0" y="416"/>
                    <a:pt x="0" y="416"/>
                    <a:pt x="0" y="416"/>
                  </a:cubicBezTo>
                  <a:cubicBezTo>
                    <a:pt x="0" y="434"/>
                    <a:pt x="14" y="448"/>
                    <a:pt x="32" y="448"/>
                  </a:cubicBezTo>
                  <a:close/>
                  <a:moveTo>
                    <a:pt x="64" y="64"/>
                  </a:moveTo>
                  <a:cubicBezTo>
                    <a:pt x="128" y="64"/>
                    <a:pt x="128" y="64"/>
                    <a:pt x="128" y="64"/>
                  </a:cubicBezTo>
                  <a:cubicBezTo>
                    <a:pt x="128" y="384"/>
                    <a:pt x="128" y="384"/>
                    <a:pt x="128" y="384"/>
                  </a:cubicBezTo>
                  <a:cubicBezTo>
                    <a:pt x="64" y="384"/>
                    <a:pt x="64" y="384"/>
                    <a:pt x="64" y="384"/>
                  </a:cubicBezTo>
                  <a:lnTo>
                    <a:pt x="64" y="6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" name="Freeform 32">
              <a:extLst>
                <a:ext uri="{FF2B5EF4-FFF2-40B4-BE49-F238E27FC236}">
                  <a16:creationId xmlns:a16="http://schemas.microsoft.com/office/drawing/2014/main" id="{67AC043F-6339-4FE2-89B0-D7FF68EA44F6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-549275" y="4356101"/>
              <a:ext cx="117475" cy="314325"/>
            </a:xfrm>
            <a:custGeom>
              <a:avLst/>
              <a:gdLst>
                <a:gd name="T0" fmla="*/ 160 w 192"/>
                <a:gd name="T1" fmla="*/ 0 h 512"/>
                <a:gd name="T2" fmla="*/ 32 w 192"/>
                <a:gd name="T3" fmla="*/ 0 h 512"/>
                <a:gd name="T4" fmla="*/ 0 w 192"/>
                <a:gd name="T5" fmla="*/ 32 h 512"/>
                <a:gd name="T6" fmla="*/ 0 w 192"/>
                <a:gd name="T7" fmla="*/ 480 h 512"/>
                <a:gd name="T8" fmla="*/ 32 w 192"/>
                <a:gd name="T9" fmla="*/ 512 h 512"/>
                <a:gd name="T10" fmla="*/ 160 w 192"/>
                <a:gd name="T11" fmla="*/ 512 h 512"/>
                <a:gd name="T12" fmla="*/ 192 w 192"/>
                <a:gd name="T13" fmla="*/ 480 h 512"/>
                <a:gd name="T14" fmla="*/ 192 w 192"/>
                <a:gd name="T15" fmla="*/ 32 h 512"/>
                <a:gd name="T16" fmla="*/ 160 w 192"/>
                <a:gd name="T17" fmla="*/ 0 h 512"/>
                <a:gd name="T18" fmla="*/ 128 w 192"/>
                <a:gd name="T19" fmla="*/ 448 h 512"/>
                <a:gd name="T20" fmla="*/ 64 w 192"/>
                <a:gd name="T21" fmla="*/ 448 h 512"/>
                <a:gd name="T22" fmla="*/ 64 w 192"/>
                <a:gd name="T23" fmla="*/ 64 h 512"/>
                <a:gd name="T24" fmla="*/ 128 w 192"/>
                <a:gd name="T25" fmla="*/ 64 h 512"/>
                <a:gd name="T26" fmla="*/ 128 w 192"/>
                <a:gd name="T27" fmla="*/ 448 h 5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92" h="512">
                  <a:moveTo>
                    <a:pt x="160" y="0"/>
                  </a:moveTo>
                  <a:cubicBezTo>
                    <a:pt x="32" y="0"/>
                    <a:pt x="32" y="0"/>
                    <a:pt x="32" y="0"/>
                  </a:cubicBezTo>
                  <a:cubicBezTo>
                    <a:pt x="14" y="0"/>
                    <a:pt x="0" y="14"/>
                    <a:pt x="0" y="32"/>
                  </a:cubicBezTo>
                  <a:cubicBezTo>
                    <a:pt x="0" y="480"/>
                    <a:pt x="0" y="480"/>
                    <a:pt x="0" y="480"/>
                  </a:cubicBezTo>
                  <a:cubicBezTo>
                    <a:pt x="0" y="498"/>
                    <a:pt x="14" y="512"/>
                    <a:pt x="32" y="512"/>
                  </a:cubicBezTo>
                  <a:cubicBezTo>
                    <a:pt x="160" y="512"/>
                    <a:pt x="160" y="512"/>
                    <a:pt x="160" y="512"/>
                  </a:cubicBezTo>
                  <a:cubicBezTo>
                    <a:pt x="178" y="512"/>
                    <a:pt x="192" y="498"/>
                    <a:pt x="192" y="480"/>
                  </a:cubicBezTo>
                  <a:cubicBezTo>
                    <a:pt x="192" y="32"/>
                    <a:pt x="192" y="32"/>
                    <a:pt x="192" y="32"/>
                  </a:cubicBezTo>
                  <a:cubicBezTo>
                    <a:pt x="192" y="14"/>
                    <a:pt x="178" y="0"/>
                    <a:pt x="160" y="0"/>
                  </a:cubicBezTo>
                  <a:close/>
                  <a:moveTo>
                    <a:pt x="128" y="448"/>
                  </a:moveTo>
                  <a:cubicBezTo>
                    <a:pt x="64" y="448"/>
                    <a:pt x="64" y="448"/>
                    <a:pt x="64" y="448"/>
                  </a:cubicBezTo>
                  <a:cubicBezTo>
                    <a:pt x="64" y="64"/>
                    <a:pt x="64" y="64"/>
                    <a:pt x="64" y="64"/>
                  </a:cubicBezTo>
                  <a:cubicBezTo>
                    <a:pt x="128" y="64"/>
                    <a:pt x="128" y="64"/>
                    <a:pt x="128" y="64"/>
                  </a:cubicBezTo>
                  <a:lnTo>
                    <a:pt x="128" y="44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6" name="Freeform 33">
              <a:extLst>
                <a:ext uri="{FF2B5EF4-FFF2-40B4-BE49-F238E27FC236}">
                  <a16:creationId xmlns:a16="http://schemas.microsoft.com/office/drawing/2014/main" id="{3B43F38D-2EF1-4FCF-BE1D-549BE033B2F9}"/>
                </a:ext>
              </a:extLst>
            </p:cNvPr>
            <p:cNvSpPr>
              <a:spLocks/>
            </p:cNvSpPr>
            <p:nvPr/>
          </p:nvSpPr>
          <p:spPr bwMode="auto">
            <a:xfrm>
              <a:off x="-288925" y="4081463"/>
              <a:ext cx="131763" cy="93663"/>
            </a:xfrm>
            <a:custGeom>
              <a:avLst/>
              <a:gdLst>
                <a:gd name="T0" fmla="*/ 132 w 215"/>
                <a:gd name="T1" fmla="*/ 64 h 151"/>
                <a:gd name="T2" fmla="*/ 215 w 215"/>
                <a:gd name="T3" fmla="*/ 64 h 151"/>
                <a:gd name="T4" fmla="*/ 215 w 215"/>
                <a:gd name="T5" fmla="*/ 0 h 151"/>
                <a:gd name="T6" fmla="*/ 119 w 215"/>
                <a:gd name="T7" fmla="*/ 0 h 151"/>
                <a:gd name="T8" fmla="*/ 96 w 215"/>
                <a:gd name="T9" fmla="*/ 9 h 151"/>
                <a:gd name="T10" fmla="*/ 0 w 215"/>
                <a:gd name="T11" fmla="*/ 105 h 151"/>
                <a:gd name="T12" fmla="*/ 46 w 215"/>
                <a:gd name="T13" fmla="*/ 151 h 151"/>
                <a:gd name="T14" fmla="*/ 132 w 215"/>
                <a:gd name="T15" fmla="*/ 64 h 1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15" h="151">
                  <a:moveTo>
                    <a:pt x="132" y="64"/>
                  </a:moveTo>
                  <a:cubicBezTo>
                    <a:pt x="215" y="64"/>
                    <a:pt x="215" y="64"/>
                    <a:pt x="215" y="64"/>
                  </a:cubicBezTo>
                  <a:cubicBezTo>
                    <a:pt x="215" y="0"/>
                    <a:pt x="215" y="0"/>
                    <a:pt x="215" y="0"/>
                  </a:cubicBezTo>
                  <a:cubicBezTo>
                    <a:pt x="119" y="0"/>
                    <a:pt x="119" y="0"/>
                    <a:pt x="119" y="0"/>
                  </a:cubicBezTo>
                  <a:cubicBezTo>
                    <a:pt x="111" y="0"/>
                    <a:pt x="102" y="3"/>
                    <a:pt x="96" y="9"/>
                  </a:cubicBezTo>
                  <a:cubicBezTo>
                    <a:pt x="0" y="105"/>
                    <a:pt x="0" y="105"/>
                    <a:pt x="0" y="105"/>
                  </a:cubicBezTo>
                  <a:cubicBezTo>
                    <a:pt x="46" y="151"/>
                    <a:pt x="46" y="151"/>
                    <a:pt x="46" y="151"/>
                  </a:cubicBezTo>
                  <a:lnTo>
                    <a:pt x="132" y="6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" name="Rectangle 34">
              <a:extLst>
                <a:ext uri="{FF2B5EF4-FFF2-40B4-BE49-F238E27FC236}">
                  <a16:creationId xmlns:a16="http://schemas.microsoft.com/office/drawing/2014/main" id="{9DB384F0-B100-46A8-B4C5-AB05B29219F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117475" y="4081463"/>
              <a:ext cx="176213" cy="396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8" name="Rectangle 35">
              <a:extLst>
                <a:ext uri="{FF2B5EF4-FFF2-40B4-BE49-F238E27FC236}">
                  <a16:creationId xmlns:a16="http://schemas.microsoft.com/office/drawing/2014/main" id="{A3704EF0-2BB2-43AC-91ED-99C49E0DE98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117475" y="4160838"/>
              <a:ext cx="39688" cy="3810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9" name="Rectangle 36">
              <a:extLst>
                <a:ext uri="{FF2B5EF4-FFF2-40B4-BE49-F238E27FC236}">
                  <a16:creationId xmlns:a16="http://schemas.microsoft.com/office/drawing/2014/main" id="{FB9ABCF3-85F5-4D48-9306-45CCB38FA6D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38100" y="4160838"/>
              <a:ext cx="96838" cy="3810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" name="Rectangle 37">
              <a:extLst>
                <a:ext uri="{FF2B5EF4-FFF2-40B4-BE49-F238E27FC236}">
                  <a16:creationId xmlns:a16="http://schemas.microsoft.com/office/drawing/2014/main" id="{741A7599-E334-4629-B6F7-C76F488EC62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117475" y="4238626"/>
              <a:ext cx="176213" cy="396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1" name="Freeform 38">
              <a:extLst>
                <a:ext uri="{FF2B5EF4-FFF2-40B4-BE49-F238E27FC236}">
                  <a16:creationId xmlns:a16="http://schemas.microsoft.com/office/drawing/2014/main" id="{F4456ADF-B6FA-4E7E-AE45-C769E0D89605}"/>
                </a:ext>
              </a:extLst>
            </p:cNvPr>
            <p:cNvSpPr>
              <a:spLocks/>
            </p:cNvSpPr>
            <p:nvPr/>
          </p:nvSpPr>
          <p:spPr bwMode="auto">
            <a:xfrm>
              <a:off x="-901700" y="5087938"/>
              <a:ext cx="131763" cy="93663"/>
            </a:xfrm>
            <a:custGeom>
              <a:avLst/>
              <a:gdLst>
                <a:gd name="T0" fmla="*/ 83 w 215"/>
                <a:gd name="T1" fmla="*/ 87 h 151"/>
                <a:gd name="T2" fmla="*/ 0 w 215"/>
                <a:gd name="T3" fmla="*/ 87 h 151"/>
                <a:gd name="T4" fmla="*/ 0 w 215"/>
                <a:gd name="T5" fmla="*/ 151 h 151"/>
                <a:gd name="T6" fmla="*/ 96 w 215"/>
                <a:gd name="T7" fmla="*/ 151 h 151"/>
                <a:gd name="T8" fmla="*/ 119 w 215"/>
                <a:gd name="T9" fmla="*/ 142 h 151"/>
                <a:gd name="T10" fmla="*/ 215 w 215"/>
                <a:gd name="T11" fmla="*/ 46 h 151"/>
                <a:gd name="T12" fmla="*/ 169 w 215"/>
                <a:gd name="T13" fmla="*/ 0 h 151"/>
                <a:gd name="T14" fmla="*/ 83 w 215"/>
                <a:gd name="T15" fmla="*/ 87 h 1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15" h="151">
                  <a:moveTo>
                    <a:pt x="83" y="87"/>
                  </a:moveTo>
                  <a:cubicBezTo>
                    <a:pt x="0" y="87"/>
                    <a:pt x="0" y="87"/>
                    <a:pt x="0" y="87"/>
                  </a:cubicBezTo>
                  <a:cubicBezTo>
                    <a:pt x="0" y="151"/>
                    <a:pt x="0" y="151"/>
                    <a:pt x="0" y="151"/>
                  </a:cubicBezTo>
                  <a:cubicBezTo>
                    <a:pt x="96" y="151"/>
                    <a:pt x="96" y="151"/>
                    <a:pt x="96" y="151"/>
                  </a:cubicBezTo>
                  <a:cubicBezTo>
                    <a:pt x="104" y="151"/>
                    <a:pt x="113" y="148"/>
                    <a:pt x="119" y="142"/>
                  </a:cubicBezTo>
                  <a:cubicBezTo>
                    <a:pt x="215" y="46"/>
                    <a:pt x="215" y="46"/>
                    <a:pt x="215" y="46"/>
                  </a:cubicBezTo>
                  <a:cubicBezTo>
                    <a:pt x="169" y="0"/>
                    <a:pt x="169" y="0"/>
                    <a:pt x="169" y="0"/>
                  </a:cubicBezTo>
                  <a:lnTo>
                    <a:pt x="83" y="8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2" name="Rectangle 39">
              <a:extLst>
                <a:ext uri="{FF2B5EF4-FFF2-40B4-BE49-F238E27FC236}">
                  <a16:creationId xmlns:a16="http://schemas.microsoft.com/office/drawing/2014/main" id="{17010DDC-C1DB-4CC8-B51B-5E32F4F24F3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1117600" y="5141913"/>
              <a:ext cx="176213" cy="396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3" name="Rectangle 40">
              <a:extLst>
                <a:ext uri="{FF2B5EF4-FFF2-40B4-BE49-F238E27FC236}">
                  <a16:creationId xmlns:a16="http://schemas.microsoft.com/office/drawing/2014/main" id="{3849AE17-4EDD-473D-83AE-FC6782A2FE5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979488" y="5062538"/>
              <a:ext cx="38100" cy="396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4" name="Rectangle 41">
              <a:extLst>
                <a:ext uri="{FF2B5EF4-FFF2-40B4-BE49-F238E27FC236}">
                  <a16:creationId xmlns:a16="http://schemas.microsoft.com/office/drawing/2014/main" id="{F997960E-FFBD-4B62-9AE3-CB801CC87C8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1117600" y="5062538"/>
              <a:ext cx="98425" cy="396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5" name="Rectangle 42">
              <a:extLst>
                <a:ext uri="{FF2B5EF4-FFF2-40B4-BE49-F238E27FC236}">
                  <a16:creationId xmlns:a16="http://schemas.microsoft.com/office/drawing/2014/main" id="{C2D4F1DE-18E4-49A2-A392-0514A8E3359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1117600" y="4984751"/>
              <a:ext cx="176213" cy="396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6" name="Rectangle 43">
              <a:extLst>
                <a:ext uri="{FF2B5EF4-FFF2-40B4-BE49-F238E27FC236}">
                  <a16:creationId xmlns:a16="http://schemas.microsoft.com/office/drawing/2014/main" id="{2EEF2DB4-DD98-4C7E-96AD-CED3CDE5717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862013" y="4710113"/>
              <a:ext cx="430213" cy="396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87" name="Group 86">
            <a:extLst>
              <a:ext uri="{FF2B5EF4-FFF2-40B4-BE49-F238E27FC236}">
                <a16:creationId xmlns:a16="http://schemas.microsoft.com/office/drawing/2014/main" id="{0B7E18D7-E06D-4BE8-BD2A-94FC19410C70}"/>
              </a:ext>
            </a:extLst>
          </p:cNvPr>
          <p:cNvGrpSpPr/>
          <p:nvPr/>
        </p:nvGrpSpPr>
        <p:grpSpPr>
          <a:xfrm>
            <a:off x="5701309" y="1489888"/>
            <a:ext cx="2271120" cy="2237050"/>
            <a:chOff x="-1203326" y="3975101"/>
            <a:chExt cx="1270001" cy="1250950"/>
          </a:xfrm>
          <a:solidFill>
            <a:schemeClr val="accent4"/>
          </a:solidFill>
        </p:grpSpPr>
        <p:sp>
          <p:nvSpPr>
            <p:cNvPr id="88" name="Freeform 28">
              <a:extLst>
                <a:ext uri="{FF2B5EF4-FFF2-40B4-BE49-F238E27FC236}">
                  <a16:creationId xmlns:a16="http://schemas.microsoft.com/office/drawing/2014/main" id="{A2DFE498-A63A-4B0C-A1AC-8C394040BF9F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-1058863" y="4121151"/>
              <a:ext cx="823913" cy="823913"/>
            </a:xfrm>
            <a:custGeom>
              <a:avLst/>
              <a:gdLst>
                <a:gd name="T0" fmla="*/ 672 w 1344"/>
                <a:gd name="T1" fmla="*/ 0 h 1344"/>
                <a:gd name="T2" fmla="*/ 0 w 1344"/>
                <a:gd name="T3" fmla="*/ 672 h 1344"/>
                <a:gd name="T4" fmla="*/ 672 w 1344"/>
                <a:gd name="T5" fmla="*/ 1344 h 1344"/>
                <a:gd name="T6" fmla="*/ 1344 w 1344"/>
                <a:gd name="T7" fmla="*/ 672 h 1344"/>
                <a:gd name="T8" fmla="*/ 672 w 1344"/>
                <a:gd name="T9" fmla="*/ 0 h 1344"/>
                <a:gd name="T10" fmla="*/ 672 w 1344"/>
                <a:gd name="T11" fmla="*/ 1280 h 1344"/>
                <a:gd name="T12" fmla="*/ 64 w 1344"/>
                <a:gd name="T13" fmla="*/ 672 h 1344"/>
                <a:gd name="T14" fmla="*/ 672 w 1344"/>
                <a:gd name="T15" fmla="*/ 64 h 1344"/>
                <a:gd name="T16" fmla="*/ 1280 w 1344"/>
                <a:gd name="T17" fmla="*/ 672 h 1344"/>
                <a:gd name="T18" fmla="*/ 672 w 1344"/>
                <a:gd name="T19" fmla="*/ 1280 h 13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344" h="1344">
                  <a:moveTo>
                    <a:pt x="672" y="0"/>
                  </a:moveTo>
                  <a:cubicBezTo>
                    <a:pt x="301" y="0"/>
                    <a:pt x="0" y="301"/>
                    <a:pt x="0" y="672"/>
                  </a:cubicBezTo>
                  <a:cubicBezTo>
                    <a:pt x="0" y="1043"/>
                    <a:pt x="301" y="1344"/>
                    <a:pt x="672" y="1344"/>
                  </a:cubicBezTo>
                  <a:cubicBezTo>
                    <a:pt x="1043" y="1344"/>
                    <a:pt x="1344" y="1043"/>
                    <a:pt x="1344" y="672"/>
                  </a:cubicBezTo>
                  <a:cubicBezTo>
                    <a:pt x="1344" y="301"/>
                    <a:pt x="1043" y="0"/>
                    <a:pt x="672" y="0"/>
                  </a:cubicBezTo>
                  <a:close/>
                  <a:moveTo>
                    <a:pt x="672" y="1280"/>
                  </a:moveTo>
                  <a:cubicBezTo>
                    <a:pt x="336" y="1280"/>
                    <a:pt x="64" y="1008"/>
                    <a:pt x="64" y="672"/>
                  </a:cubicBezTo>
                  <a:cubicBezTo>
                    <a:pt x="64" y="336"/>
                    <a:pt x="336" y="64"/>
                    <a:pt x="672" y="64"/>
                  </a:cubicBezTo>
                  <a:cubicBezTo>
                    <a:pt x="1008" y="64"/>
                    <a:pt x="1280" y="336"/>
                    <a:pt x="1280" y="672"/>
                  </a:cubicBezTo>
                  <a:cubicBezTo>
                    <a:pt x="1280" y="1008"/>
                    <a:pt x="1008" y="1280"/>
                    <a:pt x="672" y="128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9" name="Freeform 29">
              <a:extLst>
                <a:ext uri="{FF2B5EF4-FFF2-40B4-BE49-F238E27FC236}">
                  <a16:creationId xmlns:a16="http://schemas.microsoft.com/office/drawing/2014/main" id="{F372B46A-60F8-48A1-98E7-C6FED58C2BEC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-1203326" y="3975101"/>
              <a:ext cx="1270001" cy="1250950"/>
            </a:xfrm>
            <a:custGeom>
              <a:avLst/>
              <a:gdLst>
                <a:gd name="T0" fmla="*/ 1552 w 2072"/>
                <a:gd name="T1" fmla="*/ 1384 h 2040"/>
                <a:gd name="T2" fmla="*/ 1384 w 2072"/>
                <a:gd name="T3" fmla="*/ 263 h 2040"/>
                <a:gd name="T4" fmla="*/ 264 w 2072"/>
                <a:gd name="T5" fmla="*/ 431 h 2040"/>
                <a:gd name="T6" fmla="*/ 431 w 2072"/>
                <a:gd name="T7" fmla="*/ 1552 h 2040"/>
                <a:gd name="T8" fmla="*/ 1420 w 2072"/>
                <a:gd name="T9" fmla="*/ 1524 h 2040"/>
                <a:gd name="T10" fmla="*/ 1897 w 2072"/>
                <a:gd name="T11" fmla="*/ 2001 h 2040"/>
                <a:gd name="T12" fmla="*/ 2033 w 2072"/>
                <a:gd name="T13" fmla="*/ 2003 h 2040"/>
                <a:gd name="T14" fmla="*/ 2035 w 2072"/>
                <a:gd name="T15" fmla="*/ 1868 h 2040"/>
                <a:gd name="T16" fmla="*/ 2033 w 2072"/>
                <a:gd name="T17" fmla="*/ 1865 h 2040"/>
                <a:gd name="T18" fmla="*/ 1552 w 2072"/>
                <a:gd name="T19" fmla="*/ 1384 h 2040"/>
                <a:gd name="T20" fmla="*/ 173 w 2072"/>
                <a:gd name="T21" fmla="*/ 909 h 2040"/>
                <a:gd name="T22" fmla="*/ 909 w 2072"/>
                <a:gd name="T23" fmla="*/ 173 h 2040"/>
                <a:gd name="T24" fmla="*/ 1645 w 2072"/>
                <a:gd name="T25" fmla="*/ 909 h 2040"/>
                <a:gd name="T26" fmla="*/ 909 w 2072"/>
                <a:gd name="T27" fmla="*/ 1645 h 2040"/>
                <a:gd name="T28" fmla="*/ 173 w 2072"/>
                <a:gd name="T29" fmla="*/ 909 h 2040"/>
                <a:gd name="T30" fmla="*/ 1987 w 2072"/>
                <a:gd name="T31" fmla="*/ 1956 h 2040"/>
                <a:gd name="T32" fmla="*/ 1943 w 2072"/>
                <a:gd name="T33" fmla="*/ 1956 h 2040"/>
                <a:gd name="T34" fmla="*/ 1468 w 2072"/>
                <a:gd name="T35" fmla="*/ 1481 h 2040"/>
                <a:gd name="T36" fmla="*/ 1511 w 2072"/>
                <a:gd name="T37" fmla="*/ 1434 h 2040"/>
                <a:gd name="T38" fmla="*/ 1987 w 2072"/>
                <a:gd name="T39" fmla="*/ 1911 h 2040"/>
                <a:gd name="T40" fmla="*/ 1997 w 2072"/>
                <a:gd name="T41" fmla="*/ 1933 h 2040"/>
                <a:gd name="T42" fmla="*/ 1987 w 2072"/>
                <a:gd name="T43" fmla="*/ 1956 h 20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072" h="2040">
                  <a:moveTo>
                    <a:pt x="1552" y="1384"/>
                  </a:moveTo>
                  <a:cubicBezTo>
                    <a:pt x="1815" y="1028"/>
                    <a:pt x="1740" y="527"/>
                    <a:pt x="1384" y="263"/>
                  </a:cubicBezTo>
                  <a:cubicBezTo>
                    <a:pt x="1029" y="0"/>
                    <a:pt x="527" y="75"/>
                    <a:pt x="264" y="431"/>
                  </a:cubicBezTo>
                  <a:cubicBezTo>
                    <a:pt x="0" y="787"/>
                    <a:pt x="75" y="1289"/>
                    <a:pt x="431" y="1552"/>
                  </a:cubicBezTo>
                  <a:cubicBezTo>
                    <a:pt x="728" y="1771"/>
                    <a:pt x="1136" y="1760"/>
                    <a:pt x="1420" y="1524"/>
                  </a:cubicBezTo>
                  <a:cubicBezTo>
                    <a:pt x="1897" y="2001"/>
                    <a:pt x="1897" y="2001"/>
                    <a:pt x="1897" y="2001"/>
                  </a:cubicBezTo>
                  <a:cubicBezTo>
                    <a:pt x="1934" y="2039"/>
                    <a:pt x="1994" y="2040"/>
                    <a:pt x="2033" y="2003"/>
                  </a:cubicBezTo>
                  <a:cubicBezTo>
                    <a:pt x="2071" y="1966"/>
                    <a:pt x="2072" y="1906"/>
                    <a:pt x="2035" y="1868"/>
                  </a:cubicBezTo>
                  <a:cubicBezTo>
                    <a:pt x="2034" y="1867"/>
                    <a:pt x="2033" y="1866"/>
                    <a:pt x="2033" y="1865"/>
                  </a:cubicBezTo>
                  <a:lnTo>
                    <a:pt x="1552" y="1384"/>
                  </a:lnTo>
                  <a:close/>
                  <a:moveTo>
                    <a:pt x="173" y="909"/>
                  </a:moveTo>
                  <a:cubicBezTo>
                    <a:pt x="173" y="503"/>
                    <a:pt x="503" y="173"/>
                    <a:pt x="909" y="173"/>
                  </a:cubicBezTo>
                  <a:cubicBezTo>
                    <a:pt x="1315" y="173"/>
                    <a:pt x="1645" y="503"/>
                    <a:pt x="1645" y="909"/>
                  </a:cubicBezTo>
                  <a:cubicBezTo>
                    <a:pt x="1645" y="1315"/>
                    <a:pt x="1315" y="1645"/>
                    <a:pt x="909" y="1645"/>
                  </a:cubicBezTo>
                  <a:cubicBezTo>
                    <a:pt x="503" y="1645"/>
                    <a:pt x="173" y="1315"/>
                    <a:pt x="173" y="909"/>
                  </a:cubicBezTo>
                  <a:close/>
                  <a:moveTo>
                    <a:pt x="1987" y="1956"/>
                  </a:moveTo>
                  <a:cubicBezTo>
                    <a:pt x="1975" y="1968"/>
                    <a:pt x="1955" y="1968"/>
                    <a:pt x="1943" y="1956"/>
                  </a:cubicBezTo>
                  <a:cubicBezTo>
                    <a:pt x="1468" y="1481"/>
                    <a:pt x="1468" y="1481"/>
                    <a:pt x="1468" y="1481"/>
                  </a:cubicBezTo>
                  <a:cubicBezTo>
                    <a:pt x="1483" y="1466"/>
                    <a:pt x="1497" y="1450"/>
                    <a:pt x="1511" y="1434"/>
                  </a:cubicBezTo>
                  <a:cubicBezTo>
                    <a:pt x="1987" y="1911"/>
                    <a:pt x="1987" y="1911"/>
                    <a:pt x="1987" y="1911"/>
                  </a:cubicBezTo>
                  <a:cubicBezTo>
                    <a:pt x="1994" y="1916"/>
                    <a:pt x="1997" y="1925"/>
                    <a:pt x="1997" y="1933"/>
                  </a:cubicBezTo>
                  <a:cubicBezTo>
                    <a:pt x="1997" y="1942"/>
                    <a:pt x="1994" y="1950"/>
                    <a:pt x="1987" y="195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0" name="Freeform 30">
              <a:extLst>
                <a:ext uri="{FF2B5EF4-FFF2-40B4-BE49-F238E27FC236}">
                  <a16:creationId xmlns:a16="http://schemas.microsoft.com/office/drawing/2014/main" id="{6E2B40D3-70B2-441E-8C20-F51A514F63B4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-862013" y="4435476"/>
              <a:ext cx="117475" cy="234950"/>
            </a:xfrm>
            <a:custGeom>
              <a:avLst/>
              <a:gdLst>
                <a:gd name="T0" fmla="*/ 32 w 192"/>
                <a:gd name="T1" fmla="*/ 384 h 384"/>
                <a:gd name="T2" fmla="*/ 160 w 192"/>
                <a:gd name="T3" fmla="*/ 384 h 384"/>
                <a:gd name="T4" fmla="*/ 192 w 192"/>
                <a:gd name="T5" fmla="*/ 352 h 384"/>
                <a:gd name="T6" fmla="*/ 192 w 192"/>
                <a:gd name="T7" fmla="*/ 32 h 384"/>
                <a:gd name="T8" fmla="*/ 160 w 192"/>
                <a:gd name="T9" fmla="*/ 0 h 384"/>
                <a:gd name="T10" fmla="*/ 32 w 192"/>
                <a:gd name="T11" fmla="*/ 0 h 384"/>
                <a:gd name="T12" fmla="*/ 0 w 192"/>
                <a:gd name="T13" fmla="*/ 32 h 384"/>
                <a:gd name="T14" fmla="*/ 0 w 192"/>
                <a:gd name="T15" fmla="*/ 352 h 384"/>
                <a:gd name="T16" fmla="*/ 32 w 192"/>
                <a:gd name="T17" fmla="*/ 384 h 384"/>
                <a:gd name="T18" fmla="*/ 64 w 192"/>
                <a:gd name="T19" fmla="*/ 64 h 384"/>
                <a:gd name="T20" fmla="*/ 128 w 192"/>
                <a:gd name="T21" fmla="*/ 64 h 384"/>
                <a:gd name="T22" fmla="*/ 128 w 192"/>
                <a:gd name="T23" fmla="*/ 320 h 384"/>
                <a:gd name="T24" fmla="*/ 64 w 192"/>
                <a:gd name="T25" fmla="*/ 320 h 384"/>
                <a:gd name="T26" fmla="*/ 64 w 192"/>
                <a:gd name="T27" fmla="*/ 64 h 3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92" h="384">
                  <a:moveTo>
                    <a:pt x="32" y="384"/>
                  </a:moveTo>
                  <a:cubicBezTo>
                    <a:pt x="160" y="384"/>
                    <a:pt x="160" y="384"/>
                    <a:pt x="160" y="384"/>
                  </a:cubicBezTo>
                  <a:cubicBezTo>
                    <a:pt x="178" y="384"/>
                    <a:pt x="192" y="370"/>
                    <a:pt x="192" y="352"/>
                  </a:cubicBezTo>
                  <a:cubicBezTo>
                    <a:pt x="192" y="32"/>
                    <a:pt x="192" y="32"/>
                    <a:pt x="192" y="32"/>
                  </a:cubicBezTo>
                  <a:cubicBezTo>
                    <a:pt x="192" y="14"/>
                    <a:pt x="178" y="0"/>
                    <a:pt x="160" y="0"/>
                  </a:cubicBezTo>
                  <a:cubicBezTo>
                    <a:pt x="32" y="0"/>
                    <a:pt x="32" y="0"/>
                    <a:pt x="32" y="0"/>
                  </a:cubicBezTo>
                  <a:cubicBezTo>
                    <a:pt x="14" y="0"/>
                    <a:pt x="0" y="14"/>
                    <a:pt x="0" y="32"/>
                  </a:cubicBezTo>
                  <a:cubicBezTo>
                    <a:pt x="0" y="352"/>
                    <a:pt x="0" y="352"/>
                    <a:pt x="0" y="352"/>
                  </a:cubicBezTo>
                  <a:cubicBezTo>
                    <a:pt x="0" y="370"/>
                    <a:pt x="14" y="384"/>
                    <a:pt x="32" y="384"/>
                  </a:cubicBezTo>
                  <a:close/>
                  <a:moveTo>
                    <a:pt x="64" y="64"/>
                  </a:moveTo>
                  <a:cubicBezTo>
                    <a:pt x="128" y="64"/>
                    <a:pt x="128" y="64"/>
                    <a:pt x="128" y="64"/>
                  </a:cubicBezTo>
                  <a:cubicBezTo>
                    <a:pt x="128" y="320"/>
                    <a:pt x="128" y="320"/>
                    <a:pt x="128" y="320"/>
                  </a:cubicBezTo>
                  <a:cubicBezTo>
                    <a:pt x="64" y="320"/>
                    <a:pt x="64" y="320"/>
                    <a:pt x="64" y="320"/>
                  </a:cubicBezTo>
                  <a:lnTo>
                    <a:pt x="64" y="6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1" name="Freeform 31">
              <a:extLst>
                <a:ext uri="{FF2B5EF4-FFF2-40B4-BE49-F238E27FC236}">
                  <a16:creationId xmlns:a16="http://schemas.microsoft.com/office/drawing/2014/main" id="{2E503ACF-7677-4814-9C19-63C4C6586360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-704850" y="4395788"/>
              <a:ext cx="117475" cy="274638"/>
            </a:xfrm>
            <a:custGeom>
              <a:avLst/>
              <a:gdLst>
                <a:gd name="T0" fmla="*/ 32 w 192"/>
                <a:gd name="T1" fmla="*/ 448 h 448"/>
                <a:gd name="T2" fmla="*/ 160 w 192"/>
                <a:gd name="T3" fmla="*/ 448 h 448"/>
                <a:gd name="T4" fmla="*/ 192 w 192"/>
                <a:gd name="T5" fmla="*/ 416 h 448"/>
                <a:gd name="T6" fmla="*/ 192 w 192"/>
                <a:gd name="T7" fmla="*/ 32 h 448"/>
                <a:gd name="T8" fmla="*/ 160 w 192"/>
                <a:gd name="T9" fmla="*/ 0 h 448"/>
                <a:gd name="T10" fmla="*/ 32 w 192"/>
                <a:gd name="T11" fmla="*/ 0 h 448"/>
                <a:gd name="T12" fmla="*/ 0 w 192"/>
                <a:gd name="T13" fmla="*/ 32 h 448"/>
                <a:gd name="T14" fmla="*/ 0 w 192"/>
                <a:gd name="T15" fmla="*/ 416 h 448"/>
                <a:gd name="T16" fmla="*/ 32 w 192"/>
                <a:gd name="T17" fmla="*/ 448 h 448"/>
                <a:gd name="T18" fmla="*/ 64 w 192"/>
                <a:gd name="T19" fmla="*/ 64 h 448"/>
                <a:gd name="T20" fmla="*/ 128 w 192"/>
                <a:gd name="T21" fmla="*/ 64 h 448"/>
                <a:gd name="T22" fmla="*/ 128 w 192"/>
                <a:gd name="T23" fmla="*/ 384 h 448"/>
                <a:gd name="T24" fmla="*/ 64 w 192"/>
                <a:gd name="T25" fmla="*/ 384 h 448"/>
                <a:gd name="T26" fmla="*/ 64 w 192"/>
                <a:gd name="T27" fmla="*/ 64 h 4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92" h="448">
                  <a:moveTo>
                    <a:pt x="32" y="448"/>
                  </a:moveTo>
                  <a:cubicBezTo>
                    <a:pt x="160" y="448"/>
                    <a:pt x="160" y="448"/>
                    <a:pt x="160" y="448"/>
                  </a:cubicBezTo>
                  <a:cubicBezTo>
                    <a:pt x="178" y="448"/>
                    <a:pt x="192" y="434"/>
                    <a:pt x="192" y="416"/>
                  </a:cubicBezTo>
                  <a:cubicBezTo>
                    <a:pt x="192" y="32"/>
                    <a:pt x="192" y="32"/>
                    <a:pt x="192" y="32"/>
                  </a:cubicBezTo>
                  <a:cubicBezTo>
                    <a:pt x="192" y="14"/>
                    <a:pt x="178" y="0"/>
                    <a:pt x="160" y="0"/>
                  </a:cubicBezTo>
                  <a:cubicBezTo>
                    <a:pt x="32" y="0"/>
                    <a:pt x="32" y="0"/>
                    <a:pt x="32" y="0"/>
                  </a:cubicBezTo>
                  <a:cubicBezTo>
                    <a:pt x="14" y="0"/>
                    <a:pt x="0" y="14"/>
                    <a:pt x="0" y="32"/>
                  </a:cubicBezTo>
                  <a:cubicBezTo>
                    <a:pt x="0" y="416"/>
                    <a:pt x="0" y="416"/>
                    <a:pt x="0" y="416"/>
                  </a:cubicBezTo>
                  <a:cubicBezTo>
                    <a:pt x="0" y="434"/>
                    <a:pt x="14" y="448"/>
                    <a:pt x="32" y="448"/>
                  </a:cubicBezTo>
                  <a:close/>
                  <a:moveTo>
                    <a:pt x="64" y="64"/>
                  </a:moveTo>
                  <a:cubicBezTo>
                    <a:pt x="128" y="64"/>
                    <a:pt x="128" y="64"/>
                    <a:pt x="128" y="64"/>
                  </a:cubicBezTo>
                  <a:cubicBezTo>
                    <a:pt x="128" y="384"/>
                    <a:pt x="128" y="384"/>
                    <a:pt x="128" y="384"/>
                  </a:cubicBezTo>
                  <a:cubicBezTo>
                    <a:pt x="64" y="384"/>
                    <a:pt x="64" y="384"/>
                    <a:pt x="64" y="384"/>
                  </a:cubicBezTo>
                  <a:lnTo>
                    <a:pt x="64" y="6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2" name="Freeform 32">
              <a:extLst>
                <a:ext uri="{FF2B5EF4-FFF2-40B4-BE49-F238E27FC236}">
                  <a16:creationId xmlns:a16="http://schemas.microsoft.com/office/drawing/2014/main" id="{1DAD541A-2987-4279-ADF6-FD601DBE3053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-549275" y="4356101"/>
              <a:ext cx="117475" cy="314325"/>
            </a:xfrm>
            <a:custGeom>
              <a:avLst/>
              <a:gdLst>
                <a:gd name="T0" fmla="*/ 160 w 192"/>
                <a:gd name="T1" fmla="*/ 0 h 512"/>
                <a:gd name="T2" fmla="*/ 32 w 192"/>
                <a:gd name="T3" fmla="*/ 0 h 512"/>
                <a:gd name="T4" fmla="*/ 0 w 192"/>
                <a:gd name="T5" fmla="*/ 32 h 512"/>
                <a:gd name="T6" fmla="*/ 0 w 192"/>
                <a:gd name="T7" fmla="*/ 480 h 512"/>
                <a:gd name="T8" fmla="*/ 32 w 192"/>
                <a:gd name="T9" fmla="*/ 512 h 512"/>
                <a:gd name="T10" fmla="*/ 160 w 192"/>
                <a:gd name="T11" fmla="*/ 512 h 512"/>
                <a:gd name="T12" fmla="*/ 192 w 192"/>
                <a:gd name="T13" fmla="*/ 480 h 512"/>
                <a:gd name="T14" fmla="*/ 192 w 192"/>
                <a:gd name="T15" fmla="*/ 32 h 512"/>
                <a:gd name="T16" fmla="*/ 160 w 192"/>
                <a:gd name="T17" fmla="*/ 0 h 512"/>
                <a:gd name="T18" fmla="*/ 128 w 192"/>
                <a:gd name="T19" fmla="*/ 448 h 512"/>
                <a:gd name="T20" fmla="*/ 64 w 192"/>
                <a:gd name="T21" fmla="*/ 448 h 512"/>
                <a:gd name="T22" fmla="*/ 64 w 192"/>
                <a:gd name="T23" fmla="*/ 64 h 512"/>
                <a:gd name="T24" fmla="*/ 128 w 192"/>
                <a:gd name="T25" fmla="*/ 64 h 512"/>
                <a:gd name="T26" fmla="*/ 128 w 192"/>
                <a:gd name="T27" fmla="*/ 448 h 5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92" h="512">
                  <a:moveTo>
                    <a:pt x="160" y="0"/>
                  </a:moveTo>
                  <a:cubicBezTo>
                    <a:pt x="32" y="0"/>
                    <a:pt x="32" y="0"/>
                    <a:pt x="32" y="0"/>
                  </a:cubicBezTo>
                  <a:cubicBezTo>
                    <a:pt x="14" y="0"/>
                    <a:pt x="0" y="14"/>
                    <a:pt x="0" y="32"/>
                  </a:cubicBezTo>
                  <a:cubicBezTo>
                    <a:pt x="0" y="480"/>
                    <a:pt x="0" y="480"/>
                    <a:pt x="0" y="480"/>
                  </a:cubicBezTo>
                  <a:cubicBezTo>
                    <a:pt x="0" y="498"/>
                    <a:pt x="14" y="512"/>
                    <a:pt x="32" y="512"/>
                  </a:cubicBezTo>
                  <a:cubicBezTo>
                    <a:pt x="160" y="512"/>
                    <a:pt x="160" y="512"/>
                    <a:pt x="160" y="512"/>
                  </a:cubicBezTo>
                  <a:cubicBezTo>
                    <a:pt x="178" y="512"/>
                    <a:pt x="192" y="498"/>
                    <a:pt x="192" y="480"/>
                  </a:cubicBezTo>
                  <a:cubicBezTo>
                    <a:pt x="192" y="32"/>
                    <a:pt x="192" y="32"/>
                    <a:pt x="192" y="32"/>
                  </a:cubicBezTo>
                  <a:cubicBezTo>
                    <a:pt x="192" y="14"/>
                    <a:pt x="178" y="0"/>
                    <a:pt x="160" y="0"/>
                  </a:cubicBezTo>
                  <a:close/>
                  <a:moveTo>
                    <a:pt x="128" y="448"/>
                  </a:moveTo>
                  <a:cubicBezTo>
                    <a:pt x="64" y="448"/>
                    <a:pt x="64" y="448"/>
                    <a:pt x="64" y="448"/>
                  </a:cubicBezTo>
                  <a:cubicBezTo>
                    <a:pt x="64" y="64"/>
                    <a:pt x="64" y="64"/>
                    <a:pt x="64" y="64"/>
                  </a:cubicBezTo>
                  <a:cubicBezTo>
                    <a:pt x="128" y="64"/>
                    <a:pt x="128" y="64"/>
                    <a:pt x="128" y="64"/>
                  </a:cubicBezTo>
                  <a:lnTo>
                    <a:pt x="128" y="44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" name="Freeform 33">
              <a:extLst>
                <a:ext uri="{FF2B5EF4-FFF2-40B4-BE49-F238E27FC236}">
                  <a16:creationId xmlns:a16="http://schemas.microsoft.com/office/drawing/2014/main" id="{27C22315-E5AF-4F24-88F9-CB6AB7E08552}"/>
                </a:ext>
              </a:extLst>
            </p:cNvPr>
            <p:cNvSpPr>
              <a:spLocks/>
            </p:cNvSpPr>
            <p:nvPr/>
          </p:nvSpPr>
          <p:spPr bwMode="auto">
            <a:xfrm>
              <a:off x="-288925" y="4081463"/>
              <a:ext cx="131763" cy="93663"/>
            </a:xfrm>
            <a:custGeom>
              <a:avLst/>
              <a:gdLst>
                <a:gd name="T0" fmla="*/ 132 w 215"/>
                <a:gd name="T1" fmla="*/ 64 h 151"/>
                <a:gd name="T2" fmla="*/ 215 w 215"/>
                <a:gd name="T3" fmla="*/ 64 h 151"/>
                <a:gd name="T4" fmla="*/ 215 w 215"/>
                <a:gd name="T5" fmla="*/ 0 h 151"/>
                <a:gd name="T6" fmla="*/ 119 w 215"/>
                <a:gd name="T7" fmla="*/ 0 h 151"/>
                <a:gd name="T8" fmla="*/ 96 w 215"/>
                <a:gd name="T9" fmla="*/ 9 h 151"/>
                <a:gd name="T10" fmla="*/ 0 w 215"/>
                <a:gd name="T11" fmla="*/ 105 h 151"/>
                <a:gd name="T12" fmla="*/ 46 w 215"/>
                <a:gd name="T13" fmla="*/ 151 h 151"/>
                <a:gd name="T14" fmla="*/ 132 w 215"/>
                <a:gd name="T15" fmla="*/ 64 h 1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15" h="151">
                  <a:moveTo>
                    <a:pt x="132" y="64"/>
                  </a:moveTo>
                  <a:cubicBezTo>
                    <a:pt x="215" y="64"/>
                    <a:pt x="215" y="64"/>
                    <a:pt x="215" y="64"/>
                  </a:cubicBezTo>
                  <a:cubicBezTo>
                    <a:pt x="215" y="0"/>
                    <a:pt x="215" y="0"/>
                    <a:pt x="215" y="0"/>
                  </a:cubicBezTo>
                  <a:cubicBezTo>
                    <a:pt x="119" y="0"/>
                    <a:pt x="119" y="0"/>
                    <a:pt x="119" y="0"/>
                  </a:cubicBezTo>
                  <a:cubicBezTo>
                    <a:pt x="111" y="0"/>
                    <a:pt x="102" y="3"/>
                    <a:pt x="96" y="9"/>
                  </a:cubicBezTo>
                  <a:cubicBezTo>
                    <a:pt x="0" y="105"/>
                    <a:pt x="0" y="105"/>
                    <a:pt x="0" y="105"/>
                  </a:cubicBezTo>
                  <a:cubicBezTo>
                    <a:pt x="46" y="151"/>
                    <a:pt x="46" y="151"/>
                    <a:pt x="46" y="151"/>
                  </a:cubicBezTo>
                  <a:lnTo>
                    <a:pt x="132" y="6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4" name="Rectangle 34">
              <a:extLst>
                <a:ext uri="{FF2B5EF4-FFF2-40B4-BE49-F238E27FC236}">
                  <a16:creationId xmlns:a16="http://schemas.microsoft.com/office/drawing/2014/main" id="{6E9B25CB-5EDE-4F43-95BF-53487A8F78C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117475" y="4081463"/>
              <a:ext cx="176213" cy="396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5" name="Rectangle 35">
              <a:extLst>
                <a:ext uri="{FF2B5EF4-FFF2-40B4-BE49-F238E27FC236}">
                  <a16:creationId xmlns:a16="http://schemas.microsoft.com/office/drawing/2014/main" id="{83D7A9F0-856E-4247-A559-F5E38355790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117475" y="4160838"/>
              <a:ext cx="39688" cy="3810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6" name="Rectangle 36">
              <a:extLst>
                <a:ext uri="{FF2B5EF4-FFF2-40B4-BE49-F238E27FC236}">
                  <a16:creationId xmlns:a16="http://schemas.microsoft.com/office/drawing/2014/main" id="{36A06170-56B1-4211-90CF-2E5B07E98FE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38100" y="4160838"/>
              <a:ext cx="96838" cy="3810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7" name="Rectangle 37">
              <a:extLst>
                <a:ext uri="{FF2B5EF4-FFF2-40B4-BE49-F238E27FC236}">
                  <a16:creationId xmlns:a16="http://schemas.microsoft.com/office/drawing/2014/main" id="{A4EA0809-738E-4248-91F7-E4939164DD5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117475" y="4238626"/>
              <a:ext cx="176213" cy="396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8" name="Freeform 38">
              <a:extLst>
                <a:ext uri="{FF2B5EF4-FFF2-40B4-BE49-F238E27FC236}">
                  <a16:creationId xmlns:a16="http://schemas.microsoft.com/office/drawing/2014/main" id="{AA353F4E-D515-4479-912A-6B7B3EDD8524}"/>
                </a:ext>
              </a:extLst>
            </p:cNvPr>
            <p:cNvSpPr>
              <a:spLocks/>
            </p:cNvSpPr>
            <p:nvPr/>
          </p:nvSpPr>
          <p:spPr bwMode="auto">
            <a:xfrm>
              <a:off x="-901700" y="5087938"/>
              <a:ext cx="131763" cy="93663"/>
            </a:xfrm>
            <a:custGeom>
              <a:avLst/>
              <a:gdLst>
                <a:gd name="T0" fmla="*/ 83 w 215"/>
                <a:gd name="T1" fmla="*/ 87 h 151"/>
                <a:gd name="T2" fmla="*/ 0 w 215"/>
                <a:gd name="T3" fmla="*/ 87 h 151"/>
                <a:gd name="T4" fmla="*/ 0 w 215"/>
                <a:gd name="T5" fmla="*/ 151 h 151"/>
                <a:gd name="T6" fmla="*/ 96 w 215"/>
                <a:gd name="T7" fmla="*/ 151 h 151"/>
                <a:gd name="T8" fmla="*/ 119 w 215"/>
                <a:gd name="T9" fmla="*/ 142 h 151"/>
                <a:gd name="T10" fmla="*/ 215 w 215"/>
                <a:gd name="T11" fmla="*/ 46 h 151"/>
                <a:gd name="T12" fmla="*/ 169 w 215"/>
                <a:gd name="T13" fmla="*/ 0 h 151"/>
                <a:gd name="T14" fmla="*/ 83 w 215"/>
                <a:gd name="T15" fmla="*/ 87 h 1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15" h="151">
                  <a:moveTo>
                    <a:pt x="83" y="87"/>
                  </a:moveTo>
                  <a:cubicBezTo>
                    <a:pt x="0" y="87"/>
                    <a:pt x="0" y="87"/>
                    <a:pt x="0" y="87"/>
                  </a:cubicBezTo>
                  <a:cubicBezTo>
                    <a:pt x="0" y="151"/>
                    <a:pt x="0" y="151"/>
                    <a:pt x="0" y="151"/>
                  </a:cubicBezTo>
                  <a:cubicBezTo>
                    <a:pt x="96" y="151"/>
                    <a:pt x="96" y="151"/>
                    <a:pt x="96" y="151"/>
                  </a:cubicBezTo>
                  <a:cubicBezTo>
                    <a:pt x="104" y="151"/>
                    <a:pt x="113" y="148"/>
                    <a:pt x="119" y="142"/>
                  </a:cubicBezTo>
                  <a:cubicBezTo>
                    <a:pt x="215" y="46"/>
                    <a:pt x="215" y="46"/>
                    <a:pt x="215" y="46"/>
                  </a:cubicBezTo>
                  <a:cubicBezTo>
                    <a:pt x="169" y="0"/>
                    <a:pt x="169" y="0"/>
                    <a:pt x="169" y="0"/>
                  </a:cubicBezTo>
                  <a:lnTo>
                    <a:pt x="83" y="8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9" name="Rectangle 39">
              <a:extLst>
                <a:ext uri="{FF2B5EF4-FFF2-40B4-BE49-F238E27FC236}">
                  <a16:creationId xmlns:a16="http://schemas.microsoft.com/office/drawing/2014/main" id="{4030DBF4-6224-49C9-A3A0-8B1B08C009F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1117600" y="5141913"/>
              <a:ext cx="176213" cy="396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0" name="Rectangle 40">
              <a:extLst>
                <a:ext uri="{FF2B5EF4-FFF2-40B4-BE49-F238E27FC236}">
                  <a16:creationId xmlns:a16="http://schemas.microsoft.com/office/drawing/2014/main" id="{7F749F18-E56E-474F-BD9D-B9DD63EC135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979488" y="5062538"/>
              <a:ext cx="38100" cy="396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1" name="Rectangle 41">
              <a:extLst>
                <a:ext uri="{FF2B5EF4-FFF2-40B4-BE49-F238E27FC236}">
                  <a16:creationId xmlns:a16="http://schemas.microsoft.com/office/drawing/2014/main" id="{68C57248-310C-425B-B74C-839A2814A59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1117600" y="5062538"/>
              <a:ext cx="98425" cy="396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2" name="Rectangle 42">
              <a:extLst>
                <a:ext uri="{FF2B5EF4-FFF2-40B4-BE49-F238E27FC236}">
                  <a16:creationId xmlns:a16="http://schemas.microsoft.com/office/drawing/2014/main" id="{EE20CDD9-D381-4B32-A5C7-FEBCADCF75E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1117600" y="4984751"/>
              <a:ext cx="176213" cy="396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3" name="Rectangle 43">
              <a:extLst>
                <a:ext uri="{FF2B5EF4-FFF2-40B4-BE49-F238E27FC236}">
                  <a16:creationId xmlns:a16="http://schemas.microsoft.com/office/drawing/2014/main" id="{FA0CFA0B-E82E-4A3A-909A-4409641821C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862013" y="4710113"/>
              <a:ext cx="430213" cy="396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92041701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7819" y="730530"/>
            <a:ext cx="8368363" cy="173255"/>
          </a:xfrm>
          <a:prstGeom prst="rect">
            <a:avLst/>
          </a:prstGeom>
        </p:spPr>
        <p:txBody>
          <a:bodyPr/>
          <a:lstStyle/>
          <a:p>
            <a:r>
              <a:rPr lang="en-US" dirty="0" err="1"/>
              <a:t>Meslek</a:t>
            </a:r>
            <a:r>
              <a:rPr lang="en-US" dirty="0"/>
              <a:t> </a:t>
            </a:r>
            <a:r>
              <a:rPr lang="en-US" dirty="0" err="1"/>
              <a:t>lisesi</a:t>
            </a:r>
            <a:r>
              <a:rPr lang="en-US" dirty="0"/>
              <a:t> </a:t>
            </a:r>
            <a:r>
              <a:rPr lang="en-US" dirty="0" err="1"/>
              <a:t>öğrencilerinin</a:t>
            </a:r>
            <a:r>
              <a:rPr lang="en-US" dirty="0"/>
              <a:t> son </a:t>
            </a:r>
            <a:r>
              <a:rPr lang="en-US" dirty="0" err="1"/>
              <a:t>sınıfta</a:t>
            </a:r>
            <a:r>
              <a:rPr lang="en-US" dirty="0"/>
              <a:t> </a:t>
            </a:r>
            <a:r>
              <a:rPr lang="en-US" dirty="0" err="1"/>
              <a:t>alanı</a:t>
            </a:r>
            <a:r>
              <a:rPr lang="en-US" dirty="0"/>
              <a:t> </a:t>
            </a:r>
            <a:r>
              <a:rPr lang="en-US" dirty="0" err="1"/>
              <a:t>ile</a:t>
            </a:r>
            <a:r>
              <a:rPr lang="en-US" dirty="0"/>
              <a:t> </a:t>
            </a:r>
            <a:r>
              <a:rPr lang="en-US" dirty="0" err="1"/>
              <a:t>ilgili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kuru</a:t>
            </a:r>
            <a:r>
              <a:rPr lang="tr-TR" dirty="0" err="1"/>
              <a:t>luşt</a:t>
            </a:r>
            <a:r>
              <a:rPr lang="en-US" dirty="0"/>
              <a:t>a belli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süre</a:t>
            </a:r>
            <a:r>
              <a:rPr lang="en-US" dirty="0"/>
              <a:t> </a:t>
            </a:r>
            <a:r>
              <a:rPr lang="en-US" dirty="0" err="1"/>
              <a:t>uygulamalı</a:t>
            </a:r>
            <a:r>
              <a:rPr lang="en-US" dirty="0"/>
              <a:t> </a:t>
            </a:r>
            <a:r>
              <a:rPr lang="en-US" dirty="0" err="1"/>
              <a:t>eğitim</a:t>
            </a:r>
            <a:r>
              <a:rPr lang="en-US" dirty="0"/>
              <a:t> </a:t>
            </a:r>
            <a:r>
              <a:rPr lang="en-US" dirty="0" err="1"/>
              <a:t>görmesidir</a:t>
            </a:r>
            <a:r>
              <a:rPr lang="en-US" dirty="0"/>
              <a:t>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7819" y="282611"/>
            <a:ext cx="8368363" cy="409459"/>
          </a:xfrm>
          <a:prstGeom prst="rect">
            <a:avLst/>
          </a:prstGeom>
        </p:spPr>
        <p:txBody>
          <a:bodyPr>
            <a:normAutofit fontScale="90000"/>
          </a:bodyPr>
          <a:lstStyle/>
          <a:p>
            <a:r>
              <a:rPr lang="en-US" dirty="0" err="1"/>
              <a:t>İşletmelerde</a:t>
            </a:r>
            <a:r>
              <a:rPr lang="en-US" dirty="0"/>
              <a:t> </a:t>
            </a:r>
            <a:r>
              <a:rPr lang="en-US" dirty="0" err="1"/>
              <a:t>Beceri</a:t>
            </a:r>
            <a:r>
              <a:rPr lang="en-US" dirty="0"/>
              <a:t> </a:t>
            </a:r>
            <a:r>
              <a:rPr lang="en-US" dirty="0" err="1"/>
              <a:t>Eğitimi</a:t>
            </a:r>
            <a:endParaRPr lang="en-US" dirty="0"/>
          </a:p>
        </p:txBody>
      </p:sp>
      <p:grpSp>
        <p:nvGrpSpPr>
          <p:cNvPr id="59" name="Group 58">
            <a:extLst>
              <a:ext uri="{FF2B5EF4-FFF2-40B4-BE49-F238E27FC236}">
                <a16:creationId xmlns:a16="http://schemas.microsoft.com/office/drawing/2014/main" id="{5D0128CE-7CA5-4B5B-A735-2F2BC8A54510}"/>
              </a:ext>
            </a:extLst>
          </p:cNvPr>
          <p:cNvGrpSpPr/>
          <p:nvPr/>
        </p:nvGrpSpPr>
        <p:grpSpPr>
          <a:xfrm>
            <a:off x="5415318" y="1169571"/>
            <a:ext cx="3271482" cy="3271478"/>
            <a:chOff x="-1687513" y="3627438"/>
            <a:chExt cx="1303338" cy="1303337"/>
          </a:xfrm>
          <a:solidFill>
            <a:schemeClr val="bg1">
              <a:lumMod val="95000"/>
              <a:alpha val="50000"/>
            </a:schemeClr>
          </a:solidFill>
        </p:grpSpPr>
        <p:sp>
          <p:nvSpPr>
            <p:cNvPr id="62" name="Freeform 47">
              <a:extLst>
                <a:ext uri="{FF2B5EF4-FFF2-40B4-BE49-F238E27FC236}">
                  <a16:creationId xmlns:a16="http://schemas.microsoft.com/office/drawing/2014/main" id="{86D1D9EF-2734-4F65-BD82-668E4AE8DA9F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-1687513" y="3627438"/>
              <a:ext cx="1303338" cy="1303337"/>
            </a:xfrm>
            <a:custGeom>
              <a:avLst/>
              <a:gdLst>
                <a:gd name="T0" fmla="*/ 1696 w 1920"/>
                <a:gd name="T1" fmla="*/ 647 h 1920"/>
                <a:gd name="T2" fmla="*/ 1729 w 1920"/>
                <a:gd name="T3" fmla="*/ 372 h 1920"/>
                <a:gd name="T4" fmla="*/ 1385 w 1920"/>
                <a:gd name="T5" fmla="*/ 282 h 1920"/>
                <a:gd name="T6" fmla="*/ 1088 w 1920"/>
                <a:gd name="T7" fmla="*/ 0 h 1920"/>
                <a:gd name="T8" fmla="*/ 781 w 1920"/>
                <a:gd name="T9" fmla="*/ 180 h 1920"/>
                <a:gd name="T10" fmla="*/ 372 w 1920"/>
                <a:gd name="T11" fmla="*/ 191 h 1920"/>
                <a:gd name="T12" fmla="*/ 282 w 1920"/>
                <a:gd name="T13" fmla="*/ 535 h 1920"/>
                <a:gd name="T14" fmla="*/ 0 w 1920"/>
                <a:gd name="T15" fmla="*/ 832 h 1920"/>
                <a:gd name="T16" fmla="*/ 180 w 1920"/>
                <a:gd name="T17" fmla="*/ 1139 h 1920"/>
                <a:gd name="T18" fmla="*/ 191 w 1920"/>
                <a:gd name="T19" fmla="*/ 1548 h 1920"/>
                <a:gd name="T20" fmla="*/ 535 w 1920"/>
                <a:gd name="T21" fmla="*/ 1638 h 1920"/>
                <a:gd name="T22" fmla="*/ 832 w 1920"/>
                <a:gd name="T23" fmla="*/ 1920 h 1920"/>
                <a:gd name="T24" fmla="*/ 1139 w 1920"/>
                <a:gd name="T25" fmla="*/ 1740 h 1920"/>
                <a:gd name="T26" fmla="*/ 1376 w 1920"/>
                <a:gd name="T27" fmla="*/ 1920 h 1920"/>
                <a:gd name="T28" fmla="*/ 1506 w 1920"/>
                <a:gd name="T29" fmla="*/ 1732 h 1920"/>
                <a:gd name="T30" fmla="*/ 1732 w 1920"/>
                <a:gd name="T31" fmla="*/ 1506 h 1920"/>
                <a:gd name="T32" fmla="*/ 1789 w 1920"/>
                <a:gd name="T33" fmla="*/ 1132 h 1920"/>
                <a:gd name="T34" fmla="*/ 1920 w 1920"/>
                <a:gd name="T35" fmla="*/ 832 h 1920"/>
                <a:gd name="T36" fmla="*/ 1078 w 1920"/>
                <a:gd name="T37" fmla="*/ 1709 h 1920"/>
                <a:gd name="T38" fmla="*/ 842 w 1920"/>
                <a:gd name="T39" fmla="*/ 1709 h 1920"/>
                <a:gd name="T40" fmla="*/ 514 w 1920"/>
                <a:gd name="T41" fmla="*/ 1573 h 1920"/>
                <a:gd name="T42" fmla="*/ 347 w 1920"/>
                <a:gd name="T43" fmla="*/ 1406 h 1920"/>
                <a:gd name="T44" fmla="*/ 211 w 1920"/>
                <a:gd name="T45" fmla="*/ 1078 h 1920"/>
                <a:gd name="T46" fmla="*/ 211 w 1920"/>
                <a:gd name="T47" fmla="*/ 842 h 1920"/>
                <a:gd name="T48" fmla="*/ 347 w 1920"/>
                <a:gd name="T49" fmla="*/ 514 h 1920"/>
                <a:gd name="T50" fmla="*/ 514 w 1920"/>
                <a:gd name="T51" fmla="*/ 347 h 1920"/>
                <a:gd name="T52" fmla="*/ 842 w 1920"/>
                <a:gd name="T53" fmla="*/ 211 h 1920"/>
                <a:gd name="T54" fmla="*/ 1078 w 1920"/>
                <a:gd name="T55" fmla="*/ 211 h 1920"/>
                <a:gd name="T56" fmla="*/ 1406 w 1920"/>
                <a:gd name="T57" fmla="*/ 347 h 1920"/>
                <a:gd name="T58" fmla="*/ 1573 w 1920"/>
                <a:gd name="T59" fmla="*/ 514 h 1920"/>
                <a:gd name="T60" fmla="*/ 1241 w 1920"/>
                <a:gd name="T61" fmla="*/ 533 h 1920"/>
                <a:gd name="T62" fmla="*/ 960 w 1920"/>
                <a:gd name="T63" fmla="*/ 1472 h 1920"/>
                <a:gd name="T64" fmla="*/ 1280 w 1920"/>
                <a:gd name="T65" fmla="*/ 1440 h 1920"/>
                <a:gd name="T66" fmla="*/ 1103 w 1920"/>
                <a:gd name="T67" fmla="*/ 1682 h 1920"/>
                <a:gd name="T68" fmla="*/ 699 w 1920"/>
                <a:gd name="T69" fmla="*/ 1146 h 1920"/>
                <a:gd name="T70" fmla="*/ 612 w 1920"/>
                <a:gd name="T71" fmla="*/ 1243 h 1920"/>
                <a:gd name="T72" fmla="*/ 1050 w 1920"/>
                <a:gd name="T73" fmla="*/ 653 h 1920"/>
                <a:gd name="T74" fmla="*/ 746 w 1920"/>
                <a:gd name="T75" fmla="*/ 1101 h 1920"/>
                <a:gd name="T76" fmla="*/ 1344 w 1920"/>
                <a:gd name="T77" fmla="*/ 1406 h 1920"/>
                <a:gd name="T78" fmla="*/ 1408 w 1920"/>
                <a:gd name="T79" fmla="*/ 1440 h 1920"/>
                <a:gd name="T80" fmla="*/ 1440 w 1920"/>
                <a:gd name="T81" fmla="*/ 1792 h 1920"/>
                <a:gd name="T82" fmla="*/ 1312 w 1920"/>
                <a:gd name="T83" fmla="*/ 1504 h 1920"/>
                <a:gd name="T84" fmla="*/ 1664 w 1920"/>
                <a:gd name="T85" fmla="*/ 1523 h 1920"/>
                <a:gd name="T86" fmla="*/ 1504 w 1920"/>
                <a:gd name="T87" fmla="*/ 1472 h 1920"/>
                <a:gd name="T88" fmla="*/ 1578 w 1920"/>
                <a:gd name="T89" fmla="*/ 1359 h 1920"/>
                <a:gd name="T90" fmla="*/ 1664 w 1920"/>
                <a:gd name="T91" fmla="*/ 1523 h 1920"/>
                <a:gd name="T92" fmla="*/ 1376 w 1920"/>
                <a:gd name="T93" fmla="*/ 576 h 1920"/>
                <a:gd name="T94" fmla="*/ 1856 w 1920"/>
                <a:gd name="T95" fmla="*/ 1060 h 1920"/>
                <a:gd name="T96" fmla="*/ 1856 w 1920"/>
                <a:gd name="T97" fmla="*/ 860 h 19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1920" h="1920">
                  <a:moveTo>
                    <a:pt x="1892" y="800"/>
                  </a:moveTo>
                  <a:cubicBezTo>
                    <a:pt x="1790" y="787"/>
                    <a:pt x="1790" y="787"/>
                    <a:pt x="1790" y="787"/>
                  </a:cubicBezTo>
                  <a:cubicBezTo>
                    <a:pt x="1767" y="735"/>
                    <a:pt x="1736" y="688"/>
                    <a:pt x="1696" y="647"/>
                  </a:cubicBezTo>
                  <a:cubicBezTo>
                    <a:pt x="1680" y="608"/>
                    <a:pt x="1660" y="571"/>
                    <a:pt x="1638" y="535"/>
                  </a:cubicBezTo>
                  <a:cubicBezTo>
                    <a:pt x="1732" y="414"/>
                    <a:pt x="1732" y="414"/>
                    <a:pt x="1732" y="414"/>
                  </a:cubicBezTo>
                  <a:cubicBezTo>
                    <a:pt x="1742" y="401"/>
                    <a:pt x="1740" y="383"/>
                    <a:pt x="1729" y="372"/>
                  </a:cubicBezTo>
                  <a:cubicBezTo>
                    <a:pt x="1548" y="191"/>
                    <a:pt x="1548" y="191"/>
                    <a:pt x="1548" y="191"/>
                  </a:cubicBezTo>
                  <a:cubicBezTo>
                    <a:pt x="1537" y="179"/>
                    <a:pt x="1519" y="178"/>
                    <a:pt x="1506" y="188"/>
                  </a:cubicBezTo>
                  <a:cubicBezTo>
                    <a:pt x="1385" y="282"/>
                    <a:pt x="1385" y="282"/>
                    <a:pt x="1385" y="282"/>
                  </a:cubicBezTo>
                  <a:cubicBezTo>
                    <a:pt x="1309" y="234"/>
                    <a:pt x="1226" y="200"/>
                    <a:pt x="1139" y="180"/>
                  </a:cubicBezTo>
                  <a:cubicBezTo>
                    <a:pt x="1120" y="28"/>
                    <a:pt x="1120" y="28"/>
                    <a:pt x="1120" y="28"/>
                  </a:cubicBezTo>
                  <a:cubicBezTo>
                    <a:pt x="1118" y="12"/>
                    <a:pt x="1104" y="0"/>
                    <a:pt x="1088" y="0"/>
                  </a:cubicBezTo>
                  <a:cubicBezTo>
                    <a:pt x="832" y="0"/>
                    <a:pt x="832" y="0"/>
                    <a:pt x="832" y="0"/>
                  </a:cubicBezTo>
                  <a:cubicBezTo>
                    <a:pt x="816" y="0"/>
                    <a:pt x="802" y="12"/>
                    <a:pt x="800" y="28"/>
                  </a:cubicBezTo>
                  <a:cubicBezTo>
                    <a:pt x="781" y="180"/>
                    <a:pt x="781" y="180"/>
                    <a:pt x="781" y="180"/>
                  </a:cubicBezTo>
                  <a:cubicBezTo>
                    <a:pt x="694" y="200"/>
                    <a:pt x="611" y="234"/>
                    <a:pt x="535" y="282"/>
                  </a:cubicBezTo>
                  <a:cubicBezTo>
                    <a:pt x="414" y="188"/>
                    <a:pt x="414" y="188"/>
                    <a:pt x="414" y="188"/>
                  </a:cubicBezTo>
                  <a:cubicBezTo>
                    <a:pt x="401" y="178"/>
                    <a:pt x="383" y="179"/>
                    <a:pt x="372" y="191"/>
                  </a:cubicBezTo>
                  <a:cubicBezTo>
                    <a:pt x="191" y="372"/>
                    <a:pt x="191" y="372"/>
                    <a:pt x="191" y="372"/>
                  </a:cubicBezTo>
                  <a:cubicBezTo>
                    <a:pt x="179" y="383"/>
                    <a:pt x="178" y="401"/>
                    <a:pt x="188" y="414"/>
                  </a:cubicBezTo>
                  <a:cubicBezTo>
                    <a:pt x="282" y="535"/>
                    <a:pt x="282" y="535"/>
                    <a:pt x="282" y="535"/>
                  </a:cubicBezTo>
                  <a:cubicBezTo>
                    <a:pt x="234" y="611"/>
                    <a:pt x="200" y="694"/>
                    <a:pt x="180" y="781"/>
                  </a:cubicBezTo>
                  <a:cubicBezTo>
                    <a:pt x="28" y="800"/>
                    <a:pt x="28" y="800"/>
                    <a:pt x="28" y="800"/>
                  </a:cubicBezTo>
                  <a:cubicBezTo>
                    <a:pt x="12" y="802"/>
                    <a:pt x="0" y="816"/>
                    <a:pt x="0" y="832"/>
                  </a:cubicBezTo>
                  <a:cubicBezTo>
                    <a:pt x="0" y="1088"/>
                    <a:pt x="0" y="1088"/>
                    <a:pt x="0" y="1088"/>
                  </a:cubicBezTo>
                  <a:cubicBezTo>
                    <a:pt x="0" y="1104"/>
                    <a:pt x="12" y="1118"/>
                    <a:pt x="28" y="1120"/>
                  </a:cubicBezTo>
                  <a:cubicBezTo>
                    <a:pt x="180" y="1139"/>
                    <a:pt x="180" y="1139"/>
                    <a:pt x="180" y="1139"/>
                  </a:cubicBezTo>
                  <a:cubicBezTo>
                    <a:pt x="200" y="1226"/>
                    <a:pt x="234" y="1309"/>
                    <a:pt x="282" y="1385"/>
                  </a:cubicBezTo>
                  <a:cubicBezTo>
                    <a:pt x="188" y="1506"/>
                    <a:pt x="188" y="1506"/>
                    <a:pt x="188" y="1506"/>
                  </a:cubicBezTo>
                  <a:cubicBezTo>
                    <a:pt x="178" y="1519"/>
                    <a:pt x="179" y="1537"/>
                    <a:pt x="191" y="1548"/>
                  </a:cubicBezTo>
                  <a:cubicBezTo>
                    <a:pt x="372" y="1729"/>
                    <a:pt x="372" y="1729"/>
                    <a:pt x="372" y="1729"/>
                  </a:cubicBezTo>
                  <a:cubicBezTo>
                    <a:pt x="383" y="1741"/>
                    <a:pt x="401" y="1742"/>
                    <a:pt x="414" y="1732"/>
                  </a:cubicBezTo>
                  <a:cubicBezTo>
                    <a:pt x="535" y="1638"/>
                    <a:pt x="535" y="1638"/>
                    <a:pt x="535" y="1638"/>
                  </a:cubicBezTo>
                  <a:cubicBezTo>
                    <a:pt x="611" y="1686"/>
                    <a:pt x="694" y="1720"/>
                    <a:pt x="781" y="1740"/>
                  </a:cubicBezTo>
                  <a:cubicBezTo>
                    <a:pt x="800" y="1892"/>
                    <a:pt x="800" y="1892"/>
                    <a:pt x="800" y="1892"/>
                  </a:cubicBezTo>
                  <a:cubicBezTo>
                    <a:pt x="802" y="1908"/>
                    <a:pt x="816" y="1920"/>
                    <a:pt x="832" y="1920"/>
                  </a:cubicBezTo>
                  <a:cubicBezTo>
                    <a:pt x="1088" y="1920"/>
                    <a:pt x="1088" y="1920"/>
                    <a:pt x="1088" y="1920"/>
                  </a:cubicBezTo>
                  <a:cubicBezTo>
                    <a:pt x="1104" y="1920"/>
                    <a:pt x="1118" y="1908"/>
                    <a:pt x="1120" y="1892"/>
                  </a:cubicBezTo>
                  <a:cubicBezTo>
                    <a:pt x="1139" y="1740"/>
                    <a:pt x="1139" y="1740"/>
                    <a:pt x="1139" y="1740"/>
                  </a:cubicBezTo>
                  <a:cubicBezTo>
                    <a:pt x="1176" y="1731"/>
                    <a:pt x="1212" y="1720"/>
                    <a:pt x="1248" y="1706"/>
                  </a:cubicBezTo>
                  <a:cubicBezTo>
                    <a:pt x="1248" y="1792"/>
                    <a:pt x="1248" y="1792"/>
                    <a:pt x="1248" y="1792"/>
                  </a:cubicBezTo>
                  <a:cubicBezTo>
                    <a:pt x="1248" y="1863"/>
                    <a:pt x="1305" y="1920"/>
                    <a:pt x="1376" y="1920"/>
                  </a:cubicBezTo>
                  <a:cubicBezTo>
                    <a:pt x="1447" y="1920"/>
                    <a:pt x="1504" y="1863"/>
                    <a:pt x="1504" y="1792"/>
                  </a:cubicBezTo>
                  <a:cubicBezTo>
                    <a:pt x="1504" y="1730"/>
                    <a:pt x="1504" y="1730"/>
                    <a:pt x="1504" y="1730"/>
                  </a:cubicBezTo>
                  <a:cubicBezTo>
                    <a:pt x="1506" y="1732"/>
                    <a:pt x="1506" y="1732"/>
                    <a:pt x="1506" y="1732"/>
                  </a:cubicBezTo>
                  <a:cubicBezTo>
                    <a:pt x="1519" y="1742"/>
                    <a:pt x="1537" y="1741"/>
                    <a:pt x="1548" y="1729"/>
                  </a:cubicBezTo>
                  <a:cubicBezTo>
                    <a:pt x="1729" y="1548"/>
                    <a:pt x="1729" y="1548"/>
                    <a:pt x="1729" y="1548"/>
                  </a:cubicBezTo>
                  <a:cubicBezTo>
                    <a:pt x="1741" y="1537"/>
                    <a:pt x="1742" y="1519"/>
                    <a:pt x="1732" y="1506"/>
                  </a:cubicBezTo>
                  <a:cubicBezTo>
                    <a:pt x="1638" y="1385"/>
                    <a:pt x="1638" y="1385"/>
                    <a:pt x="1638" y="1385"/>
                  </a:cubicBezTo>
                  <a:cubicBezTo>
                    <a:pt x="1660" y="1349"/>
                    <a:pt x="1680" y="1312"/>
                    <a:pt x="1696" y="1273"/>
                  </a:cubicBezTo>
                  <a:cubicBezTo>
                    <a:pt x="1736" y="1232"/>
                    <a:pt x="1767" y="1185"/>
                    <a:pt x="1789" y="1132"/>
                  </a:cubicBezTo>
                  <a:cubicBezTo>
                    <a:pt x="1892" y="1120"/>
                    <a:pt x="1892" y="1120"/>
                    <a:pt x="1892" y="1120"/>
                  </a:cubicBezTo>
                  <a:cubicBezTo>
                    <a:pt x="1908" y="1118"/>
                    <a:pt x="1920" y="1104"/>
                    <a:pt x="1920" y="1088"/>
                  </a:cubicBezTo>
                  <a:cubicBezTo>
                    <a:pt x="1920" y="832"/>
                    <a:pt x="1920" y="832"/>
                    <a:pt x="1920" y="832"/>
                  </a:cubicBezTo>
                  <a:cubicBezTo>
                    <a:pt x="1920" y="816"/>
                    <a:pt x="1908" y="802"/>
                    <a:pt x="1892" y="800"/>
                  </a:cubicBezTo>
                  <a:close/>
                  <a:moveTo>
                    <a:pt x="1103" y="1682"/>
                  </a:moveTo>
                  <a:cubicBezTo>
                    <a:pt x="1090" y="1685"/>
                    <a:pt x="1080" y="1696"/>
                    <a:pt x="1078" y="1709"/>
                  </a:cubicBezTo>
                  <a:cubicBezTo>
                    <a:pt x="1060" y="1856"/>
                    <a:pt x="1060" y="1856"/>
                    <a:pt x="1060" y="1856"/>
                  </a:cubicBezTo>
                  <a:cubicBezTo>
                    <a:pt x="860" y="1856"/>
                    <a:pt x="860" y="1856"/>
                    <a:pt x="860" y="1856"/>
                  </a:cubicBezTo>
                  <a:cubicBezTo>
                    <a:pt x="842" y="1709"/>
                    <a:pt x="842" y="1709"/>
                    <a:pt x="842" y="1709"/>
                  </a:cubicBezTo>
                  <a:cubicBezTo>
                    <a:pt x="840" y="1696"/>
                    <a:pt x="830" y="1685"/>
                    <a:pt x="816" y="1682"/>
                  </a:cubicBezTo>
                  <a:cubicBezTo>
                    <a:pt x="722" y="1663"/>
                    <a:pt x="631" y="1626"/>
                    <a:pt x="551" y="1572"/>
                  </a:cubicBezTo>
                  <a:cubicBezTo>
                    <a:pt x="540" y="1564"/>
                    <a:pt x="525" y="1565"/>
                    <a:pt x="514" y="1573"/>
                  </a:cubicBezTo>
                  <a:cubicBezTo>
                    <a:pt x="397" y="1664"/>
                    <a:pt x="397" y="1664"/>
                    <a:pt x="397" y="1664"/>
                  </a:cubicBezTo>
                  <a:cubicBezTo>
                    <a:pt x="256" y="1523"/>
                    <a:pt x="256" y="1523"/>
                    <a:pt x="256" y="1523"/>
                  </a:cubicBezTo>
                  <a:cubicBezTo>
                    <a:pt x="347" y="1406"/>
                    <a:pt x="347" y="1406"/>
                    <a:pt x="347" y="1406"/>
                  </a:cubicBezTo>
                  <a:cubicBezTo>
                    <a:pt x="355" y="1395"/>
                    <a:pt x="356" y="1380"/>
                    <a:pt x="348" y="1369"/>
                  </a:cubicBezTo>
                  <a:cubicBezTo>
                    <a:pt x="294" y="1289"/>
                    <a:pt x="257" y="1199"/>
                    <a:pt x="238" y="1104"/>
                  </a:cubicBezTo>
                  <a:cubicBezTo>
                    <a:pt x="235" y="1090"/>
                    <a:pt x="224" y="1080"/>
                    <a:pt x="211" y="1078"/>
                  </a:cubicBezTo>
                  <a:cubicBezTo>
                    <a:pt x="64" y="1060"/>
                    <a:pt x="64" y="1060"/>
                    <a:pt x="64" y="1060"/>
                  </a:cubicBezTo>
                  <a:cubicBezTo>
                    <a:pt x="64" y="860"/>
                    <a:pt x="64" y="860"/>
                    <a:pt x="64" y="860"/>
                  </a:cubicBezTo>
                  <a:cubicBezTo>
                    <a:pt x="211" y="842"/>
                    <a:pt x="211" y="842"/>
                    <a:pt x="211" y="842"/>
                  </a:cubicBezTo>
                  <a:cubicBezTo>
                    <a:pt x="224" y="840"/>
                    <a:pt x="235" y="830"/>
                    <a:pt x="238" y="816"/>
                  </a:cubicBezTo>
                  <a:cubicBezTo>
                    <a:pt x="257" y="722"/>
                    <a:pt x="294" y="631"/>
                    <a:pt x="348" y="551"/>
                  </a:cubicBezTo>
                  <a:cubicBezTo>
                    <a:pt x="356" y="540"/>
                    <a:pt x="355" y="525"/>
                    <a:pt x="347" y="514"/>
                  </a:cubicBezTo>
                  <a:cubicBezTo>
                    <a:pt x="256" y="397"/>
                    <a:pt x="256" y="397"/>
                    <a:pt x="256" y="397"/>
                  </a:cubicBezTo>
                  <a:cubicBezTo>
                    <a:pt x="397" y="256"/>
                    <a:pt x="397" y="256"/>
                    <a:pt x="397" y="256"/>
                  </a:cubicBezTo>
                  <a:cubicBezTo>
                    <a:pt x="514" y="347"/>
                    <a:pt x="514" y="347"/>
                    <a:pt x="514" y="347"/>
                  </a:cubicBezTo>
                  <a:cubicBezTo>
                    <a:pt x="525" y="355"/>
                    <a:pt x="540" y="356"/>
                    <a:pt x="551" y="348"/>
                  </a:cubicBezTo>
                  <a:cubicBezTo>
                    <a:pt x="631" y="294"/>
                    <a:pt x="722" y="257"/>
                    <a:pt x="816" y="238"/>
                  </a:cubicBezTo>
                  <a:cubicBezTo>
                    <a:pt x="830" y="235"/>
                    <a:pt x="840" y="224"/>
                    <a:pt x="842" y="211"/>
                  </a:cubicBezTo>
                  <a:cubicBezTo>
                    <a:pt x="860" y="64"/>
                    <a:pt x="860" y="64"/>
                    <a:pt x="860" y="64"/>
                  </a:cubicBezTo>
                  <a:cubicBezTo>
                    <a:pt x="1060" y="64"/>
                    <a:pt x="1060" y="64"/>
                    <a:pt x="1060" y="64"/>
                  </a:cubicBezTo>
                  <a:cubicBezTo>
                    <a:pt x="1078" y="211"/>
                    <a:pt x="1078" y="211"/>
                    <a:pt x="1078" y="211"/>
                  </a:cubicBezTo>
                  <a:cubicBezTo>
                    <a:pt x="1080" y="224"/>
                    <a:pt x="1090" y="235"/>
                    <a:pt x="1104" y="238"/>
                  </a:cubicBezTo>
                  <a:cubicBezTo>
                    <a:pt x="1198" y="257"/>
                    <a:pt x="1289" y="294"/>
                    <a:pt x="1369" y="348"/>
                  </a:cubicBezTo>
                  <a:cubicBezTo>
                    <a:pt x="1380" y="356"/>
                    <a:pt x="1395" y="355"/>
                    <a:pt x="1406" y="347"/>
                  </a:cubicBezTo>
                  <a:cubicBezTo>
                    <a:pt x="1523" y="256"/>
                    <a:pt x="1523" y="256"/>
                    <a:pt x="1523" y="256"/>
                  </a:cubicBezTo>
                  <a:cubicBezTo>
                    <a:pt x="1664" y="397"/>
                    <a:pt x="1664" y="397"/>
                    <a:pt x="1664" y="397"/>
                  </a:cubicBezTo>
                  <a:cubicBezTo>
                    <a:pt x="1573" y="514"/>
                    <a:pt x="1573" y="514"/>
                    <a:pt x="1573" y="514"/>
                  </a:cubicBezTo>
                  <a:cubicBezTo>
                    <a:pt x="1565" y="525"/>
                    <a:pt x="1564" y="540"/>
                    <a:pt x="1572" y="551"/>
                  </a:cubicBezTo>
                  <a:cubicBezTo>
                    <a:pt x="1574" y="554"/>
                    <a:pt x="1576" y="557"/>
                    <a:pt x="1578" y="560"/>
                  </a:cubicBezTo>
                  <a:cubicBezTo>
                    <a:pt x="1474" y="507"/>
                    <a:pt x="1353" y="497"/>
                    <a:pt x="1241" y="533"/>
                  </a:cubicBezTo>
                  <a:cubicBezTo>
                    <a:pt x="1158" y="477"/>
                    <a:pt x="1060" y="448"/>
                    <a:pt x="960" y="448"/>
                  </a:cubicBezTo>
                  <a:cubicBezTo>
                    <a:pt x="677" y="448"/>
                    <a:pt x="448" y="677"/>
                    <a:pt x="448" y="960"/>
                  </a:cubicBezTo>
                  <a:cubicBezTo>
                    <a:pt x="448" y="1243"/>
                    <a:pt x="677" y="1472"/>
                    <a:pt x="960" y="1472"/>
                  </a:cubicBezTo>
                  <a:cubicBezTo>
                    <a:pt x="1060" y="1472"/>
                    <a:pt x="1158" y="1443"/>
                    <a:pt x="1241" y="1387"/>
                  </a:cubicBezTo>
                  <a:cubicBezTo>
                    <a:pt x="1254" y="1391"/>
                    <a:pt x="1267" y="1394"/>
                    <a:pt x="1280" y="1397"/>
                  </a:cubicBezTo>
                  <a:cubicBezTo>
                    <a:pt x="1280" y="1440"/>
                    <a:pt x="1280" y="1440"/>
                    <a:pt x="1280" y="1440"/>
                  </a:cubicBezTo>
                  <a:cubicBezTo>
                    <a:pt x="1262" y="1440"/>
                    <a:pt x="1248" y="1454"/>
                    <a:pt x="1248" y="1472"/>
                  </a:cubicBezTo>
                  <a:cubicBezTo>
                    <a:pt x="1248" y="1637"/>
                    <a:pt x="1248" y="1637"/>
                    <a:pt x="1248" y="1637"/>
                  </a:cubicBezTo>
                  <a:cubicBezTo>
                    <a:pt x="1202" y="1657"/>
                    <a:pt x="1153" y="1672"/>
                    <a:pt x="1103" y="1682"/>
                  </a:cubicBezTo>
                  <a:close/>
                  <a:moveTo>
                    <a:pt x="1050" y="653"/>
                  </a:moveTo>
                  <a:cubicBezTo>
                    <a:pt x="919" y="614"/>
                    <a:pt x="778" y="663"/>
                    <a:pt x="699" y="774"/>
                  </a:cubicBezTo>
                  <a:cubicBezTo>
                    <a:pt x="619" y="885"/>
                    <a:pt x="619" y="1035"/>
                    <a:pt x="699" y="1146"/>
                  </a:cubicBezTo>
                  <a:cubicBezTo>
                    <a:pt x="778" y="1257"/>
                    <a:pt x="919" y="1306"/>
                    <a:pt x="1050" y="1267"/>
                  </a:cubicBezTo>
                  <a:cubicBezTo>
                    <a:pt x="1084" y="1303"/>
                    <a:pt x="1124" y="1333"/>
                    <a:pt x="1168" y="1356"/>
                  </a:cubicBezTo>
                  <a:cubicBezTo>
                    <a:pt x="980" y="1456"/>
                    <a:pt x="747" y="1408"/>
                    <a:pt x="612" y="1243"/>
                  </a:cubicBezTo>
                  <a:cubicBezTo>
                    <a:pt x="478" y="1079"/>
                    <a:pt x="478" y="841"/>
                    <a:pt x="612" y="677"/>
                  </a:cubicBezTo>
                  <a:cubicBezTo>
                    <a:pt x="747" y="512"/>
                    <a:pt x="980" y="464"/>
                    <a:pt x="1168" y="564"/>
                  </a:cubicBezTo>
                  <a:cubicBezTo>
                    <a:pt x="1124" y="587"/>
                    <a:pt x="1084" y="617"/>
                    <a:pt x="1050" y="653"/>
                  </a:cubicBezTo>
                  <a:close/>
                  <a:moveTo>
                    <a:pt x="1006" y="708"/>
                  </a:moveTo>
                  <a:cubicBezTo>
                    <a:pt x="902" y="860"/>
                    <a:pt x="902" y="1060"/>
                    <a:pt x="1006" y="1212"/>
                  </a:cubicBezTo>
                  <a:cubicBezTo>
                    <a:pt x="905" y="1230"/>
                    <a:pt x="803" y="1187"/>
                    <a:pt x="746" y="1101"/>
                  </a:cubicBezTo>
                  <a:cubicBezTo>
                    <a:pt x="690" y="1016"/>
                    <a:pt x="690" y="904"/>
                    <a:pt x="746" y="819"/>
                  </a:cubicBezTo>
                  <a:cubicBezTo>
                    <a:pt x="803" y="733"/>
                    <a:pt x="905" y="690"/>
                    <a:pt x="1006" y="708"/>
                  </a:cubicBezTo>
                  <a:close/>
                  <a:moveTo>
                    <a:pt x="1344" y="1406"/>
                  </a:moveTo>
                  <a:cubicBezTo>
                    <a:pt x="1355" y="1407"/>
                    <a:pt x="1365" y="1408"/>
                    <a:pt x="1376" y="1408"/>
                  </a:cubicBezTo>
                  <a:cubicBezTo>
                    <a:pt x="1387" y="1408"/>
                    <a:pt x="1397" y="1407"/>
                    <a:pt x="1408" y="1406"/>
                  </a:cubicBezTo>
                  <a:cubicBezTo>
                    <a:pt x="1408" y="1440"/>
                    <a:pt x="1408" y="1440"/>
                    <a:pt x="1408" y="1440"/>
                  </a:cubicBezTo>
                  <a:cubicBezTo>
                    <a:pt x="1344" y="1440"/>
                    <a:pt x="1344" y="1440"/>
                    <a:pt x="1344" y="1440"/>
                  </a:cubicBezTo>
                  <a:lnTo>
                    <a:pt x="1344" y="1406"/>
                  </a:lnTo>
                  <a:close/>
                  <a:moveTo>
                    <a:pt x="1440" y="1792"/>
                  </a:moveTo>
                  <a:cubicBezTo>
                    <a:pt x="1440" y="1827"/>
                    <a:pt x="1411" y="1856"/>
                    <a:pt x="1376" y="1856"/>
                  </a:cubicBezTo>
                  <a:cubicBezTo>
                    <a:pt x="1341" y="1856"/>
                    <a:pt x="1312" y="1827"/>
                    <a:pt x="1312" y="1792"/>
                  </a:cubicBezTo>
                  <a:cubicBezTo>
                    <a:pt x="1312" y="1504"/>
                    <a:pt x="1312" y="1504"/>
                    <a:pt x="1312" y="1504"/>
                  </a:cubicBezTo>
                  <a:cubicBezTo>
                    <a:pt x="1440" y="1504"/>
                    <a:pt x="1440" y="1504"/>
                    <a:pt x="1440" y="1504"/>
                  </a:cubicBezTo>
                  <a:lnTo>
                    <a:pt x="1440" y="1792"/>
                  </a:lnTo>
                  <a:close/>
                  <a:moveTo>
                    <a:pt x="1664" y="1523"/>
                  </a:moveTo>
                  <a:cubicBezTo>
                    <a:pt x="1523" y="1664"/>
                    <a:pt x="1523" y="1664"/>
                    <a:pt x="1523" y="1664"/>
                  </a:cubicBezTo>
                  <a:cubicBezTo>
                    <a:pt x="1504" y="1649"/>
                    <a:pt x="1504" y="1649"/>
                    <a:pt x="1504" y="1649"/>
                  </a:cubicBezTo>
                  <a:cubicBezTo>
                    <a:pt x="1504" y="1472"/>
                    <a:pt x="1504" y="1472"/>
                    <a:pt x="1504" y="1472"/>
                  </a:cubicBezTo>
                  <a:cubicBezTo>
                    <a:pt x="1504" y="1454"/>
                    <a:pt x="1490" y="1440"/>
                    <a:pt x="1472" y="1440"/>
                  </a:cubicBezTo>
                  <a:cubicBezTo>
                    <a:pt x="1472" y="1397"/>
                    <a:pt x="1472" y="1397"/>
                    <a:pt x="1472" y="1397"/>
                  </a:cubicBezTo>
                  <a:cubicBezTo>
                    <a:pt x="1509" y="1389"/>
                    <a:pt x="1544" y="1377"/>
                    <a:pt x="1578" y="1359"/>
                  </a:cubicBezTo>
                  <a:cubicBezTo>
                    <a:pt x="1576" y="1363"/>
                    <a:pt x="1574" y="1366"/>
                    <a:pt x="1572" y="1369"/>
                  </a:cubicBezTo>
                  <a:cubicBezTo>
                    <a:pt x="1564" y="1380"/>
                    <a:pt x="1565" y="1395"/>
                    <a:pt x="1573" y="1406"/>
                  </a:cubicBezTo>
                  <a:lnTo>
                    <a:pt x="1664" y="1523"/>
                  </a:lnTo>
                  <a:close/>
                  <a:moveTo>
                    <a:pt x="1376" y="1344"/>
                  </a:moveTo>
                  <a:cubicBezTo>
                    <a:pt x="1164" y="1344"/>
                    <a:pt x="992" y="1172"/>
                    <a:pt x="992" y="960"/>
                  </a:cubicBezTo>
                  <a:cubicBezTo>
                    <a:pt x="992" y="748"/>
                    <a:pt x="1164" y="576"/>
                    <a:pt x="1376" y="576"/>
                  </a:cubicBezTo>
                  <a:cubicBezTo>
                    <a:pt x="1588" y="576"/>
                    <a:pt x="1760" y="748"/>
                    <a:pt x="1760" y="960"/>
                  </a:cubicBezTo>
                  <a:cubicBezTo>
                    <a:pt x="1760" y="1172"/>
                    <a:pt x="1588" y="1344"/>
                    <a:pt x="1376" y="1344"/>
                  </a:cubicBezTo>
                  <a:close/>
                  <a:moveTo>
                    <a:pt x="1856" y="1060"/>
                  </a:moveTo>
                  <a:cubicBezTo>
                    <a:pt x="1811" y="1065"/>
                    <a:pt x="1811" y="1065"/>
                    <a:pt x="1811" y="1065"/>
                  </a:cubicBezTo>
                  <a:cubicBezTo>
                    <a:pt x="1828" y="996"/>
                    <a:pt x="1828" y="924"/>
                    <a:pt x="1811" y="855"/>
                  </a:cubicBezTo>
                  <a:cubicBezTo>
                    <a:pt x="1856" y="860"/>
                    <a:pt x="1856" y="860"/>
                    <a:pt x="1856" y="860"/>
                  </a:cubicBezTo>
                  <a:lnTo>
                    <a:pt x="1856" y="106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3" name="Freeform 48">
              <a:extLst>
                <a:ext uri="{FF2B5EF4-FFF2-40B4-BE49-F238E27FC236}">
                  <a16:creationId xmlns:a16="http://schemas.microsoft.com/office/drawing/2014/main" id="{513117C0-3522-4AA5-88C0-C879E2082BB0}"/>
                </a:ext>
              </a:extLst>
            </p:cNvPr>
            <p:cNvSpPr>
              <a:spLocks/>
            </p:cNvSpPr>
            <p:nvPr/>
          </p:nvSpPr>
          <p:spPr bwMode="auto">
            <a:xfrm>
              <a:off x="-969963" y="4062413"/>
              <a:ext cx="217488" cy="434975"/>
            </a:xfrm>
            <a:custGeom>
              <a:avLst/>
              <a:gdLst>
                <a:gd name="T0" fmla="*/ 0 w 320"/>
                <a:gd name="T1" fmla="*/ 320 h 640"/>
                <a:gd name="T2" fmla="*/ 320 w 320"/>
                <a:gd name="T3" fmla="*/ 640 h 640"/>
                <a:gd name="T4" fmla="*/ 320 w 320"/>
                <a:gd name="T5" fmla="*/ 576 h 640"/>
                <a:gd name="T6" fmla="*/ 64 w 320"/>
                <a:gd name="T7" fmla="*/ 320 h 640"/>
                <a:gd name="T8" fmla="*/ 320 w 320"/>
                <a:gd name="T9" fmla="*/ 64 h 640"/>
                <a:gd name="T10" fmla="*/ 320 w 320"/>
                <a:gd name="T11" fmla="*/ 0 h 640"/>
                <a:gd name="T12" fmla="*/ 0 w 320"/>
                <a:gd name="T13" fmla="*/ 320 h 6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20" h="640">
                  <a:moveTo>
                    <a:pt x="0" y="320"/>
                  </a:moveTo>
                  <a:cubicBezTo>
                    <a:pt x="0" y="497"/>
                    <a:pt x="143" y="640"/>
                    <a:pt x="320" y="640"/>
                  </a:cubicBezTo>
                  <a:cubicBezTo>
                    <a:pt x="320" y="576"/>
                    <a:pt x="320" y="576"/>
                    <a:pt x="320" y="576"/>
                  </a:cubicBezTo>
                  <a:cubicBezTo>
                    <a:pt x="179" y="576"/>
                    <a:pt x="64" y="461"/>
                    <a:pt x="64" y="320"/>
                  </a:cubicBezTo>
                  <a:cubicBezTo>
                    <a:pt x="64" y="179"/>
                    <a:pt x="179" y="64"/>
                    <a:pt x="320" y="64"/>
                  </a:cubicBezTo>
                  <a:cubicBezTo>
                    <a:pt x="320" y="0"/>
                    <a:pt x="320" y="0"/>
                    <a:pt x="320" y="0"/>
                  </a:cubicBezTo>
                  <a:cubicBezTo>
                    <a:pt x="143" y="0"/>
                    <a:pt x="0" y="143"/>
                    <a:pt x="0" y="32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64" name="Group 63">
            <a:extLst>
              <a:ext uri="{FF2B5EF4-FFF2-40B4-BE49-F238E27FC236}">
                <a16:creationId xmlns:a16="http://schemas.microsoft.com/office/drawing/2014/main" id="{BF702B39-A6F7-44AA-9BAD-7B6B1ECD1AE4}"/>
              </a:ext>
            </a:extLst>
          </p:cNvPr>
          <p:cNvGrpSpPr/>
          <p:nvPr/>
        </p:nvGrpSpPr>
        <p:grpSpPr>
          <a:xfrm>
            <a:off x="6216472" y="1970724"/>
            <a:ext cx="1669174" cy="1669172"/>
            <a:chOff x="-1687513" y="3627438"/>
            <a:chExt cx="1303338" cy="1303337"/>
          </a:xfrm>
          <a:solidFill>
            <a:schemeClr val="accent2"/>
          </a:solidFill>
        </p:grpSpPr>
        <p:sp>
          <p:nvSpPr>
            <p:cNvPr id="65" name="Freeform 47">
              <a:extLst>
                <a:ext uri="{FF2B5EF4-FFF2-40B4-BE49-F238E27FC236}">
                  <a16:creationId xmlns:a16="http://schemas.microsoft.com/office/drawing/2014/main" id="{96613CE2-A73D-4267-B1E8-7EB4769EFB3A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-1687513" y="3627438"/>
              <a:ext cx="1303338" cy="1303337"/>
            </a:xfrm>
            <a:custGeom>
              <a:avLst/>
              <a:gdLst>
                <a:gd name="T0" fmla="*/ 1696 w 1920"/>
                <a:gd name="T1" fmla="*/ 647 h 1920"/>
                <a:gd name="T2" fmla="*/ 1729 w 1920"/>
                <a:gd name="T3" fmla="*/ 372 h 1920"/>
                <a:gd name="T4" fmla="*/ 1385 w 1920"/>
                <a:gd name="T5" fmla="*/ 282 h 1920"/>
                <a:gd name="T6" fmla="*/ 1088 w 1920"/>
                <a:gd name="T7" fmla="*/ 0 h 1920"/>
                <a:gd name="T8" fmla="*/ 781 w 1920"/>
                <a:gd name="T9" fmla="*/ 180 h 1920"/>
                <a:gd name="T10" fmla="*/ 372 w 1920"/>
                <a:gd name="T11" fmla="*/ 191 h 1920"/>
                <a:gd name="T12" fmla="*/ 282 w 1920"/>
                <a:gd name="T13" fmla="*/ 535 h 1920"/>
                <a:gd name="T14" fmla="*/ 0 w 1920"/>
                <a:gd name="T15" fmla="*/ 832 h 1920"/>
                <a:gd name="T16" fmla="*/ 180 w 1920"/>
                <a:gd name="T17" fmla="*/ 1139 h 1920"/>
                <a:gd name="T18" fmla="*/ 191 w 1920"/>
                <a:gd name="T19" fmla="*/ 1548 h 1920"/>
                <a:gd name="T20" fmla="*/ 535 w 1920"/>
                <a:gd name="T21" fmla="*/ 1638 h 1920"/>
                <a:gd name="T22" fmla="*/ 832 w 1920"/>
                <a:gd name="T23" fmla="*/ 1920 h 1920"/>
                <a:gd name="T24" fmla="*/ 1139 w 1920"/>
                <a:gd name="T25" fmla="*/ 1740 h 1920"/>
                <a:gd name="T26" fmla="*/ 1376 w 1920"/>
                <a:gd name="T27" fmla="*/ 1920 h 1920"/>
                <a:gd name="T28" fmla="*/ 1506 w 1920"/>
                <a:gd name="T29" fmla="*/ 1732 h 1920"/>
                <a:gd name="T30" fmla="*/ 1732 w 1920"/>
                <a:gd name="T31" fmla="*/ 1506 h 1920"/>
                <a:gd name="T32" fmla="*/ 1789 w 1920"/>
                <a:gd name="T33" fmla="*/ 1132 h 1920"/>
                <a:gd name="T34" fmla="*/ 1920 w 1920"/>
                <a:gd name="T35" fmla="*/ 832 h 1920"/>
                <a:gd name="T36" fmla="*/ 1078 w 1920"/>
                <a:gd name="T37" fmla="*/ 1709 h 1920"/>
                <a:gd name="T38" fmla="*/ 842 w 1920"/>
                <a:gd name="T39" fmla="*/ 1709 h 1920"/>
                <a:gd name="T40" fmla="*/ 514 w 1920"/>
                <a:gd name="T41" fmla="*/ 1573 h 1920"/>
                <a:gd name="T42" fmla="*/ 347 w 1920"/>
                <a:gd name="T43" fmla="*/ 1406 h 1920"/>
                <a:gd name="T44" fmla="*/ 211 w 1920"/>
                <a:gd name="T45" fmla="*/ 1078 h 1920"/>
                <a:gd name="T46" fmla="*/ 211 w 1920"/>
                <a:gd name="T47" fmla="*/ 842 h 1920"/>
                <a:gd name="T48" fmla="*/ 347 w 1920"/>
                <a:gd name="T49" fmla="*/ 514 h 1920"/>
                <a:gd name="T50" fmla="*/ 514 w 1920"/>
                <a:gd name="T51" fmla="*/ 347 h 1920"/>
                <a:gd name="T52" fmla="*/ 842 w 1920"/>
                <a:gd name="T53" fmla="*/ 211 h 1920"/>
                <a:gd name="T54" fmla="*/ 1078 w 1920"/>
                <a:gd name="T55" fmla="*/ 211 h 1920"/>
                <a:gd name="T56" fmla="*/ 1406 w 1920"/>
                <a:gd name="T57" fmla="*/ 347 h 1920"/>
                <a:gd name="T58" fmla="*/ 1573 w 1920"/>
                <a:gd name="T59" fmla="*/ 514 h 1920"/>
                <a:gd name="T60" fmla="*/ 1241 w 1920"/>
                <a:gd name="T61" fmla="*/ 533 h 1920"/>
                <a:gd name="T62" fmla="*/ 960 w 1920"/>
                <a:gd name="T63" fmla="*/ 1472 h 1920"/>
                <a:gd name="T64" fmla="*/ 1280 w 1920"/>
                <a:gd name="T65" fmla="*/ 1440 h 1920"/>
                <a:gd name="T66" fmla="*/ 1103 w 1920"/>
                <a:gd name="T67" fmla="*/ 1682 h 1920"/>
                <a:gd name="T68" fmla="*/ 699 w 1920"/>
                <a:gd name="T69" fmla="*/ 1146 h 1920"/>
                <a:gd name="T70" fmla="*/ 612 w 1920"/>
                <a:gd name="T71" fmla="*/ 1243 h 1920"/>
                <a:gd name="T72" fmla="*/ 1050 w 1920"/>
                <a:gd name="T73" fmla="*/ 653 h 1920"/>
                <a:gd name="T74" fmla="*/ 746 w 1920"/>
                <a:gd name="T75" fmla="*/ 1101 h 1920"/>
                <a:gd name="T76" fmla="*/ 1344 w 1920"/>
                <a:gd name="T77" fmla="*/ 1406 h 1920"/>
                <a:gd name="T78" fmla="*/ 1408 w 1920"/>
                <a:gd name="T79" fmla="*/ 1440 h 1920"/>
                <a:gd name="T80" fmla="*/ 1440 w 1920"/>
                <a:gd name="T81" fmla="*/ 1792 h 1920"/>
                <a:gd name="T82" fmla="*/ 1312 w 1920"/>
                <a:gd name="T83" fmla="*/ 1504 h 1920"/>
                <a:gd name="T84" fmla="*/ 1664 w 1920"/>
                <a:gd name="T85" fmla="*/ 1523 h 1920"/>
                <a:gd name="T86" fmla="*/ 1504 w 1920"/>
                <a:gd name="T87" fmla="*/ 1472 h 1920"/>
                <a:gd name="T88" fmla="*/ 1578 w 1920"/>
                <a:gd name="T89" fmla="*/ 1359 h 1920"/>
                <a:gd name="T90" fmla="*/ 1664 w 1920"/>
                <a:gd name="T91" fmla="*/ 1523 h 1920"/>
                <a:gd name="T92" fmla="*/ 1376 w 1920"/>
                <a:gd name="T93" fmla="*/ 576 h 1920"/>
                <a:gd name="T94" fmla="*/ 1856 w 1920"/>
                <a:gd name="T95" fmla="*/ 1060 h 1920"/>
                <a:gd name="T96" fmla="*/ 1856 w 1920"/>
                <a:gd name="T97" fmla="*/ 860 h 19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1920" h="1920">
                  <a:moveTo>
                    <a:pt x="1892" y="800"/>
                  </a:moveTo>
                  <a:cubicBezTo>
                    <a:pt x="1790" y="787"/>
                    <a:pt x="1790" y="787"/>
                    <a:pt x="1790" y="787"/>
                  </a:cubicBezTo>
                  <a:cubicBezTo>
                    <a:pt x="1767" y="735"/>
                    <a:pt x="1736" y="688"/>
                    <a:pt x="1696" y="647"/>
                  </a:cubicBezTo>
                  <a:cubicBezTo>
                    <a:pt x="1680" y="608"/>
                    <a:pt x="1660" y="571"/>
                    <a:pt x="1638" y="535"/>
                  </a:cubicBezTo>
                  <a:cubicBezTo>
                    <a:pt x="1732" y="414"/>
                    <a:pt x="1732" y="414"/>
                    <a:pt x="1732" y="414"/>
                  </a:cubicBezTo>
                  <a:cubicBezTo>
                    <a:pt x="1742" y="401"/>
                    <a:pt x="1740" y="383"/>
                    <a:pt x="1729" y="372"/>
                  </a:cubicBezTo>
                  <a:cubicBezTo>
                    <a:pt x="1548" y="191"/>
                    <a:pt x="1548" y="191"/>
                    <a:pt x="1548" y="191"/>
                  </a:cubicBezTo>
                  <a:cubicBezTo>
                    <a:pt x="1537" y="179"/>
                    <a:pt x="1519" y="178"/>
                    <a:pt x="1506" y="188"/>
                  </a:cubicBezTo>
                  <a:cubicBezTo>
                    <a:pt x="1385" y="282"/>
                    <a:pt x="1385" y="282"/>
                    <a:pt x="1385" y="282"/>
                  </a:cubicBezTo>
                  <a:cubicBezTo>
                    <a:pt x="1309" y="234"/>
                    <a:pt x="1226" y="200"/>
                    <a:pt x="1139" y="180"/>
                  </a:cubicBezTo>
                  <a:cubicBezTo>
                    <a:pt x="1120" y="28"/>
                    <a:pt x="1120" y="28"/>
                    <a:pt x="1120" y="28"/>
                  </a:cubicBezTo>
                  <a:cubicBezTo>
                    <a:pt x="1118" y="12"/>
                    <a:pt x="1104" y="0"/>
                    <a:pt x="1088" y="0"/>
                  </a:cubicBezTo>
                  <a:cubicBezTo>
                    <a:pt x="832" y="0"/>
                    <a:pt x="832" y="0"/>
                    <a:pt x="832" y="0"/>
                  </a:cubicBezTo>
                  <a:cubicBezTo>
                    <a:pt x="816" y="0"/>
                    <a:pt x="802" y="12"/>
                    <a:pt x="800" y="28"/>
                  </a:cubicBezTo>
                  <a:cubicBezTo>
                    <a:pt x="781" y="180"/>
                    <a:pt x="781" y="180"/>
                    <a:pt x="781" y="180"/>
                  </a:cubicBezTo>
                  <a:cubicBezTo>
                    <a:pt x="694" y="200"/>
                    <a:pt x="611" y="234"/>
                    <a:pt x="535" y="282"/>
                  </a:cubicBezTo>
                  <a:cubicBezTo>
                    <a:pt x="414" y="188"/>
                    <a:pt x="414" y="188"/>
                    <a:pt x="414" y="188"/>
                  </a:cubicBezTo>
                  <a:cubicBezTo>
                    <a:pt x="401" y="178"/>
                    <a:pt x="383" y="179"/>
                    <a:pt x="372" y="191"/>
                  </a:cubicBezTo>
                  <a:cubicBezTo>
                    <a:pt x="191" y="372"/>
                    <a:pt x="191" y="372"/>
                    <a:pt x="191" y="372"/>
                  </a:cubicBezTo>
                  <a:cubicBezTo>
                    <a:pt x="179" y="383"/>
                    <a:pt x="178" y="401"/>
                    <a:pt x="188" y="414"/>
                  </a:cubicBezTo>
                  <a:cubicBezTo>
                    <a:pt x="282" y="535"/>
                    <a:pt x="282" y="535"/>
                    <a:pt x="282" y="535"/>
                  </a:cubicBezTo>
                  <a:cubicBezTo>
                    <a:pt x="234" y="611"/>
                    <a:pt x="200" y="694"/>
                    <a:pt x="180" y="781"/>
                  </a:cubicBezTo>
                  <a:cubicBezTo>
                    <a:pt x="28" y="800"/>
                    <a:pt x="28" y="800"/>
                    <a:pt x="28" y="800"/>
                  </a:cubicBezTo>
                  <a:cubicBezTo>
                    <a:pt x="12" y="802"/>
                    <a:pt x="0" y="816"/>
                    <a:pt x="0" y="832"/>
                  </a:cubicBezTo>
                  <a:cubicBezTo>
                    <a:pt x="0" y="1088"/>
                    <a:pt x="0" y="1088"/>
                    <a:pt x="0" y="1088"/>
                  </a:cubicBezTo>
                  <a:cubicBezTo>
                    <a:pt x="0" y="1104"/>
                    <a:pt x="12" y="1118"/>
                    <a:pt x="28" y="1120"/>
                  </a:cubicBezTo>
                  <a:cubicBezTo>
                    <a:pt x="180" y="1139"/>
                    <a:pt x="180" y="1139"/>
                    <a:pt x="180" y="1139"/>
                  </a:cubicBezTo>
                  <a:cubicBezTo>
                    <a:pt x="200" y="1226"/>
                    <a:pt x="234" y="1309"/>
                    <a:pt x="282" y="1385"/>
                  </a:cubicBezTo>
                  <a:cubicBezTo>
                    <a:pt x="188" y="1506"/>
                    <a:pt x="188" y="1506"/>
                    <a:pt x="188" y="1506"/>
                  </a:cubicBezTo>
                  <a:cubicBezTo>
                    <a:pt x="178" y="1519"/>
                    <a:pt x="179" y="1537"/>
                    <a:pt x="191" y="1548"/>
                  </a:cubicBezTo>
                  <a:cubicBezTo>
                    <a:pt x="372" y="1729"/>
                    <a:pt x="372" y="1729"/>
                    <a:pt x="372" y="1729"/>
                  </a:cubicBezTo>
                  <a:cubicBezTo>
                    <a:pt x="383" y="1741"/>
                    <a:pt x="401" y="1742"/>
                    <a:pt x="414" y="1732"/>
                  </a:cubicBezTo>
                  <a:cubicBezTo>
                    <a:pt x="535" y="1638"/>
                    <a:pt x="535" y="1638"/>
                    <a:pt x="535" y="1638"/>
                  </a:cubicBezTo>
                  <a:cubicBezTo>
                    <a:pt x="611" y="1686"/>
                    <a:pt x="694" y="1720"/>
                    <a:pt x="781" y="1740"/>
                  </a:cubicBezTo>
                  <a:cubicBezTo>
                    <a:pt x="800" y="1892"/>
                    <a:pt x="800" y="1892"/>
                    <a:pt x="800" y="1892"/>
                  </a:cubicBezTo>
                  <a:cubicBezTo>
                    <a:pt x="802" y="1908"/>
                    <a:pt x="816" y="1920"/>
                    <a:pt x="832" y="1920"/>
                  </a:cubicBezTo>
                  <a:cubicBezTo>
                    <a:pt x="1088" y="1920"/>
                    <a:pt x="1088" y="1920"/>
                    <a:pt x="1088" y="1920"/>
                  </a:cubicBezTo>
                  <a:cubicBezTo>
                    <a:pt x="1104" y="1920"/>
                    <a:pt x="1118" y="1908"/>
                    <a:pt x="1120" y="1892"/>
                  </a:cubicBezTo>
                  <a:cubicBezTo>
                    <a:pt x="1139" y="1740"/>
                    <a:pt x="1139" y="1740"/>
                    <a:pt x="1139" y="1740"/>
                  </a:cubicBezTo>
                  <a:cubicBezTo>
                    <a:pt x="1176" y="1731"/>
                    <a:pt x="1212" y="1720"/>
                    <a:pt x="1248" y="1706"/>
                  </a:cubicBezTo>
                  <a:cubicBezTo>
                    <a:pt x="1248" y="1792"/>
                    <a:pt x="1248" y="1792"/>
                    <a:pt x="1248" y="1792"/>
                  </a:cubicBezTo>
                  <a:cubicBezTo>
                    <a:pt x="1248" y="1863"/>
                    <a:pt x="1305" y="1920"/>
                    <a:pt x="1376" y="1920"/>
                  </a:cubicBezTo>
                  <a:cubicBezTo>
                    <a:pt x="1447" y="1920"/>
                    <a:pt x="1504" y="1863"/>
                    <a:pt x="1504" y="1792"/>
                  </a:cubicBezTo>
                  <a:cubicBezTo>
                    <a:pt x="1504" y="1730"/>
                    <a:pt x="1504" y="1730"/>
                    <a:pt x="1504" y="1730"/>
                  </a:cubicBezTo>
                  <a:cubicBezTo>
                    <a:pt x="1506" y="1732"/>
                    <a:pt x="1506" y="1732"/>
                    <a:pt x="1506" y="1732"/>
                  </a:cubicBezTo>
                  <a:cubicBezTo>
                    <a:pt x="1519" y="1742"/>
                    <a:pt x="1537" y="1741"/>
                    <a:pt x="1548" y="1729"/>
                  </a:cubicBezTo>
                  <a:cubicBezTo>
                    <a:pt x="1729" y="1548"/>
                    <a:pt x="1729" y="1548"/>
                    <a:pt x="1729" y="1548"/>
                  </a:cubicBezTo>
                  <a:cubicBezTo>
                    <a:pt x="1741" y="1537"/>
                    <a:pt x="1742" y="1519"/>
                    <a:pt x="1732" y="1506"/>
                  </a:cubicBezTo>
                  <a:cubicBezTo>
                    <a:pt x="1638" y="1385"/>
                    <a:pt x="1638" y="1385"/>
                    <a:pt x="1638" y="1385"/>
                  </a:cubicBezTo>
                  <a:cubicBezTo>
                    <a:pt x="1660" y="1349"/>
                    <a:pt x="1680" y="1312"/>
                    <a:pt x="1696" y="1273"/>
                  </a:cubicBezTo>
                  <a:cubicBezTo>
                    <a:pt x="1736" y="1232"/>
                    <a:pt x="1767" y="1185"/>
                    <a:pt x="1789" y="1132"/>
                  </a:cubicBezTo>
                  <a:cubicBezTo>
                    <a:pt x="1892" y="1120"/>
                    <a:pt x="1892" y="1120"/>
                    <a:pt x="1892" y="1120"/>
                  </a:cubicBezTo>
                  <a:cubicBezTo>
                    <a:pt x="1908" y="1118"/>
                    <a:pt x="1920" y="1104"/>
                    <a:pt x="1920" y="1088"/>
                  </a:cubicBezTo>
                  <a:cubicBezTo>
                    <a:pt x="1920" y="832"/>
                    <a:pt x="1920" y="832"/>
                    <a:pt x="1920" y="832"/>
                  </a:cubicBezTo>
                  <a:cubicBezTo>
                    <a:pt x="1920" y="816"/>
                    <a:pt x="1908" y="802"/>
                    <a:pt x="1892" y="800"/>
                  </a:cubicBezTo>
                  <a:close/>
                  <a:moveTo>
                    <a:pt x="1103" y="1682"/>
                  </a:moveTo>
                  <a:cubicBezTo>
                    <a:pt x="1090" y="1685"/>
                    <a:pt x="1080" y="1696"/>
                    <a:pt x="1078" y="1709"/>
                  </a:cubicBezTo>
                  <a:cubicBezTo>
                    <a:pt x="1060" y="1856"/>
                    <a:pt x="1060" y="1856"/>
                    <a:pt x="1060" y="1856"/>
                  </a:cubicBezTo>
                  <a:cubicBezTo>
                    <a:pt x="860" y="1856"/>
                    <a:pt x="860" y="1856"/>
                    <a:pt x="860" y="1856"/>
                  </a:cubicBezTo>
                  <a:cubicBezTo>
                    <a:pt x="842" y="1709"/>
                    <a:pt x="842" y="1709"/>
                    <a:pt x="842" y="1709"/>
                  </a:cubicBezTo>
                  <a:cubicBezTo>
                    <a:pt x="840" y="1696"/>
                    <a:pt x="830" y="1685"/>
                    <a:pt x="816" y="1682"/>
                  </a:cubicBezTo>
                  <a:cubicBezTo>
                    <a:pt x="722" y="1663"/>
                    <a:pt x="631" y="1626"/>
                    <a:pt x="551" y="1572"/>
                  </a:cubicBezTo>
                  <a:cubicBezTo>
                    <a:pt x="540" y="1564"/>
                    <a:pt x="525" y="1565"/>
                    <a:pt x="514" y="1573"/>
                  </a:cubicBezTo>
                  <a:cubicBezTo>
                    <a:pt x="397" y="1664"/>
                    <a:pt x="397" y="1664"/>
                    <a:pt x="397" y="1664"/>
                  </a:cubicBezTo>
                  <a:cubicBezTo>
                    <a:pt x="256" y="1523"/>
                    <a:pt x="256" y="1523"/>
                    <a:pt x="256" y="1523"/>
                  </a:cubicBezTo>
                  <a:cubicBezTo>
                    <a:pt x="347" y="1406"/>
                    <a:pt x="347" y="1406"/>
                    <a:pt x="347" y="1406"/>
                  </a:cubicBezTo>
                  <a:cubicBezTo>
                    <a:pt x="355" y="1395"/>
                    <a:pt x="356" y="1380"/>
                    <a:pt x="348" y="1369"/>
                  </a:cubicBezTo>
                  <a:cubicBezTo>
                    <a:pt x="294" y="1289"/>
                    <a:pt x="257" y="1199"/>
                    <a:pt x="238" y="1104"/>
                  </a:cubicBezTo>
                  <a:cubicBezTo>
                    <a:pt x="235" y="1090"/>
                    <a:pt x="224" y="1080"/>
                    <a:pt x="211" y="1078"/>
                  </a:cubicBezTo>
                  <a:cubicBezTo>
                    <a:pt x="64" y="1060"/>
                    <a:pt x="64" y="1060"/>
                    <a:pt x="64" y="1060"/>
                  </a:cubicBezTo>
                  <a:cubicBezTo>
                    <a:pt x="64" y="860"/>
                    <a:pt x="64" y="860"/>
                    <a:pt x="64" y="860"/>
                  </a:cubicBezTo>
                  <a:cubicBezTo>
                    <a:pt x="211" y="842"/>
                    <a:pt x="211" y="842"/>
                    <a:pt x="211" y="842"/>
                  </a:cubicBezTo>
                  <a:cubicBezTo>
                    <a:pt x="224" y="840"/>
                    <a:pt x="235" y="830"/>
                    <a:pt x="238" y="816"/>
                  </a:cubicBezTo>
                  <a:cubicBezTo>
                    <a:pt x="257" y="722"/>
                    <a:pt x="294" y="631"/>
                    <a:pt x="348" y="551"/>
                  </a:cubicBezTo>
                  <a:cubicBezTo>
                    <a:pt x="356" y="540"/>
                    <a:pt x="355" y="525"/>
                    <a:pt x="347" y="514"/>
                  </a:cubicBezTo>
                  <a:cubicBezTo>
                    <a:pt x="256" y="397"/>
                    <a:pt x="256" y="397"/>
                    <a:pt x="256" y="397"/>
                  </a:cubicBezTo>
                  <a:cubicBezTo>
                    <a:pt x="397" y="256"/>
                    <a:pt x="397" y="256"/>
                    <a:pt x="397" y="256"/>
                  </a:cubicBezTo>
                  <a:cubicBezTo>
                    <a:pt x="514" y="347"/>
                    <a:pt x="514" y="347"/>
                    <a:pt x="514" y="347"/>
                  </a:cubicBezTo>
                  <a:cubicBezTo>
                    <a:pt x="525" y="355"/>
                    <a:pt x="540" y="356"/>
                    <a:pt x="551" y="348"/>
                  </a:cubicBezTo>
                  <a:cubicBezTo>
                    <a:pt x="631" y="294"/>
                    <a:pt x="722" y="257"/>
                    <a:pt x="816" y="238"/>
                  </a:cubicBezTo>
                  <a:cubicBezTo>
                    <a:pt x="830" y="235"/>
                    <a:pt x="840" y="224"/>
                    <a:pt x="842" y="211"/>
                  </a:cubicBezTo>
                  <a:cubicBezTo>
                    <a:pt x="860" y="64"/>
                    <a:pt x="860" y="64"/>
                    <a:pt x="860" y="64"/>
                  </a:cubicBezTo>
                  <a:cubicBezTo>
                    <a:pt x="1060" y="64"/>
                    <a:pt x="1060" y="64"/>
                    <a:pt x="1060" y="64"/>
                  </a:cubicBezTo>
                  <a:cubicBezTo>
                    <a:pt x="1078" y="211"/>
                    <a:pt x="1078" y="211"/>
                    <a:pt x="1078" y="211"/>
                  </a:cubicBezTo>
                  <a:cubicBezTo>
                    <a:pt x="1080" y="224"/>
                    <a:pt x="1090" y="235"/>
                    <a:pt x="1104" y="238"/>
                  </a:cubicBezTo>
                  <a:cubicBezTo>
                    <a:pt x="1198" y="257"/>
                    <a:pt x="1289" y="294"/>
                    <a:pt x="1369" y="348"/>
                  </a:cubicBezTo>
                  <a:cubicBezTo>
                    <a:pt x="1380" y="356"/>
                    <a:pt x="1395" y="355"/>
                    <a:pt x="1406" y="347"/>
                  </a:cubicBezTo>
                  <a:cubicBezTo>
                    <a:pt x="1523" y="256"/>
                    <a:pt x="1523" y="256"/>
                    <a:pt x="1523" y="256"/>
                  </a:cubicBezTo>
                  <a:cubicBezTo>
                    <a:pt x="1664" y="397"/>
                    <a:pt x="1664" y="397"/>
                    <a:pt x="1664" y="397"/>
                  </a:cubicBezTo>
                  <a:cubicBezTo>
                    <a:pt x="1573" y="514"/>
                    <a:pt x="1573" y="514"/>
                    <a:pt x="1573" y="514"/>
                  </a:cubicBezTo>
                  <a:cubicBezTo>
                    <a:pt x="1565" y="525"/>
                    <a:pt x="1564" y="540"/>
                    <a:pt x="1572" y="551"/>
                  </a:cubicBezTo>
                  <a:cubicBezTo>
                    <a:pt x="1574" y="554"/>
                    <a:pt x="1576" y="557"/>
                    <a:pt x="1578" y="560"/>
                  </a:cubicBezTo>
                  <a:cubicBezTo>
                    <a:pt x="1474" y="507"/>
                    <a:pt x="1353" y="497"/>
                    <a:pt x="1241" y="533"/>
                  </a:cubicBezTo>
                  <a:cubicBezTo>
                    <a:pt x="1158" y="477"/>
                    <a:pt x="1060" y="448"/>
                    <a:pt x="960" y="448"/>
                  </a:cubicBezTo>
                  <a:cubicBezTo>
                    <a:pt x="677" y="448"/>
                    <a:pt x="448" y="677"/>
                    <a:pt x="448" y="960"/>
                  </a:cubicBezTo>
                  <a:cubicBezTo>
                    <a:pt x="448" y="1243"/>
                    <a:pt x="677" y="1472"/>
                    <a:pt x="960" y="1472"/>
                  </a:cubicBezTo>
                  <a:cubicBezTo>
                    <a:pt x="1060" y="1472"/>
                    <a:pt x="1158" y="1443"/>
                    <a:pt x="1241" y="1387"/>
                  </a:cubicBezTo>
                  <a:cubicBezTo>
                    <a:pt x="1254" y="1391"/>
                    <a:pt x="1267" y="1394"/>
                    <a:pt x="1280" y="1397"/>
                  </a:cubicBezTo>
                  <a:cubicBezTo>
                    <a:pt x="1280" y="1440"/>
                    <a:pt x="1280" y="1440"/>
                    <a:pt x="1280" y="1440"/>
                  </a:cubicBezTo>
                  <a:cubicBezTo>
                    <a:pt x="1262" y="1440"/>
                    <a:pt x="1248" y="1454"/>
                    <a:pt x="1248" y="1472"/>
                  </a:cubicBezTo>
                  <a:cubicBezTo>
                    <a:pt x="1248" y="1637"/>
                    <a:pt x="1248" y="1637"/>
                    <a:pt x="1248" y="1637"/>
                  </a:cubicBezTo>
                  <a:cubicBezTo>
                    <a:pt x="1202" y="1657"/>
                    <a:pt x="1153" y="1672"/>
                    <a:pt x="1103" y="1682"/>
                  </a:cubicBezTo>
                  <a:close/>
                  <a:moveTo>
                    <a:pt x="1050" y="653"/>
                  </a:moveTo>
                  <a:cubicBezTo>
                    <a:pt x="919" y="614"/>
                    <a:pt x="778" y="663"/>
                    <a:pt x="699" y="774"/>
                  </a:cubicBezTo>
                  <a:cubicBezTo>
                    <a:pt x="619" y="885"/>
                    <a:pt x="619" y="1035"/>
                    <a:pt x="699" y="1146"/>
                  </a:cubicBezTo>
                  <a:cubicBezTo>
                    <a:pt x="778" y="1257"/>
                    <a:pt x="919" y="1306"/>
                    <a:pt x="1050" y="1267"/>
                  </a:cubicBezTo>
                  <a:cubicBezTo>
                    <a:pt x="1084" y="1303"/>
                    <a:pt x="1124" y="1333"/>
                    <a:pt x="1168" y="1356"/>
                  </a:cubicBezTo>
                  <a:cubicBezTo>
                    <a:pt x="980" y="1456"/>
                    <a:pt x="747" y="1408"/>
                    <a:pt x="612" y="1243"/>
                  </a:cubicBezTo>
                  <a:cubicBezTo>
                    <a:pt x="478" y="1079"/>
                    <a:pt x="478" y="841"/>
                    <a:pt x="612" y="677"/>
                  </a:cubicBezTo>
                  <a:cubicBezTo>
                    <a:pt x="747" y="512"/>
                    <a:pt x="980" y="464"/>
                    <a:pt x="1168" y="564"/>
                  </a:cubicBezTo>
                  <a:cubicBezTo>
                    <a:pt x="1124" y="587"/>
                    <a:pt x="1084" y="617"/>
                    <a:pt x="1050" y="653"/>
                  </a:cubicBezTo>
                  <a:close/>
                  <a:moveTo>
                    <a:pt x="1006" y="708"/>
                  </a:moveTo>
                  <a:cubicBezTo>
                    <a:pt x="902" y="860"/>
                    <a:pt x="902" y="1060"/>
                    <a:pt x="1006" y="1212"/>
                  </a:cubicBezTo>
                  <a:cubicBezTo>
                    <a:pt x="905" y="1230"/>
                    <a:pt x="803" y="1187"/>
                    <a:pt x="746" y="1101"/>
                  </a:cubicBezTo>
                  <a:cubicBezTo>
                    <a:pt x="690" y="1016"/>
                    <a:pt x="690" y="904"/>
                    <a:pt x="746" y="819"/>
                  </a:cubicBezTo>
                  <a:cubicBezTo>
                    <a:pt x="803" y="733"/>
                    <a:pt x="905" y="690"/>
                    <a:pt x="1006" y="708"/>
                  </a:cubicBezTo>
                  <a:close/>
                  <a:moveTo>
                    <a:pt x="1344" y="1406"/>
                  </a:moveTo>
                  <a:cubicBezTo>
                    <a:pt x="1355" y="1407"/>
                    <a:pt x="1365" y="1408"/>
                    <a:pt x="1376" y="1408"/>
                  </a:cubicBezTo>
                  <a:cubicBezTo>
                    <a:pt x="1387" y="1408"/>
                    <a:pt x="1397" y="1407"/>
                    <a:pt x="1408" y="1406"/>
                  </a:cubicBezTo>
                  <a:cubicBezTo>
                    <a:pt x="1408" y="1440"/>
                    <a:pt x="1408" y="1440"/>
                    <a:pt x="1408" y="1440"/>
                  </a:cubicBezTo>
                  <a:cubicBezTo>
                    <a:pt x="1344" y="1440"/>
                    <a:pt x="1344" y="1440"/>
                    <a:pt x="1344" y="1440"/>
                  </a:cubicBezTo>
                  <a:lnTo>
                    <a:pt x="1344" y="1406"/>
                  </a:lnTo>
                  <a:close/>
                  <a:moveTo>
                    <a:pt x="1440" y="1792"/>
                  </a:moveTo>
                  <a:cubicBezTo>
                    <a:pt x="1440" y="1827"/>
                    <a:pt x="1411" y="1856"/>
                    <a:pt x="1376" y="1856"/>
                  </a:cubicBezTo>
                  <a:cubicBezTo>
                    <a:pt x="1341" y="1856"/>
                    <a:pt x="1312" y="1827"/>
                    <a:pt x="1312" y="1792"/>
                  </a:cubicBezTo>
                  <a:cubicBezTo>
                    <a:pt x="1312" y="1504"/>
                    <a:pt x="1312" y="1504"/>
                    <a:pt x="1312" y="1504"/>
                  </a:cubicBezTo>
                  <a:cubicBezTo>
                    <a:pt x="1440" y="1504"/>
                    <a:pt x="1440" y="1504"/>
                    <a:pt x="1440" y="1504"/>
                  </a:cubicBezTo>
                  <a:lnTo>
                    <a:pt x="1440" y="1792"/>
                  </a:lnTo>
                  <a:close/>
                  <a:moveTo>
                    <a:pt x="1664" y="1523"/>
                  </a:moveTo>
                  <a:cubicBezTo>
                    <a:pt x="1523" y="1664"/>
                    <a:pt x="1523" y="1664"/>
                    <a:pt x="1523" y="1664"/>
                  </a:cubicBezTo>
                  <a:cubicBezTo>
                    <a:pt x="1504" y="1649"/>
                    <a:pt x="1504" y="1649"/>
                    <a:pt x="1504" y="1649"/>
                  </a:cubicBezTo>
                  <a:cubicBezTo>
                    <a:pt x="1504" y="1472"/>
                    <a:pt x="1504" y="1472"/>
                    <a:pt x="1504" y="1472"/>
                  </a:cubicBezTo>
                  <a:cubicBezTo>
                    <a:pt x="1504" y="1454"/>
                    <a:pt x="1490" y="1440"/>
                    <a:pt x="1472" y="1440"/>
                  </a:cubicBezTo>
                  <a:cubicBezTo>
                    <a:pt x="1472" y="1397"/>
                    <a:pt x="1472" y="1397"/>
                    <a:pt x="1472" y="1397"/>
                  </a:cubicBezTo>
                  <a:cubicBezTo>
                    <a:pt x="1509" y="1389"/>
                    <a:pt x="1544" y="1377"/>
                    <a:pt x="1578" y="1359"/>
                  </a:cubicBezTo>
                  <a:cubicBezTo>
                    <a:pt x="1576" y="1363"/>
                    <a:pt x="1574" y="1366"/>
                    <a:pt x="1572" y="1369"/>
                  </a:cubicBezTo>
                  <a:cubicBezTo>
                    <a:pt x="1564" y="1380"/>
                    <a:pt x="1565" y="1395"/>
                    <a:pt x="1573" y="1406"/>
                  </a:cubicBezTo>
                  <a:lnTo>
                    <a:pt x="1664" y="1523"/>
                  </a:lnTo>
                  <a:close/>
                  <a:moveTo>
                    <a:pt x="1376" y="1344"/>
                  </a:moveTo>
                  <a:cubicBezTo>
                    <a:pt x="1164" y="1344"/>
                    <a:pt x="992" y="1172"/>
                    <a:pt x="992" y="960"/>
                  </a:cubicBezTo>
                  <a:cubicBezTo>
                    <a:pt x="992" y="748"/>
                    <a:pt x="1164" y="576"/>
                    <a:pt x="1376" y="576"/>
                  </a:cubicBezTo>
                  <a:cubicBezTo>
                    <a:pt x="1588" y="576"/>
                    <a:pt x="1760" y="748"/>
                    <a:pt x="1760" y="960"/>
                  </a:cubicBezTo>
                  <a:cubicBezTo>
                    <a:pt x="1760" y="1172"/>
                    <a:pt x="1588" y="1344"/>
                    <a:pt x="1376" y="1344"/>
                  </a:cubicBezTo>
                  <a:close/>
                  <a:moveTo>
                    <a:pt x="1856" y="1060"/>
                  </a:moveTo>
                  <a:cubicBezTo>
                    <a:pt x="1811" y="1065"/>
                    <a:pt x="1811" y="1065"/>
                    <a:pt x="1811" y="1065"/>
                  </a:cubicBezTo>
                  <a:cubicBezTo>
                    <a:pt x="1828" y="996"/>
                    <a:pt x="1828" y="924"/>
                    <a:pt x="1811" y="855"/>
                  </a:cubicBezTo>
                  <a:cubicBezTo>
                    <a:pt x="1856" y="860"/>
                    <a:pt x="1856" y="860"/>
                    <a:pt x="1856" y="860"/>
                  </a:cubicBezTo>
                  <a:lnTo>
                    <a:pt x="1856" y="106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" name="Freeform 48">
              <a:extLst>
                <a:ext uri="{FF2B5EF4-FFF2-40B4-BE49-F238E27FC236}">
                  <a16:creationId xmlns:a16="http://schemas.microsoft.com/office/drawing/2014/main" id="{134A4F51-9728-422C-92D7-F8BFEE8CA63D}"/>
                </a:ext>
              </a:extLst>
            </p:cNvPr>
            <p:cNvSpPr>
              <a:spLocks/>
            </p:cNvSpPr>
            <p:nvPr/>
          </p:nvSpPr>
          <p:spPr bwMode="auto">
            <a:xfrm>
              <a:off x="-969963" y="4062413"/>
              <a:ext cx="217488" cy="434975"/>
            </a:xfrm>
            <a:custGeom>
              <a:avLst/>
              <a:gdLst>
                <a:gd name="T0" fmla="*/ 0 w 320"/>
                <a:gd name="T1" fmla="*/ 320 h 640"/>
                <a:gd name="T2" fmla="*/ 320 w 320"/>
                <a:gd name="T3" fmla="*/ 640 h 640"/>
                <a:gd name="T4" fmla="*/ 320 w 320"/>
                <a:gd name="T5" fmla="*/ 576 h 640"/>
                <a:gd name="T6" fmla="*/ 64 w 320"/>
                <a:gd name="T7" fmla="*/ 320 h 640"/>
                <a:gd name="T8" fmla="*/ 320 w 320"/>
                <a:gd name="T9" fmla="*/ 64 h 640"/>
                <a:gd name="T10" fmla="*/ 320 w 320"/>
                <a:gd name="T11" fmla="*/ 0 h 640"/>
                <a:gd name="T12" fmla="*/ 0 w 320"/>
                <a:gd name="T13" fmla="*/ 320 h 6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20" h="640">
                  <a:moveTo>
                    <a:pt x="0" y="320"/>
                  </a:moveTo>
                  <a:cubicBezTo>
                    <a:pt x="0" y="497"/>
                    <a:pt x="143" y="640"/>
                    <a:pt x="320" y="640"/>
                  </a:cubicBezTo>
                  <a:cubicBezTo>
                    <a:pt x="320" y="576"/>
                    <a:pt x="320" y="576"/>
                    <a:pt x="320" y="576"/>
                  </a:cubicBezTo>
                  <a:cubicBezTo>
                    <a:pt x="179" y="576"/>
                    <a:pt x="64" y="461"/>
                    <a:pt x="64" y="320"/>
                  </a:cubicBezTo>
                  <a:cubicBezTo>
                    <a:pt x="64" y="179"/>
                    <a:pt x="179" y="64"/>
                    <a:pt x="320" y="64"/>
                  </a:cubicBezTo>
                  <a:cubicBezTo>
                    <a:pt x="320" y="0"/>
                    <a:pt x="320" y="0"/>
                    <a:pt x="320" y="0"/>
                  </a:cubicBezTo>
                  <a:cubicBezTo>
                    <a:pt x="143" y="0"/>
                    <a:pt x="0" y="143"/>
                    <a:pt x="0" y="32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68" name="Rectangle 67">
            <a:extLst>
              <a:ext uri="{FF2B5EF4-FFF2-40B4-BE49-F238E27FC236}">
                <a16:creationId xmlns:a16="http://schemas.microsoft.com/office/drawing/2014/main" id="{B3B0C8F7-009B-419C-91CF-D82E89740F41}"/>
              </a:ext>
            </a:extLst>
          </p:cNvPr>
          <p:cNvSpPr/>
          <p:nvPr/>
        </p:nvSpPr>
        <p:spPr>
          <a:xfrm>
            <a:off x="419100" y="1118631"/>
            <a:ext cx="4838700" cy="35825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US" sz="105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İşletmelerde</a:t>
            </a:r>
            <a:r>
              <a:rPr lang="en-US" sz="10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05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beceri</a:t>
            </a:r>
            <a:r>
              <a:rPr lang="en-US" sz="10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05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eğitimi</a:t>
            </a:r>
            <a:r>
              <a:rPr lang="en-US" sz="10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12. </a:t>
            </a:r>
            <a:r>
              <a:rPr lang="en-US" sz="105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sınıfta</a:t>
            </a:r>
            <a:r>
              <a:rPr lang="en-US" sz="10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05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verilir</a:t>
            </a:r>
            <a:r>
              <a:rPr lang="en-US" sz="10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05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ve</a:t>
            </a:r>
            <a:r>
              <a:rPr lang="en-US" sz="10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05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haftada</a:t>
            </a:r>
            <a:r>
              <a:rPr lang="en-US" sz="10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24 </a:t>
            </a:r>
            <a:r>
              <a:rPr lang="en-US" sz="105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saattir</a:t>
            </a:r>
            <a:r>
              <a:rPr lang="en-US" sz="10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 </a:t>
            </a:r>
            <a:r>
              <a:rPr lang="en-US" sz="105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Okulların</a:t>
            </a:r>
            <a:r>
              <a:rPr lang="en-US" sz="10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05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başladığı</a:t>
            </a:r>
            <a:r>
              <a:rPr lang="en-US" sz="10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05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Eylül</a:t>
            </a:r>
            <a:r>
              <a:rPr lang="en-US" sz="10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05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ayında</a:t>
            </a:r>
            <a:r>
              <a:rPr lang="en-US" sz="10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05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başlar</a:t>
            </a:r>
            <a:r>
              <a:rPr lang="en-US" sz="10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en-US" sz="105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okulların</a:t>
            </a:r>
            <a:r>
              <a:rPr lang="en-US" sz="10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05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kapandığı</a:t>
            </a:r>
            <a:r>
              <a:rPr lang="en-US" sz="10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05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Haziran</a:t>
            </a:r>
            <a:r>
              <a:rPr lang="en-US" sz="10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05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ayında</a:t>
            </a:r>
            <a:r>
              <a:rPr lang="en-US" sz="10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biter.</a:t>
            </a:r>
          </a:p>
          <a:p>
            <a:pPr>
              <a:lnSpc>
                <a:spcPct val="120000"/>
              </a:lnSpc>
            </a:pPr>
            <a:endParaRPr lang="en-US" sz="105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lnSpc>
                <a:spcPct val="120000"/>
              </a:lnSpc>
            </a:pPr>
            <a:r>
              <a:rPr lang="en-US" sz="105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Beceri</a:t>
            </a:r>
            <a:r>
              <a:rPr lang="en-US" sz="10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05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eğitim</a:t>
            </a:r>
            <a:r>
              <a:rPr lang="en-US" sz="10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05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yapan</a:t>
            </a:r>
            <a:r>
              <a:rPr lang="en-US" sz="10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05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öğrencilerinin</a:t>
            </a:r>
            <a:r>
              <a:rPr lang="en-US" sz="10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05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iş</a:t>
            </a:r>
            <a:r>
              <a:rPr lang="en-US" sz="10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05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ve</a:t>
            </a:r>
            <a:r>
              <a:rPr lang="en-US" sz="10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05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işlemlerinin</a:t>
            </a:r>
            <a:r>
              <a:rPr lang="en-US" sz="10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05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takibi</a:t>
            </a:r>
            <a:r>
              <a:rPr lang="en-US" sz="10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05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için</a:t>
            </a:r>
            <a:r>
              <a:rPr lang="en-US" sz="10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05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okul</a:t>
            </a:r>
            <a:r>
              <a:rPr lang="en-US" sz="10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05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tarafından</a:t>
            </a:r>
            <a:r>
              <a:rPr lang="en-US" sz="10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05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alanın</a:t>
            </a:r>
            <a:r>
              <a:rPr lang="en-US" sz="10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05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öğretmenlerinden</a:t>
            </a:r>
            <a:r>
              <a:rPr lang="en-US" sz="10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05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biri</a:t>
            </a:r>
            <a:r>
              <a:rPr lang="en-US" sz="10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05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görevlendirilir</a:t>
            </a:r>
            <a:r>
              <a:rPr lang="en-US" sz="10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 </a:t>
            </a:r>
            <a:r>
              <a:rPr lang="en-US" sz="105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Görevlendirilen</a:t>
            </a:r>
            <a:r>
              <a:rPr lang="en-US" sz="10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05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öğretmen</a:t>
            </a:r>
            <a:r>
              <a:rPr lang="en-US" sz="10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05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koordinatör</a:t>
            </a:r>
            <a:r>
              <a:rPr lang="en-US" sz="10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05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öğretmen</a:t>
            </a:r>
            <a:r>
              <a:rPr lang="en-US" sz="10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05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olarak</a:t>
            </a:r>
            <a:r>
              <a:rPr lang="en-US" sz="10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05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tanımlanmaktadır</a:t>
            </a:r>
            <a:r>
              <a:rPr lang="en-US" sz="10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  <a:endParaRPr lang="tr-TR" sz="105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lnSpc>
                <a:spcPct val="120000"/>
              </a:lnSpc>
            </a:pPr>
            <a:endParaRPr lang="tr-TR" sz="105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lnSpc>
                <a:spcPct val="120000"/>
              </a:lnSpc>
            </a:pPr>
            <a:r>
              <a:rPr lang="en-US" sz="105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Öğrencinin</a:t>
            </a:r>
            <a:r>
              <a:rPr lang="en-US" sz="10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05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sigortası</a:t>
            </a:r>
            <a:r>
              <a:rPr lang="en-US" sz="10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05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SGK'ya</a:t>
            </a:r>
            <a:r>
              <a:rPr lang="en-US" sz="10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05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okul</a:t>
            </a:r>
            <a:r>
              <a:rPr lang="en-US" sz="10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05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tarafından</a:t>
            </a:r>
            <a:r>
              <a:rPr lang="en-US" sz="10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05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bildirilmektedir</a:t>
            </a:r>
            <a:r>
              <a:rPr lang="en-US" sz="10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 </a:t>
            </a:r>
            <a:r>
              <a:rPr lang="en-US" sz="105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Öğrencinin</a:t>
            </a:r>
            <a:r>
              <a:rPr lang="en-US" sz="10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05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sigortası</a:t>
            </a:r>
            <a:r>
              <a:rPr lang="en-US" sz="10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05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okul</a:t>
            </a:r>
            <a:r>
              <a:rPr lang="en-US" sz="10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05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tarafından</a:t>
            </a:r>
            <a:r>
              <a:rPr lang="en-US" sz="10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05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ödenir</a:t>
            </a:r>
            <a:r>
              <a:rPr lang="en-US" sz="10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 Bu </a:t>
            </a:r>
            <a:r>
              <a:rPr lang="en-US" sz="105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ödeme</a:t>
            </a:r>
            <a:r>
              <a:rPr lang="en-US" sz="10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05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sadece</a:t>
            </a:r>
            <a:r>
              <a:rPr lang="en-US" sz="10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05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sağlık</a:t>
            </a:r>
            <a:r>
              <a:rPr lang="en-US" sz="10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05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güvencesi</a:t>
            </a:r>
            <a:r>
              <a:rPr lang="en-US" sz="10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05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içindir</a:t>
            </a:r>
            <a:r>
              <a:rPr lang="en-US" sz="10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 </a:t>
            </a:r>
            <a:r>
              <a:rPr lang="en-US" sz="105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Emeklilik</a:t>
            </a:r>
            <a:r>
              <a:rPr lang="en-US" sz="10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05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primini</a:t>
            </a:r>
            <a:r>
              <a:rPr lang="en-US" sz="10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05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kapsamaz</a:t>
            </a:r>
            <a:r>
              <a:rPr lang="en-US" sz="10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</a:p>
          <a:p>
            <a:pPr>
              <a:lnSpc>
                <a:spcPct val="120000"/>
              </a:lnSpc>
            </a:pPr>
            <a:endParaRPr lang="en-US" sz="105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lnSpc>
                <a:spcPct val="120000"/>
              </a:lnSpc>
            </a:pPr>
            <a:r>
              <a:rPr lang="en-US" sz="105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Öğrencinin</a:t>
            </a:r>
            <a:r>
              <a:rPr lang="en-US" sz="10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05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işletmelerde</a:t>
            </a:r>
            <a:r>
              <a:rPr lang="en-US" sz="10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05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beceri</a:t>
            </a:r>
            <a:r>
              <a:rPr lang="en-US" sz="10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05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eğitim</a:t>
            </a:r>
            <a:r>
              <a:rPr lang="en-US" sz="10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05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notunu</a:t>
            </a:r>
            <a:r>
              <a:rPr lang="en-US" sz="10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en-US" sz="105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birinci</a:t>
            </a:r>
            <a:r>
              <a:rPr lang="en-US" sz="10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05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dönem</a:t>
            </a:r>
            <a:r>
              <a:rPr lang="en-US" sz="10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05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için</a:t>
            </a:r>
            <a:r>
              <a:rPr lang="en-US" sz="10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05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işyeri</a:t>
            </a:r>
            <a:r>
              <a:rPr lang="en-US" sz="10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05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yetkilisinin</a:t>
            </a:r>
            <a:r>
              <a:rPr lang="en-US" sz="10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05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verdiği</a:t>
            </a:r>
            <a:r>
              <a:rPr lang="en-US" sz="10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05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karnesine</a:t>
            </a:r>
            <a:r>
              <a:rPr lang="en-US" sz="10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05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işlenir</a:t>
            </a:r>
            <a:r>
              <a:rPr lang="en-US" sz="10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 </a:t>
            </a:r>
            <a:r>
              <a:rPr lang="en-US" sz="105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İkinci</a:t>
            </a:r>
            <a:r>
              <a:rPr lang="en-US" sz="10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05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dönem</a:t>
            </a:r>
            <a:r>
              <a:rPr lang="en-US" sz="10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05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ise</a:t>
            </a:r>
            <a:r>
              <a:rPr lang="en-US" sz="10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05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işyerinin</a:t>
            </a:r>
            <a:r>
              <a:rPr lang="en-US" sz="10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05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verdiği</a:t>
            </a:r>
            <a:r>
              <a:rPr lang="en-US" sz="10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not, </a:t>
            </a:r>
            <a:r>
              <a:rPr lang="en-US" sz="105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öğrenci</a:t>
            </a:r>
            <a:r>
              <a:rPr lang="en-US" sz="10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05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stajyer</a:t>
            </a:r>
            <a:r>
              <a:rPr lang="en-US" sz="10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05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dosya</a:t>
            </a:r>
            <a:r>
              <a:rPr lang="en-US" sz="10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05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puanı</a:t>
            </a:r>
            <a:r>
              <a:rPr lang="en-US" sz="10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05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ve</a:t>
            </a:r>
            <a:r>
              <a:rPr lang="en-US" sz="10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05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işletmelerde</a:t>
            </a:r>
            <a:r>
              <a:rPr lang="en-US" sz="10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05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beceri</a:t>
            </a:r>
            <a:r>
              <a:rPr lang="en-US" sz="10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05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eğitim</a:t>
            </a:r>
            <a:r>
              <a:rPr lang="en-US" sz="10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05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sınavı</a:t>
            </a:r>
            <a:r>
              <a:rPr lang="en-US" sz="10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05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puanının</a:t>
            </a:r>
            <a:r>
              <a:rPr lang="en-US" sz="10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belli </a:t>
            </a:r>
            <a:r>
              <a:rPr lang="en-US" sz="105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ağırlıkları</a:t>
            </a:r>
            <a:r>
              <a:rPr lang="en-US" sz="10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05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hesaplanarak</a:t>
            </a:r>
            <a:r>
              <a:rPr lang="en-US" sz="10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05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öğrenciye</a:t>
            </a:r>
            <a:r>
              <a:rPr lang="en-US" sz="10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05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takdir</a:t>
            </a:r>
            <a:r>
              <a:rPr lang="en-US" sz="10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05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edilir</a:t>
            </a:r>
            <a:r>
              <a:rPr lang="en-US" sz="10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</a:p>
          <a:p>
            <a:pPr>
              <a:lnSpc>
                <a:spcPct val="120000"/>
              </a:lnSpc>
            </a:pPr>
            <a:endParaRPr lang="en-US" sz="105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lnSpc>
                <a:spcPct val="120000"/>
              </a:lnSpc>
            </a:pPr>
            <a:r>
              <a:rPr lang="en-US" sz="105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İşletmelerde</a:t>
            </a:r>
            <a:r>
              <a:rPr lang="en-US" sz="10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05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beceri</a:t>
            </a:r>
            <a:r>
              <a:rPr lang="en-US" sz="10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05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eğitimi</a:t>
            </a:r>
            <a:r>
              <a:rPr lang="en-US" sz="10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05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yapan</a:t>
            </a:r>
            <a:r>
              <a:rPr lang="en-US" sz="10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05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öğrenciler</a:t>
            </a:r>
            <a:r>
              <a:rPr lang="en-US" sz="10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05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ücret</a:t>
            </a:r>
            <a:r>
              <a:rPr lang="en-US" sz="10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05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alır</a:t>
            </a:r>
            <a:r>
              <a:rPr lang="en-US" sz="10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 </a:t>
            </a:r>
            <a:r>
              <a:rPr lang="en-US" sz="105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Bir</a:t>
            </a:r>
            <a:r>
              <a:rPr lang="en-US" sz="10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05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öğrencinin</a:t>
            </a:r>
            <a:r>
              <a:rPr lang="en-US" sz="10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05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alacağı</a:t>
            </a:r>
            <a:r>
              <a:rPr lang="en-US" sz="10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05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staj</a:t>
            </a:r>
            <a:r>
              <a:rPr lang="en-US" sz="10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05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ücreti</a:t>
            </a:r>
            <a:r>
              <a:rPr lang="en-US" sz="10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net </a:t>
            </a:r>
            <a:r>
              <a:rPr lang="en-US" sz="105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asgari</a:t>
            </a:r>
            <a:r>
              <a:rPr lang="en-US" sz="10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05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ücretin</a:t>
            </a:r>
            <a:r>
              <a:rPr lang="en-US" sz="10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%30'undan </a:t>
            </a:r>
            <a:r>
              <a:rPr lang="en-US" sz="105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az</a:t>
            </a:r>
            <a:r>
              <a:rPr lang="en-US" sz="10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05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olamaz</a:t>
            </a:r>
            <a:r>
              <a:rPr lang="en-US" sz="10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58792214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7819" y="730530"/>
            <a:ext cx="8368363" cy="173255"/>
          </a:xfrm>
          <a:prstGeom prst="rect">
            <a:avLst/>
          </a:prstGeom>
        </p:spPr>
        <p:txBody>
          <a:bodyPr/>
          <a:lstStyle/>
          <a:p>
            <a:r>
              <a:rPr lang="tr-TR" dirty="0"/>
              <a:t>Muhasebe programında aşağıdaki yükseköğretim alanlarının temel bilgileri yer almaktadır.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7819" y="282611"/>
            <a:ext cx="8368363" cy="409459"/>
          </a:xfrm>
          <a:prstGeom prst="rect">
            <a:avLst/>
          </a:prstGeom>
        </p:spPr>
        <p:txBody>
          <a:bodyPr>
            <a:normAutofit fontScale="90000"/>
          </a:bodyPr>
          <a:lstStyle/>
          <a:p>
            <a:r>
              <a:rPr lang="tr-TR" dirty="0"/>
              <a:t>İlgili Yükseköğretim Alanları</a:t>
            </a:r>
            <a:endParaRPr lang="en-US" dirty="0"/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CAF0D348-3E30-4839-BF24-A36553458FA7}"/>
              </a:ext>
            </a:extLst>
          </p:cNvPr>
          <p:cNvSpPr/>
          <p:nvPr/>
        </p:nvSpPr>
        <p:spPr bwMode="auto">
          <a:xfrm>
            <a:off x="4648200" y="1082040"/>
            <a:ext cx="1365250" cy="1630680"/>
          </a:xfrm>
          <a:prstGeom prst="rect">
            <a:avLst/>
          </a:prstGeom>
          <a:solidFill>
            <a:schemeClr val="accent2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tr-TR" b="1" dirty="0">
                <a:solidFill>
                  <a:schemeClr val="bg1"/>
                </a:solidFill>
              </a:rPr>
              <a:t>Maliye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F32A6865-F518-4DE4-A2A7-AFCB7D8803F8}"/>
              </a:ext>
            </a:extLst>
          </p:cNvPr>
          <p:cNvSpPr/>
          <p:nvPr/>
        </p:nvSpPr>
        <p:spPr bwMode="auto">
          <a:xfrm>
            <a:off x="6013450" y="1082040"/>
            <a:ext cx="2743200" cy="163068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lnSpc>
                <a:spcPct val="150000"/>
              </a:lnSpc>
            </a:pPr>
            <a:r>
              <a:rPr lang="tr-TR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Bütçe gelirlerinin büyük bölümüne oluşturan vergiler Beyannameler dersinde incelenmektedir.</a:t>
            </a:r>
            <a:endParaRPr lang="en-US" sz="11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F631C50-7001-40E7-BA43-502F530CCA13}"/>
              </a:ext>
            </a:extLst>
          </p:cNvPr>
          <p:cNvSpPr/>
          <p:nvPr/>
        </p:nvSpPr>
        <p:spPr bwMode="auto">
          <a:xfrm>
            <a:off x="387350" y="1082040"/>
            <a:ext cx="1365250" cy="1650633"/>
          </a:xfrm>
          <a:prstGeom prst="rect">
            <a:avLst/>
          </a:pr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tr-TR" sz="2000" b="1" dirty="0">
                <a:solidFill>
                  <a:schemeClr val="bg1"/>
                </a:solidFill>
              </a:rPr>
              <a:t>İşletme</a:t>
            </a:r>
            <a:endParaRPr lang="en-US" sz="2000" b="1" dirty="0">
              <a:solidFill>
                <a:schemeClr val="bg1"/>
              </a:solidFill>
            </a:endParaRP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2E0A398D-5818-4D56-9A1C-DA747FC8B00A}"/>
              </a:ext>
            </a:extLst>
          </p:cNvPr>
          <p:cNvSpPr/>
          <p:nvPr/>
        </p:nvSpPr>
        <p:spPr bwMode="auto">
          <a:xfrm>
            <a:off x="1752600" y="1082040"/>
            <a:ext cx="2743200" cy="165063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lnSpc>
                <a:spcPct val="150000"/>
              </a:lnSpc>
            </a:pPr>
            <a:r>
              <a:rPr lang="tr-TR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Alan derslerimizin çoğunda, modern işletmeciliğin genel pratiklerine dair örnekler yer almaktadır.</a:t>
            </a:r>
            <a:endParaRPr lang="en-US" sz="11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6C55B0BB-8D2B-4257-81C8-ED7B593865C3}"/>
              </a:ext>
            </a:extLst>
          </p:cNvPr>
          <p:cNvSpPr/>
          <p:nvPr/>
        </p:nvSpPr>
        <p:spPr bwMode="auto">
          <a:xfrm>
            <a:off x="387350" y="2898507"/>
            <a:ext cx="1365250" cy="1650633"/>
          </a:xfrm>
          <a:prstGeom prst="rect">
            <a:avLst/>
          </a:prstGeom>
          <a:solidFill>
            <a:schemeClr val="accent3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tr-TR" b="1" dirty="0">
                <a:solidFill>
                  <a:schemeClr val="bg1"/>
                </a:solidFill>
              </a:rPr>
              <a:t>Ekonomi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CE473E67-1ED1-4A84-B1A7-7BB12A2D3A53}"/>
              </a:ext>
            </a:extLst>
          </p:cNvPr>
          <p:cNvSpPr/>
          <p:nvPr/>
        </p:nvSpPr>
        <p:spPr bwMode="auto">
          <a:xfrm>
            <a:off x="1752600" y="2898507"/>
            <a:ext cx="2743200" cy="165063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lnSpc>
                <a:spcPct val="150000"/>
              </a:lnSpc>
            </a:pPr>
            <a:r>
              <a:rPr lang="tr-TR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Birey ve işletmelerin temel iktisadi davranışları, bankacılık ve istihdam konuları Ekonomi dersinin temel konuları arasındadır.</a:t>
            </a:r>
            <a:endParaRPr lang="en-US" sz="11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79FB8AD3-CB83-41CF-B09E-794F2A73D090}"/>
              </a:ext>
            </a:extLst>
          </p:cNvPr>
          <p:cNvSpPr/>
          <p:nvPr/>
        </p:nvSpPr>
        <p:spPr bwMode="auto">
          <a:xfrm>
            <a:off x="4648200" y="2898507"/>
            <a:ext cx="1365250" cy="1650633"/>
          </a:xfrm>
          <a:prstGeom prst="rect">
            <a:avLst/>
          </a:prstGeom>
          <a:solidFill>
            <a:schemeClr val="accent4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tr-TR" b="1" dirty="0">
                <a:solidFill>
                  <a:schemeClr val="bg1"/>
                </a:solidFill>
              </a:rPr>
              <a:t>Hukuk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876C735D-01D4-4BF0-93FC-B40F3C555AC7}"/>
              </a:ext>
            </a:extLst>
          </p:cNvPr>
          <p:cNvSpPr/>
          <p:nvPr/>
        </p:nvSpPr>
        <p:spPr bwMode="auto">
          <a:xfrm>
            <a:off x="6013450" y="2898507"/>
            <a:ext cx="2743200" cy="165063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lnSpc>
                <a:spcPct val="150000"/>
              </a:lnSpc>
            </a:pPr>
            <a:r>
              <a:rPr lang="tr-TR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Temel Hukuk, Şirketler Muhasebesi, İş ve Sosyal Güvenlik Hukuku derslerimizde güncek uyguların örnekleri yer almaktadır.</a:t>
            </a:r>
            <a:endParaRPr lang="en-US" sz="11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747190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accel="20000" decel="6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accel="20000" decel="6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" presetClass="entr" presetSubtype="4" accel="20000" decel="6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2" accel="20000" decel="6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2" presetClass="entr" presetSubtype="4" accel="20000" decel="6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2" accel="20000" decel="6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500"/>
                            </p:stCondLst>
                            <p:childTnLst>
                              <p:par>
                                <p:cTn id="32" presetID="2" presetClass="entr" presetSubtype="4" accel="20000" decel="6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2" presetClass="entr" presetSubtype="2" accel="20000" decel="6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 animBg="1"/>
      <p:bldP spid="43" grpId="0" animBg="1"/>
      <p:bldP spid="9" grpId="0" animBg="1"/>
      <p:bldP spid="39" grpId="0" animBg="1"/>
      <p:bldP spid="48" grpId="0" animBg="1"/>
      <p:bldP spid="56" grpId="0" animBg="1"/>
      <p:bldP spid="61" grpId="0" animBg="1"/>
      <p:bldP spid="6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7819" y="730530"/>
            <a:ext cx="8368363" cy="173255"/>
          </a:xfrm>
          <a:prstGeom prst="rect">
            <a:avLst/>
          </a:prstGeom>
        </p:spPr>
        <p:txBody>
          <a:bodyPr/>
          <a:lstStyle/>
          <a:p>
            <a:r>
              <a:rPr lang="en-US" dirty="0" err="1"/>
              <a:t>Muhasebe</a:t>
            </a:r>
            <a:r>
              <a:rPr lang="en-US" dirty="0"/>
              <a:t> </a:t>
            </a:r>
            <a:r>
              <a:rPr lang="en-US" dirty="0" err="1"/>
              <a:t>mezunlarının</a:t>
            </a:r>
            <a:r>
              <a:rPr lang="en-US" dirty="0"/>
              <a:t> </a:t>
            </a:r>
            <a:r>
              <a:rPr lang="en-US" dirty="0" err="1"/>
              <a:t>ek</a:t>
            </a:r>
            <a:r>
              <a:rPr lang="en-US" dirty="0"/>
              <a:t> </a:t>
            </a:r>
            <a:r>
              <a:rPr lang="en-US" dirty="0" err="1"/>
              <a:t>puan</a:t>
            </a:r>
            <a:r>
              <a:rPr lang="en-US" dirty="0"/>
              <a:t> </a:t>
            </a:r>
            <a:r>
              <a:rPr lang="en-US" dirty="0" err="1"/>
              <a:t>alabileceği</a:t>
            </a:r>
            <a:r>
              <a:rPr lang="tr-TR" dirty="0"/>
              <a:t> bazı</a:t>
            </a:r>
            <a:r>
              <a:rPr lang="en-US" dirty="0"/>
              <a:t> </a:t>
            </a:r>
            <a:r>
              <a:rPr lang="en-US" dirty="0" err="1"/>
              <a:t>bölümler</a:t>
            </a:r>
            <a:r>
              <a:rPr lang="en-US" dirty="0"/>
              <a:t> </a:t>
            </a:r>
            <a:r>
              <a:rPr lang="en-US" dirty="0" err="1"/>
              <a:t>aşağıdaki</a:t>
            </a:r>
            <a:r>
              <a:rPr lang="en-US" dirty="0"/>
              <a:t> </a:t>
            </a:r>
            <a:r>
              <a:rPr lang="en-US" dirty="0" err="1"/>
              <a:t>tabloda</a:t>
            </a:r>
            <a:r>
              <a:rPr lang="en-US" dirty="0"/>
              <a:t> </a:t>
            </a:r>
            <a:r>
              <a:rPr lang="en-US" dirty="0" err="1"/>
              <a:t>yer</a:t>
            </a:r>
            <a:r>
              <a:rPr lang="en-US" dirty="0"/>
              <a:t> </a:t>
            </a:r>
            <a:r>
              <a:rPr lang="en-US" dirty="0" err="1"/>
              <a:t>almaktadır</a:t>
            </a:r>
            <a:r>
              <a:rPr lang="en-US" dirty="0"/>
              <a:t>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7819" y="282611"/>
            <a:ext cx="8368363" cy="409459"/>
          </a:xfrm>
          <a:prstGeom prst="rect">
            <a:avLst/>
          </a:prstGeom>
        </p:spPr>
        <p:txBody>
          <a:bodyPr>
            <a:normAutofit fontScale="90000"/>
          </a:bodyPr>
          <a:lstStyle/>
          <a:p>
            <a:r>
              <a:rPr lang="tr-TR" dirty="0"/>
              <a:t>Ek Puan Alınabilen Bölümler</a:t>
            </a:r>
            <a:endParaRPr lang="en-US" dirty="0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2B10A22B-E844-4166-9917-AEEE9D5CF846}"/>
              </a:ext>
            </a:extLst>
          </p:cNvPr>
          <p:cNvGraphicFramePr>
            <a:graphicFrameLocks noGrp="1"/>
          </p:cNvGraphicFramePr>
          <p:nvPr/>
        </p:nvGraphicFramePr>
        <p:xfrm>
          <a:off x="380997" y="1094454"/>
          <a:ext cx="8368377" cy="38602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160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6612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661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6612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6612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6612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6612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934190">
                <a:tc>
                  <a:txBody>
                    <a:bodyPr/>
                    <a:lstStyle/>
                    <a:p>
                      <a:pPr algn="ctr"/>
                      <a:endParaRPr lang="en-US" sz="12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b="1" dirty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tr-TR" sz="1050" b="1" dirty="0">
                          <a:solidFill>
                            <a:schemeClr val="bg1"/>
                          </a:solidFill>
                        </a:rPr>
                        <a:t>Dış Ticaret</a:t>
                      </a:r>
                      <a:endParaRPr lang="en-US" sz="1050" b="1" dirty="0">
                        <a:solidFill>
                          <a:schemeClr val="bg1"/>
                        </a:solidFill>
                      </a:endParaRPr>
                    </a:p>
                  </a:txBody>
                  <a:tcPr marT="0" marB="9144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b="1" dirty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tr-TR" sz="1050" b="1" dirty="0">
                          <a:solidFill>
                            <a:schemeClr val="bg1"/>
                          </a:solidFill>
                        </a:rPr>
                        <a:t>Hizmetler</a:t>
                      </a:r>
                      <a:endParaRPr lang="en-US" sz="1050" b="1" dirty="0">
                        <a:solidFill>
                          <a:schemeClr val="bg1"/>
                        </a:solidFill>
                      </a:endParaRPr>
                    </a:p>
                  </a:txBody>
                  <a:tcPr marT="0" marB="9144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b="1" dirty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tr-TR" sz="1050" b="1" dirty="0">
                          <a:solidFill>
                            <a:schemeClr val="bg1"/>
                          </a:solidFill>
                        </a:rPr>
                        <a:t>İşletme</a:t>
                      </a:r>
                      <a:endParaRPr lang="en-US" sz="1050" b="1" dirty="0">
                        <a:solidFill>
                          <a:schemeClr val="bg1"/>
                        </a:solidFill>
                      </a:endParaRPr>
                    </a:p>
                  </a:txBody>
                  <a:tcPr marT="0" marB="9144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b="1" dirty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tr-TR" sz="1050" b="1" dirty="0">
                          <a:solidFill>
                            <a:schemeClr val="bg1"/>
                          </a:solidFill>
                        </a:rPr>
                        <a:t>Pazarlama</a:t>
                      </a:r>
                      <a:r>
                        <a:rPr lang="en-US" sz="1050" b="1" dirty="0">
                          <a:solidFill>
                            <a:schemeClr val="bg1"/>
                          </a:solidFill>
                        </a:rPr>
                        <a:t> </a:t>
                      </a:r>
                    </a:p>
                  </a:txBody>
                  <a:tcPr marT="0" marB="9144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50" b="1" dirty="0">
                          <a:solidFill>
                            <a:schemeClr val="bg1"/>
                          </a:solidFill>
                        </a:rPr>
                        <a:t>Finans</a:t>
                      </a:r>
                      <a:endParaRPr lang="en-US" sz="1050" b="1" dirty="0">
                        <a:solidFill>
                          <a:schemeClr val="bg1"/>
                        </a:solidFill>
                      </a:endParaRPr>
                    </a:p>
                  </a:txBody>
                  <a:tcPr marT="0" marB="9144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50" b="1" dirty="0">
                          <a:solidFill>
                            <a:schemeClr val="bg1"/>
                          </a:solidFill>
                        </a:rPr>
                        <a:t>Diğer</a:t>
                      </a:r>
                      <a:endParaRPr lang="en-US" sz="1050" b="1" dirty="0">
                        <a:solidFill>
                          <a:schemeClr val="bg1"/>
                        </a:solidFill>
                      </a:endParaRPr>
                    </a:p>
                  </a:txBody>
                  <a:tcPr marT="0" marB="9144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7196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 </a:t>
                      </a:r>
                      <a:r>
                        <a:rPr lang="tr-TR" sz="12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Ön Lisans</a:t>
                      </a:r>
                      <a:endParaRPr lang="en-US" sz="1200" b="1" kern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kern="1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Dış</a:t>
                      </a:r>
                      <a:r>
                        <a:rPr lang="en-US" sz="1200" b="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b="0" kern="1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Ticaret</a:t>
                      </a:r>
                      <a:endParaRPr lang="en-US" sz="1200" b="0" kern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Turizm</a:t>
                      </a:r>
                      <a:r>
                        <a:rPr lang="en-US" sz="12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 </a:t>
                      </a:r>
                      <a:r>
                        <a:rPr lang="en-US" sz="1200" b="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ve</a:t>
                      </a:r>
                      <a:r>
                        <a:rPr lang="en-US" sz="12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 </a:t>
                      </a:r>
                      <a:r>
                        <a:rPr lang="en-US" sz="1200" b="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Seyahat</a:t>
                      </a:r>
                      <a:r>
                        <a:rPr lang="en-US" sz="12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 </a:t>
                      </a:r>
                      <a:r>
                        <a:rPr lang="en-US" sz="1200" b="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Hizmetleri</a:t>
                      </a:r>
                      <a:endParaRPr lang="en-US" sz="12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İşletme</a:t>
                      </a:r>
                      <a:r>
                        <a:rPr lang="en-US" sz="12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 </a:t>
                      </a:r>
                      <a:r>
                        <a:rPr lang="en-US" sz="1200" b="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Yönetim</a:t>
                      </a:r>
                      <a:r>
                        <a:rPr lang="tr-TR" sz="12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i</a:t>
                      </a:r>
                      <a:endParaRPr lang="en-US" sz="12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Marka</a:t>
                      </a:r>
                      <a:r>
                        <a:rPr lang="en-US" sz="12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 </a:t>
                      </a:r>
                      <a:r>
                        <a:rPr lang="en-US" sz="1200" b="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İletişimi</a:t>
                      </a:r>
                      <a:endParaRPr lang="en-US" sz="12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Bankacılık</a:t>
                      </a:r>
                      <a:r>
                        <a:rPr lang="en-US" sz="12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 </a:t>
                      </a:r>
                      <a:r>
                        <a:rPr lang="en-US" sz="1200" b="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ve</a:t>
                      </a:r>
                      <a:r>
                        <a:rPr lang="en-US" sz="12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 </a:t>
                      </a:r>
                      <a:r>
                        <a:rPr lang="en-US" sz="1200" b="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Sigortacılık</a:t>
                      </a:r>
                      <a:endParaRPr lang="en-US" sz="12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Maliye</a:t>
                      </a:r>
                      <a:endParaRPr lang="en-US" sz="12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7196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 </a:t>
                      </a:r>
                      <a:r>
                        <a:rPr lang="en-US" sz="1200" b="1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Ön</a:t>
                      </a:r>
                      <a:r>
                        <a:rPr lang="en-US" sz="12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 </a:t>
                      </a:r>
                      <a:r>
                        <a:rPr lang="en-US" sz="1200" b="1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Lisans</a:t>
                      </a:r>
                      <a:endParaRPr lang="en-US" sz="1200" b="1" kern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kern="1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Deniz</a:t>
                      </a:r>
                      <a:r>
                        <a:rPr lang="en-US" sz="1200" b="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b="0" kern="1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Brokerlığı</a:t>
                      </a:r>
                      <a:endParaRPr lang="en-US" sz="1200" b="0" kern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Sosyal</a:t>
                      </a:r>
                      <a:r>
                        <a:rPr lang="en-US" sz="12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 </a:t>
                      </a:r>
                      <a:r>
                        <a:rPr lang="en-US" sz="1200" b="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Güvenlik</a:t>
                      </a:r>
                      <a:endParaRPr lang="en-US" sz="12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Muhasebe</a:t>
                      </a:r>
                      <a:r>
                        <a:rPr lang="en-US" sz="12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 </a:t>
                      </a:r>
                      <a:r>
                        <a:rPr lang="en-US" sz="1200" b="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ve</a:t>
                      </a:r>
                      <a:r>
                        <a:rPr lang="en-US" sz="12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 </a:t>
                      </a:r>
                      <a:r>
                        <a:rPr lang="en-US" sz="1200" b="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Vergi</a:t>
                      </a:r>
                      <a:r>
                        <a:rPr lang="en-US" sz="12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 </a:t>
                      </a:r>
                      <a:r>
                        <a:rPr lang="en-US" sz="1200" b="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Uygulamaları</a:t>
                      </a:r>
                      <a:endParaRPr lang="en-US" sz="12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Pazarlama</a:t>
                      </a:r>
                      <a:endParaRPr lang="en-US" sz="12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Menkul</a:t>
                      </a:r>
                      <a:r>
                        <a:rPr lang="en-US" sz="12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 </a:t>
                      </a:r>
                      <a:r>
                        <a:rPr lang="en-US" sz="1200" b="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Kıymetler</a:t>
                      </a:r>
                      <a:r>
                        <a:rPr lang="en-US" sz="12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 </a:t>
                      </a:r>
                      <a:r>
                        <a:rPr lang="en-US" sz="1200" b="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ve</a:t>
                      </a:r>
                      <a:r>
                        <a:rPr lang="en-US" sz="12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 </a:t>
                      </a:r>
                      <a:r>
                        <a:rPr lang="en-US" sz="1200" b="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Sermaye</a:t>
                      </a:r>
                      <a:r>
                        <a:rPr lang="en-US" sz="12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 </a:t>
                      </a:r>
                      <a:r>
                        <a:rPr lang="en-US" sz="1200" b="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Piyasası</a:t>
                      </a:r>
                      <a:endParaRPr lang="en-US" sz="12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Kooperatifçilik</a:t>
                      </a:r>
                      <a:endParaRPr lang="en-US" sz="12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7196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 </a:t>
                      </a:r>
                      <a:r>
                        <a:rPr lang="en-US" sz="1200" b="1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Ön</a:t>
                      </a:r>
                      <a:r>
                        <a:rPr lang="en-US" sz="12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 </a:t>
                      </a:r>
                      <a:r>
                        <a:rPr lang="en-US" sz="1200" b="1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Lisans</a:t>
                      </a:r>
                      <a:endParaRPr lang="en-US" sz="1200" b="1" kern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kern="1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Deniz</a:t>
                      </a:r>
                      <a:r>
                        <a:rPr lang="en-US" sz="1200" b="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b="0" kern="1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ve</a:t>
                      </a:r>
                      <a:r>
                        <a:rPr lang="en-US" sz="1200" b="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b="0" kern="1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Liman</a:t>
                      </a:r>
                      <a:r>
                        <a:rPr lang="en-US" sz="1200" b="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tr-TR" sz="1200" b="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İ</a:t>
                      </a:r>
                      <a:r>
                        <a:rPr lang="en-US" sz="1200" b="0" kern="1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şletmeciliği</a:t>
                      </a:r>
                      <a:endParaRPr lang="en-US" sz="1200" b="0" kern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Sivil</a:t>
                      </a:r>
                      <a:r>
                        <a:rPr lang="en-US" sz="12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 </a:t>
                      </a:r>
                      <a:r>
                        <a:rPr lang="en-US" sz="1200" b="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Havacılık</a:t>
                      </a:r>
                      <a:r>
                        <a:rPr lang="en-US" sz="12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 </a:t>
                      </a:r>
                      <a:r>
                        <a:rPr lang="en-US" sz="1200" b="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Kabin</a:t>
                      </a:r>
                      <a:r>
                        <a:rPr lang="en-US" sz="12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 </a:t>
                      </a:r>
                      <a:r>
                        <a:rPr lang="en-US" sz="1200" b="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Hizmetleri</a:t>
                      </a:r>
                      <a:endParaRPr lang="en-US" sz="12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İnsan</a:t>
                      </a:r>
                      <a:r>
                        <a:rPr lang="en-US" sz="12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 </a:t>
                      </a:r>
                      <a:r>
                        <a:rPr lang="en-US" sz="1200" b="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Kaynakları</a:t>
                      </a:r>
                      <a:r>
                        <a:rPr lang="en-US" sz="12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 </a:t>
                      </a:r>
                      <a:r>
                        <a:rPr lang="en-US" sz="1200" b="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Yönetimi</a:t>
                      </a:r>
                      <a:endParaRPr lang="en-US" sz="12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Perakende</a:t>
                      </a:r>
                      <a:r>
                        <a:rPr lang="en-US" sz="12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 </a:t>
                      </a:r>
                      <a:r>
                        <a:rPr lang="en-US" sz="1200" b="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ve</a:t>
                      </a:r>
                      <a:r>
                        <a:rPr lang="en-US" sz="12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 </a:t>
                      </a:r>
                      <a:r>
                        <a:rPr lang="en-US" sz="1200" b="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Mağaza</a:t>
                      </a:r>
                      <a:r>
                        <a:rPr lang="en-US" sz="12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 </a:t>
                      </a:r>
                      <a:r>
                        <a:rPr lang="en-US" sz="1200" b="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Yönetimi</a:t>
                      </a:r>
                      <a:endParaRPr lang="en-US" sz="12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Enerji</a:t>
                      </a:r>
                      <a:r>
                        <a:rPr lang="en-US" sz="12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 </a:t>
                      </a:r>
                      <a:r>
                        <a:rPr lang="en-US" sz="1200" b="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Tesisleri</a:t>
                      </a:r>
                      <a:r>
                        <a:rPr lang="en-US" sz="12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 </a:t>
                      </a:r>
                      <a:r>
                        <a:rPr lang="en-US" sz="1200" b="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İşletmeciliği</a:t>
                      </a:r>
                      <a:endParaRPr lang="en-US" sz="12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7196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 </a:t>
                      </a:r>
                      <a:r>
                        <a:rPr lang="en-US" sz="1200" b="1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Ön</a:t>
                      </a:r>
                      <a:r>
                        <a:rPr lang="en-US" sz="12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 </a:t>
                      </a:r>
                      <a:r>
                        <a:rPr lang="en-US" sz="1200" b="1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Lisans</a:t>
                      </a:r>
                      <a:endParaRPr lang="en-US" sz="1200" b="1" kern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Marina </a:t>
                      </a:r>
                      <a:r>
                        <a:rPr lang="tr-TR" sz="1200" b="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İ</a:t>
                      </a:r>
                      <a:r>
                        <a:rPr lang="en-US" sz="1200" b="0" kern="1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şletme</a:t>
                      </a:r>
                      <a:endParaRPr lang="en-US" sz="1200" b="0" kern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Sivil</a:t>
                      </a:r>
                      <a:r>
                        <a:rPr lang="en-US" sz="12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 </a:t>
                      </a:r>
                      <a:r>
                        <a:rPr lang="en-US" sz="1200" b="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Hava</a:t>
                      </a:r>
                      <a:r>
                        <a:rPr lang="en-US" sz="12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 </a:t>
                      </a:r>
                      <a:r>
                        <a:rPr lang="en-US" sz="1200" b="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Ulaştırma</a:t>
                      </a:r>
                      <a:r>
                        <a:rPr lang="en-US" sz="12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 </a:t>
                      </a:r>
                      <a:r>
                        <a:rPr lang="en-US" sz="1200" b="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İşletmeciliği</a:t>
                      </a:r>
                      <a:endParaRPr lang="en-US" sz="12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Sağlık</a:t>
                      </a:r>
                      <a:r>
                        <a:rPr lang="en-US" sz="12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 </a:t>
                      </a:r>
                      <a:r>
                        <a:rPr lang="en-US" sz="1200" b="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Kurumları</a:t>
                      </a:r>
                      <a:r>
                        <a:rPr lang="en-US" sz="12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 </a:t>
                      </a:r>
                      <a:r>
                        <a:rPr lang="tr-TR" sz="12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İ</a:t>
                      </a:r>
                      <a:r>
                        <a:rPr lang="en-US" sz="1200" b="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şletmeciliği</a:t>
                      </a:r>
                      <a:endParaRPr lang="en-US" sz="12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Lojistik</a:t>
                      </a:r>
                      <a:endParaRPr lang="en-US" sz="12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Uçuş</a:t>
                      </a:r>
                      <a:r>
                        <a:rPr lang="en-US" sz="12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 </a:t>
                      </a:r>
                      <a:r>
                        <a:rPr lang="en-US" sz="1200" b="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Harekat</a:t>
                      </a:r>
                      <a:r>
                        <a:rPr lang="en-US" sz="12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 </a:t>
                      </a:r>
                      <a:r>
                        <a:rPr lang="en-US" sz="1200" b="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Yöneticiliği</a:t>
                      </a:r>
                      <a:endParaRPr lang="en-US" sz="12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7196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 </a:t>
                      </a:r>
                      <a:r>
                        <a:rPr lang="en-US" sz="1200" b="1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Ön</a:t>
                      </a:r>
                      <a:r>
                        <a:rPr lang="en-US" sz="12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 </a:t>
                      </a:r>
                      <a:r>
                        <a:rPr lang="en-US" sz="1200" b="1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Lisans</a:t>
                      </a:r>
                      <a:endParaRPr lang="en-US" sz="1200" b="1" kern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Marina </a:t>
                      </a:r>
                      <a:r>
                        <a:rPr lang="en-US" sz="1200" b="0" kern="1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ve</a:t>
                      </a:r>
                      <a:r>
                        <a:rPr lang="en-US" sz="1200" b="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b="0" kern="1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Yat</a:t>
                      </a:r>
                      <a:r>
                        <a:rPr lang="en-US" sz="1200" b="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b="0" kern="1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İşletmeciliği</a:t>
                      </a:r>
                      <a:endParaRPr lang="en-US" sz="1200" b="0" kern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Emlak</a:t>
                      </a:r>
                      <a:r>
                        <a:rPr lang="en-US" sz="12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 </a:t>
                      </a:r>
                      <a:r>
                        <a:rPr lang="en-US" sz="1200" b="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ve</a:t>
                      </a:r>
                      <a:r>
                        <a:rPr lang="en-US" sz="12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 </a:t>
                      </a:r>
                      <a:r>
                        <a:rPr lang="en-US" sz="1200" b="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Emlak</a:t>
                      </a:r>
                      <a:r>
                        <a:rPr lang="en-US" sz="12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 </a:t>
                      </a:r>
                      <a:r>
                        <a:rPr lang="en-US" sz="1200" b="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Yönetimi</a:t>
                      </a:r>
                      <a:endParaRPr lang="en-US" sz="12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Turizm</a:t>
                      </a:r>
                      <a:r>
                        <a:rPr lang="en-US" sz="12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 </a:t>
                      </a:r>
                      <a:r>
                        <a:rPr lang="en-US" sz="1200" b="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ve</a:t>
                      </a:r>
                      <a:r>
                        <a:rPr lang="en-US" sz="12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 </a:t>
                      </a:r>
                      <a:r>
                        <a:rPr lang="en-US" sz="1200" b="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Otel</a:t>
                      </a:r>
                      <a:r>
                        <a:rPr lang="en-US" sz="12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 </a:t>
                      </a:r>
                      <a:r>
                        <a:rPr lang="en-US" sz="1200" b="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İşletmeciliği</a:t>
                      </a:r>
                      <a:endParaRPr lang="en-US" sz="12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Hava</a:t>
                      </a:r>
                      <a:r>
                        <a:rPr lang="en-US" sz="12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 </a:t>
                      </a:r>
                      <a:r>
                        <a:rPr lang="en-US" sz="1200" b="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Lojistiği</a:t>
                      </a:r>
                      <a:endParaRPr lang="en-US" sz="12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58" name="Freeform 6">
            <a:extLst>
              <a:ext uri="{FF2B5EF4-FFF2-40B4-BE49-F238E27FC236}">
                <a16:creationId xmlns:a16="http://schemas.microsoft.com/office/drawing/2014/main" id="{CFFB369C-E327-41E2-A0B2-94C02D0157F7}"/>
              </a:ext>
            </a:extLst>
          </p:cNvPr>
          <p:cNvSpPr>
            <a:spLocks noEditPoints="1"/>
          </p:cNvSpPr>
          <p:nvPr/>
        </p:nvSpPr>
        <p:spPr bwMode="auto">
          <a:xfrm>
            <a:off x="7950394" y="1282951"/>
            <a:ext cx="344870" cy="357536"/>
          </a:xfrm>
          <a:custGeom>
            <a:avLst/>
            <a:gdLst>
              <a:gd name="T0" fmla="*/ 1096 w 3186"/>
              <a:gd name="T1" fmla="*/ 376 h 3299"/>
              <a:gd name="T2" fmla="*/ 815 w 3186"/>
              <a:gd name="T3" fmla="*/ 495 h 3299"/>
              <a:gd name="T4" fmla="*/ 586 w 3186"/>
              <a:gd name="T5" fmla="*/ 692 h 3299"/>
              <a:gd name="T6" fmla="*/ 426 w 3186"/>
              <a:gd name="T7" fmla="*/ 949 h 3299"/>
              <a:gd name="T8" fmla="*/ 352 w 3186"/>
              <a:gd name="T9" fmla="*/ 1251 h 3299"/>
              <a:gd name="T10" fmla="*/ 376 w 3186"/>
              <a:gd name="T11" fmla="*/ 1568 h 3299"/>
              <a:gd name="T12" fmla="*/ 496 w 3186"/>
              <a:gd name="T13" fmla="*/ 1849 h 3299"/>
              <a:gd name="T14" fmla="*/ 692 w 3186"/>
              <a:gd name="T15" fmla="*/ 2079 h 3299"/>
              <a:gd name="T16" fmla="*/ 950 w 3186"/>
              <a:gd name="T17" fmla="*/ 2239 h 3299"/>
              <a:gd name="T18" fmla="*/ 1252 w 3186"/>
              <a:gd name="T19" fmla="*/ 2313 h 3299"/>
              <a:gd name="T20" fmla="*/ 1569 w 3186"/>
              <a:gd name="T21" fmla="*/ 2288 h 3299"/>
              <a:gd name="T22" fmla="*/ 1851 w 3186"/>
              <a:gd name="T23" fmla="*/ 2169 h 3299"/>
              <a:gd name="T24" fmla="*/ 2080 w 3186"/>
              <a:gd name="T25" fmla="*/ 1972 h 3299"/>
              <a:gd name="T26" fmla="*/ 2240 w 3186"/>
              <a:gd name="T27" fmla="*/ 1714 h 3299"/>
              <a:gd name="T28" fmla="*/ 2314 w 3186"/>
              <a:gd name="T29" fmla="*/ 1412 h 3299"/>
              <a:gd name="T30" fmla="*/ 2289 w 3186"/>
              <a:gd name="T31" fmla="*/ 1096 h 3299"/>
              <a:gd name="T32" fmla="*/ 2170 w 3186"/>
              <a:gd name="T33" fmla="*/ 813 h 3299"/>
              <a:gd name="T34" fmla="*/ 1973 w 3186"/>
              <a:gd name="T35" fmla="*/ 584 h 3299"/>
              <a:gd name="T36" fmla="*/ 1715 w 3186"/>
              <a:gd name="T37" fmla="*/ 425 h 3299"/>
              <a:gd name="T38" fmla="*/ 1413 w 3186"/>
              <a:gd name="T39" fmla="*/ 350 h 3299"/>
              <a:gd name="T40" fmla="*/ 1513 w 3186"/>
              <a:gd name="T41" fmla="*/ 12 h 3299"/>
              <a:gd name="T42" fmla="*/ 1851 w 3186"/>
              <a:gd name="T43" fmla="*/ 105 h 3299"/>
              <a:gd name="T44" fmla="*/ 2146 w 3186"/>
              <a:gd name="T45" fmla="*/ 278 h 3299"/>
              <a:gd name="T46" fmla="*/ 2388 w 3186"/>
              <a:gd name="T47" fmla="*/ 518 h 3299"/>
              <a:gd name="T48" fmla="*/ 2561 w 3186"/>
              <a:gd name="T49" fmla="*/ 813 h 3299"/>
              <a:gd name="T50" fmla="*/ 2653 w 3186"/>
              <a:gd name="T51" fmla="*/ 1151 h 3299"/>
              <a:gd name="T52" fmla="*/ 2655 w 3186"/>
              <a:gd name="T53" fmla="*/ 1502 h 3299"/>
              <a:gd name="T54" fmla="*/ 2570 w 3186"/>
              <a:gd name="T55" fmla="*/ 1827 h 3299"/>
              <a:gd name="T56" fmla="*/ 2405 w 3186"/>
              <a:gd name="T57" fmla="*/ 2122 h 3299"/>
              <a:gd name="T58" fmla="*/ 3173 w 3186"/>
              <a:gd name="T59" fmla="*/ 3056 h 3299"/>
              <a:gd name="T60" fmla="*/ 3180 w 3186"/>
              <a:gd name="T61" fmla="*/ 3172 h 3299"/>
              <a:gd name="T62" fmla="*/ 3113 w 3186"/>
              <a:gd name="T63" fmla="*/ 3267 h 3299"/>
              <a:gd name="T64" fmla="*/ 3013 w 3186"/>
              <a:gd name="T65" fmla="*/ 3299 h 3299"/>
              <a:gd name="T66" fmla="*/ 2909 w 3186"/>
              <a:gd name="T67" fmla="*/ 3264 h 3299"/>
              <a:gd name="T68" fmla="*/ 1957 w 3186"/>
              <a:gd name="T69" fmla="*/ 2508 h 3299"/>
              <a:gd name="T70" fmla="*/ 1655 w 3186"/>
              <a:gd name="T71" fmla="*/ 2625 h 3299"/>
              <a:gd name="T72" fmla="*/ 1333 w 3186"/>
              <a:gd name="T73" fmla="*/ 2664 h 3299"/>
              <a:gd name="T74" fmla="*/ 979 w 3186"/>
              <a:gd name="T75" fmla="*/ 2616 h 3299"/>
              <a:gd name="T76" fmla="*/ 661 w 3186"/>
              <a:gd name="T77" fmla="*/ 2481 h 3299"/>
              <a:gd name="T78" fmla="*/ 391 w 3186"/>
              <a:gd name="T79" fmla="*/ 2273 h 3299"/>
              <a:gd name="T80" fmla="*/ 183 w 3186"/>
              <a:gd name="T81" fmla="*/ 2003 h 3299"/>
              <a:gd name="T82" fmla="*/ 48 w 3186"/>
              <a:gd name="T83" fmla="*/ 1685 h 3299"/>
              <a:gd name="T84" fmla="*/ 0 w 3186"/>
              <a:gd name="T85" fmla="*/ 1332 h 3299"/>
              <a:gd name="T86" fmla="*/ 48 w 3186"/>
              <a:gd name="T87" fmla="*/ 978 h 3299"/>
              <a:gd name="T88" fmla="*/ 183 w 3186"/>
              <a:gd name="T89" fmla="*/ 660 h 3299"/>
              <a:gd name="T90" fmla="*/ 391 w 3186"/>
              <a:gd name="T91" fmla="*/ 391 h 3299"/>
              <a:gd name="T92" fmla="*/ 661 w 3186"/>
              <a:gd name="T93" fmla="*/ 182 h 3299"/>
              <a:gd name="T94" fmla="*/ 979 w 3186"/>
              <a:gd name="T95" fmla="*/ 47 h 3299"/>
              <a:gd name="T96" fmla="*/ 1333 w 3186"/>
              <a:gd name="T97" fmla="*/ 0 h 32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</a:cxnLst>
            <a:rect l="0" t="0" r="r" b="b"/>
            <a:pathLst>
              <a:path w="3186" h="3299">
                <a:moveTo>
                  <a:pt x="1333" y="347"/>
                </a:moveTo>
                <a:lnTo>
                  <a:pt x="1252" y="350"/>
                </a:lnTo>
                <a:lnTo>
                  <a:pt x="1173" y="361"/>
                </a:lnTo>
                <a:lnTo>
                  <a:pt x="1096" y="376"/>
                </a:lnTo>
                <a:lnTo>
                  <a:pt x="1022" y="398"/>
                </a:lnTo>
                <a:lnTo>
                  <a:pt x="950" y="425"/>
                </a:lnTo>
                <a:lnTo>
                  <a:pt x="881" y="458"/>
                </a:lnTo>
                <a:lnTo>
                  <a:pt x="815" y="495"/>
                </a:lnTo>
                <a:lnTo>
                  <a:pt x="752" y="538"/>
                </a:lnTo>
                <a:lnTo>
                  <a:pt x="692" y="584"/>
                </a:lnTo>
                <a:lnTo>
                  <a:pt x="636" y="636"/>
                </a:lnTo>
                <a:lnTo>
                  <a:pt x="586" y="692"/>
                </a:lnTo>
                <a:lnTo>
                  <a:pt x="538" y="750"/>
                </a:lnTo>
                <a:lnTo>
                  <a:pt x="496" y="813"/>
                </a:lnTo>
                <a:lnTo>
                  <a:pt x="458" y="879"/>
                </a:lnTo>
                <a:lnTo>
                  <a:pt x="426" y="949"/>
                </a:lnTo>
                <a:lnTo>
                  <a:pt x="398" y="1021"/>
                </a:lnTo>
                <a:lnTo>
                  <a:pt x="376" y="1096"/>
                </a:lnTo>
                <a:lnTo>
                  <a:pt x="361" y="1172"/>
                </a:lnTo>
                <a:lnTo>
                  <a:pt x="352" y="1251"/>
                </a:lnTo>
                <a:lnTo>
                  <a:pt x="348" y="1332"/>
                </a:lnTo>
                <a:lnTo>
                  <a:pt x="352" y="1412"/>
                </a:lnTo>
                <a:lnTo>
                  <a:pt x="361" y="1492"/>
                </a:lnTo>
                <a:lnTo>
                  <a:pt x="376" y="1568"/>
                </a:lnTo>
                <a:lnTo>
                  <a:pt x="398" y="1642"/>
                </a:lnTo>
                <a:lnTo>
                  <a:pt x="426" y="1714"/>
                </a:lnTo>
                <a:lnTo>
                  <a:pt x="458" y="1783"/>
                </a:lnTo>
                <a:lnTo>
                  <a:pt x="496" y="1849"/>
                </a:lnTo>
                <a:lnTo>
                  <a:pt x="538" y="1912"/>
                </a:lnTo>
                <a:lnTo>
                  <a:pt x="586" y="1972"/>
                </a:lnTo>
                <a:lnTo>
                  <a:pt x="636" y="2028"/>
                </a:lnTo>
                <a:lnTo>
                  <a:pt x="692" y="2079"/>
                </a:lnTo>
                <a:lnTo>
                  <a:pt x="752" y="2126"/>
                </a:lnTo>
                <a:lnTo>
                  <a:pt x="815" y="2169"/>
                </a:lnTo>
                <a:lnTo>
                  <a:pt x="881" y="2206"/>
                </a:lnTo>
                <a:lnTo>
                  <a:pt x="950" y="2239"/>
                </a:lnTo>
                <a:lnTo>
                  <a:pt x="1022" y="2266"/>
                </a:lnTo>
                <a:lnTo>
                  <a:pt x="1096" y="2288"/>
                </a:lnTo>
                <a:lnTo>
                  <a:pt x="1173" y="2303"/>
                </a:lnTo>
                <a:lnTo>
                  <a:pt x="1252" y="2313"/>
                </a:lnTo>
                <a:lnTo>
                  <a:pt x="1333" y="2316"/>
                </a:lnTo>
                <a:lnTo>
                  <a:pt x="1413" y="2313"/>
                </a:lnTo>
                <a:lnTo>
                  <a:pt x="1492" y="2303"/>
                </a:lnTo>
                <a:lnTo>
                  <a:pt x="1569" y="2288"/>
                </a:lnTo>
                <a:lnTo>
                  <a:pt x="1644" y="2266"/>
                </a:lnTo>
                <a:lnTo>
                  <a:pt x="1715" y="2239"/>
                </a:lnTo>
                <a:lnTo>
                  <a:pt x="1785" y="2206"/>
                </a:lnTo>
                <a:lnTo>
                  <a:pt x="1851" y="2169"/>
                </a:lnTo>
                <a:lnTo>
                  <a:pt x="1914" y="2126"/>
                </a:lnTo>
                <a:lnTo>
                  <a:pt x="1973" y="2079"/>
                </a:lnTo>
                <a:lnTo>
                  <a:pt x="2029" y="2028"/>
                </a:lnTo>
                <a:lnTo>
                  <a:pt x="2080" y="1972"/>
                </a:lnTo>
                <a:lnTo>
                  <a:pt x="2128" y="1912"/>
                </a:lnTo>
                <a:lnTo>
                  <a:pt x="2170" y="1849"/>
                </a:lnTo>
                <a:lnTo>
                  <a:pt x="2207" y="1783"/>
                </a:lnTo>
                <a:lnTo>
                  <a:pt x="2240" y="1714"/>
                </a:lnTo>
                <a:lnTo>
                  <a:pt x="2267" y="1642"/>
                </a:lnTo>
                <a:lnTo>
                  <a:pt x="2289" y="1568"/>
                </a:lnTo>
                <a:lnTo>
                  <a:pt x="2305" y="1492"/>
                </a:lnTo>
                <a:lnTo>
                  <a:pt x="2314" y="1412"/>
                </a:lnTo>
                <a:lnTo>
                  <a:pt x="2318" y="1332"/>
                </a:lnTo>
                <a:lnTo>
                  <a:pt x="2314" y="1251"/>
                </a:lnTo>
                <a:lnTo>
                  <a:pt x="2305" y="1172"/>
                </a:lnTo>
                <a:lnTo>
                  <a:pt x="2289" y="1096"/>
                </a:lnTo>
                <a:lnTo>
                  <a:pt x="2267" y="1021"/>
                </a:lnTo>
                <a:lnTo>
                  <a:pt x="2240" y="949"/>
                </a:lnTo>
                <a:lnTo>
                  <a:pt x="2207" y="879"/>
                </a:lnTo>
                <a:lnTo>
                  <a:pt x="2170" y="813"/>
                </a:lnTo>
                <a:lnTo>
                  <a:pt x="2128" y="750"/>
                </a:lnTo>
                <a:lnTo>
                  <a:pt x="2080" y="692"/>
                </a:lnTo>
                <a:lnTo>
                  <a:pt x="2029" y="636"/>
                </a:lnTo>
                <a:lnTo>
                  <a:pt x="1973" y="584"/>
                </a:lnTo>
                <a:lnTo>
                  <a:pt x="1914" y="538"/>
                </a:lnTo>
                <a:lnTo>
                  <a:pt x="1851" y="495"/>
                </a:lnTo>
                <a:lnTo>
                  <a:pt x="1785" y="458"/>
                </a:lnTo>
                <a:lnTo>
                  <a:pt x="1715" y="425"/>
                </a:lnTo>
                <a:lnTo>
                  <a:pt x="1644" y="398"/>
                </a:lnTo>
                <a:lnTo>
                  <a:pt x="1569" y="376"/>
                </a:lnTo>
                <a:lnTo>
                  <a:pt x="1492" y="361"/>
                </a:lnTo>
                <a:lnTo>
                  <a:pt x="1413" y="350"/>
                </a:lnTo>
                <a:lnTo>
                  <a:pt x="1333" y="347"/>
                </a:lnTo>
                <a:close/>
                <a:moveTo>
                  <a:pt x="1333" y="0"/>
                </a:moveTo>
                <a:lnTo>
                  <a:pt x="1423" y="3"/>
                </a:lnTo>
                <a:lnTo>
                  <a:pt x="1513" y="12"/>
                </a:lnTo>
                <a:lnTo>
                  <a:pt x="1601" y="27"/>
                </a:lnTo>
                <a:lnTo>
                  <a:pt x="1686" y="47"/>
                </a:lnTo>
                <a:lnTo>
                  <a:pt x="1770" y="73"/>
                </a:lnTo>
                <a:lnTo>
                  <a:pt x="1851" y="105"/>
                </a:lnTo>
                <a:lnTo>
                  <a:pt x="1930" y="141"/>
                </a:lnTo>
                <a:lnTo>
                  <a:pt x="2005" y="182"/>
                </a:lnTo>
                <a:lnTo>
                  <a:pt x="2077" y="228"/>
                </a:lnTo>
                <a:lnTo>
                  <a:pt x="2146" y="278"/>
                </a:lnTo>
                <a:lnTo>
                  <a:pt x="2212" y="332"/>
                </a:lnTo>
                <a:lnTo>
                  <a:pt x="2274" y="391"/>
                </a:lnTo>
                <a:lnTo>
                  <a:pt x="2333" y="452"/>
                </a:lnTo>
                <a:lnTo>
                  <a:pt x="2388" y="518"/>
                </a:lnTo>
                <a:lnTo>
                  <a:pt x="2437" y="588"/>
                </a:lnTo>
                <a:lnTo>
                  <a:pt x="2484" y="660"/>
                </a:lnTo>
                <a:lnTo>
                  <a:pt x="2524" y="736"/>
                </a:lnTo>
                <a:lnTo>
                  <a:pt x="2561" y="813"/>
                </a:lnTo>
                <a:lnTo>
                  <a:pt x="2592" y="895"/>
                </a:lnTo>
                <a:lnTo>
                  <a:pt x="2618" y="978"/>
                </a:lnTo>
                <a:lnTo>
                  <a:pt x="2638" y="1064"/>
                </a:lnTo>
                <a:lnTo>
                  <a:pt x="2653" y="1151"/>
                </a:lnTo>
                <a:lnTo>
                  <a:pt x="2662" y="1241"/>
                </a:lnTo>
                <a:lnTo>
                  <a:pt x="2665" y="1332"/>
                </a:lnTo>
                <a:lnTo>
                  <a:pt x="2663" y="1417"/>
                </a:lnTo>
                <a:lnTo>
                  <a:pt x="2655" y="1502"/>
                </a:lnTo>
                <a:lnTo>
                  <a:pt x="2641" y="1585"/>
                </a:lnTo>
                <a:lnTo>
                  <a:pt x="2623" y="1667"/>
                </a:lnTo>
                <a:lnTo>
                  <a:pt x="2598" y="1748"/>
                </a:lnTo>
                <a:lnTo>
                  <a:pt x="2570" y="1827"/>
                </a:lnTo>
                <a:lnTo>
                  <a:pt x="2536" y="1904"/>
                </a:lnTo>
                <a:lnTo>
                  <a:pt x="2497" y="1979"/>
                </a:lnTo>
                <a:lnTo>
                  <a:pt x="2454" y="2051"/>
                </a:lnTo>
                <a:lnTo>
                  <a:pt x="2405" y="2122"/>
                </a:lnTo>
                <a:lnTo>
                  <a:pt x="2353" y="2189"/>
                </a:lnTo>
                <a:lnTo>
                  <a:pt x="3137" y="3004"/>
                </a:lnTo>
                <a:lnTo>
                  <a:pt x="3158" y="3029"/>
                </a:lnTo>
                <a:lnTo>
                  <a:pt x="3173" y="3056"/>
                </a:lnTo>
                <a:lnTo>
                  <a:pt x="3182" y="3084"/>
                </a:lnTo>
                <a:lnTo>
                  <a:pt x="3186" y="3113"/>
                </a:lnTo>
                <a:lnTo>
                  <a:pt x="3186" y="3143"/>
                </a:lnTo>
                <a:lnTo>
                  <a:pt x="3180" y="3172"/>
                </a:lnTo>
                <a:lnTo>
                  <a:pt x="3169" y="3200"/>
                </a:lnTo>
                <a:lnTo>
                  <a:pt x="3154" y="3227"/>
                </a:lnTo>
                <a:lnTo>
                  <a:pt x="3133" y="3250"/>
                </a:lnTo>
                <a:lnTo>
                  <a:pt x="3113" y="3267"/>
                </a:lnTo>
                <a:lnTo>
                  <a:pt x="3090" y="3280"/>
                </a:lnTo>
                <a:lnTo>
                  <a:pt x="3065" y="3291"/>
                </a:lnTo>
                <a:lnTo>
                  <a:pt x="3040" y="3297"/>
                </a:lnTo>
                <a:lnTo>
                  <a:pt x="3013" y="3299"/>
                </a:lnTo>
                <a:lnTo>
                  <a:pt x="2985" y="3297"/>
                </a:lnTo>
                <a:lnTo>
                  <a:pt x="2958" y="3290"/>
                </a:lnTo>
                <a:lnTo>
                  <a:pt x="2932" y="3279"/>
                </a:lnTo>
                <a:lnTo>
                  <a:pt x="2909" y="3264"/>
                </a:lnTo>
                <a:lnTo>
                  <a:pt x="2888" y="3245"/>
                </a:lnTo>
                <a:lnTo>
                  <a:pt x="2096" y="2423"/>
                </a:lnTo>
                <a:lnTo>
                  <a:pt x="2028" y="2468"/>
                </a:lnTo>
                <a:lnTo>
                  <a:pt x="1957" y="2508"/>
                </a:lnTo>
                <a:lnTo>
                  <a:pt x="1884" y="2544"/>
                </a:lnTo>
                <a:lnTo>
                  <a:pt x="1810" y="2576"/>
                </a:lnTo>
                <a:lnTo>
                  <a:pt x="1734" y="2602"/>
                </a:lnTo>
                <a:lnTo>
                  <a:pt x="1655" y="2625"/>
                </a:lnTo>
                <a:lnTo>
                  <a:pt x="1577" y="2641"/>
                </a:lnTo>
                <a:lnTo>
                  <a:pt x="1497" y="2653"/>
                </a:lnTo>
                <a:lnTo>
                  <a:pt x="1415" y="2661"/>
                </a:lnTo>
                <a:lnTo>
                  <a:pt x="1333" y="2664"/>
                </a:lnTo>
                <a:lnTo>
                  <a:pt x="1242" y="2661"/>
                </a:lnTo>
                <a:lnTo>
                  <a:pt x="1152" y="2651"/>
                </a:lnTo>
                <a:lnTo>
                  <a:pt x="1064" y="2637"/>
                </a:lnTo>
                <a:lnTo>
                  <a:pt x="979" y="2616"/>
                </a:lnTo>
                <a:lnTo>
                  <a:pt x="895" y="2590"/>
                </a:lnTo>
                <a:lnTo>
                  <a:pt x="815" y="2559"/>
                </a:lnTo>
                <a:lnTo>
                  <a:pt x="736" y="2523"/>
                </a:lnTo>
                <a:lnTo>
                  <a:pt x="661" y="2481"/>
                </a:lnTo>
                <a:lnTo>
                  <a:pt x="588" y="2436"/>
                </a:lnTo>
                <a:lnTo>
                  <a:pt x="519" y="2385"/>
                </a:lnTo>
                <a:lnTo>
                  <a:pt x="453" y="2332"/>
                </a:lnTo>
                <a:lnTo>
                  <a:pt x="391" y="2273"/>
                </a:lnTo>
                <a:lnTo>
                  <a:pt x="333" y="2211"/>
                </a:lnTo>
                <a:lnTo>
                  <a:pt x="278" y="2145"/>
                </a:lnTo>
                <a:lnTo>
                  <a:pt x="228" y="2076"/>
                </a:lnTo>
                <a:lnTo>
                  <a:pt x="183" y="2003"/>
                </a:lnTo>
                <a:lnTo>
                  <a:pt x="141" y="1928"/>
                </a:lnTo>
                <a:lnTo>
                  <a:pt x="105" y="1849"/>
                </a:lnTo>
                <a:lnTo>
                  <a:pt x="74" y="1769"/>
                </a:lnTo>
                <a:lnTo>
                  <a:pt x="48" y="1685"/>
                </a:lnTo>
                <a:lnTo>
                  <a:pt x="28" y="1600"/>
                </a:lnTo>
                <a:lnTo>
                  <a:pt x="12" y="1512"/>
                </a:lnTo>
                <a:lnTo>
                  <a:pt x="3" y="1423"/>
                </a:lnTo>
                <a:lnTo>
                  <a:pt x="0" y="1332"/>
                </a:lnTo>
                <a:lnTo>
                  <a:pt x="3" y="1241"/>
                </a:lnTo>
                <a:lnTo>
                  <a:pt x="12" y="1151"/>
                </a:lnTo>
                <a:lnTo>
                  <a:pt x="28" y="1064"/>
                </a:lnTo>
                <a:lnTo>
                  <a:pt x="48" y="978"/>
                </a:lnTo>
                <a:lnTo>
                  <a:pt x="74" y="895"/>
                </a:lnTo>
                <a:lnTo>
                  <a:pt x="105" y="813"/>
                </a:lnTo>
                <a:lnTo>
                  <a:pt x="141" y="736"/>
                </a:lnTo>
                <a:lnTo>
                  <a:pt x="183" y="660"/>
                </a:lnTo>
                <a:lnTo>
                  <a:pt x="228" y="588"/>
                </a:lnTo>
                <a:lnTo>
                  <a:pt x="278" y="518"/>
                </a:lnTo>
                <a:lnTo>
                  <a:pt x="333" y="452"/>
                </a:lnTo>
                <a:lnTo>
                  <a:pt x="391" y="391"/>
                </a:lnTo>
                <a:lnTo>
                  <a:pt x="453" y="332"/>
                </a:lnTo>
                <a:lnTo>
                  <a:pt x="519" y="278"/>
                </a:lnTo>
                <a:lnTo>
                  <a:pt x="588" y="228"/>
                </a:lnTo>
                <a:lnTo>
                  <a:pt x="661" y="182"/>
                </a:lnTo>
                <a:lnTo>
                  <a:pt x="736" y="141"/>
                </a:lnTo>
                <a:lnTo>
                  <a:pt x="815" y="105"/>
                </a:lnTo>
                <a:lnTo>
                  <a:pt x="895" y="73"/>
                </a:lnTo>
                <a:lnTo>
                  <a:pt x="979" y="47"/>
                </a:lnTo>
                <a:lnTo>
                  <a:pt x="1064" y="27"/>
                </a:lnTo>
                <a:lnTo>
                  <a:pt x="1152" y="12"/>
                </a:lnTo>
                <a:lnTo>
                  <a:pt x="1242" y="3"/>
                </a:lnTo>
                <a:lnTo>
                  <a:pt x="1333" y="0"/>
                </a:lnTo>
                <a:close/>
              </a:path>
            </a:pathLst>
          </a:custGeom>
          <a:solidFill>
            <a:schemeClr val="bg1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59" name="Group 58">
            <a:extLst>
              <a:ext uri="{FF2B5EF4-FFF2-40B4-BE49-F238E27FC236}">
                <a16:creationId xmlns:a16="http://schemas.microsoft.com/office/drawing/2014/main" id="{391E5F58-ADDF-4C70-97A3-3AB32EB4B4FE}"/>
              </a:ext>
            </a:extLst>
          </p:cNvPr>
          <p:cNvGrpSpPr/>
          <p:nvPr/>
        </p:nvGrpSpPr>
        <p:grpSpPr>
          <a:xfrm>
            <a:off x="5652915" y="1309237"/>
            <a:ext cx="406938" cy="304964"/>
            <a:chOff x="4932363" y="1844675"/>
            <a:chExt cx="2705100" cy="2027238"/>
          </a:xfrm>
          <a:solidFill>
            <a:schemeClr val="bg1"/>
          </a:solidFill>
        </p:grpSpPr>
        <p:sp>
          <p:nvSpPr>
            <p:cNvPr id="60" name="Freeform 23">
              <a:extLst>
                <a:ext uri="{FF2B5EF4-FFF2-40B4-BE49-F238E27FC236}">
                  <a16:creationId xmlns:a16="http://schemas.microsoft.com/office/drawing/2014/main" id="{A9808DB7-F415-4FFF-B642-429AA3799A39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932363" y="1844675"/>
              <a:ext cx="2217737" cy="2027238"/>
            </a:xfrm>
            <a:custGeom>
              <a:avLst/>
              <a:gdLst>
                <a:gd name="T0" fmla="*/ 2556 w 2793"/>
                <a:gd name="T1" fmla="*/ 1224 h 2555"/>
                <a:gd name="T2" fmla="*/ 2621 w 2793"/>
                <a:gd name="T3" fmla="*/ 1105 h 2555"/>
                <a:gd name="T4" fmla="*/ 2598 w 2793"/>
                <a:gd name="T5" fmla="*/ 969 h 2555"/>
                <a:gd name="T6" fmla="*/ 2499 w 2793"/>
                <a:gd name="T7" fmla="*/ 878 h 2555"/>
                <a:gd name="T8" fmla="*/ 364 w 2793"/>
                <a:gd name="T9" fmla="*/ 687 h 2555"/>
                <a:gd name="T10" fmla="*/ 237 w 2793"/>
                <a:gd name="T11" fmla="*/ 785 h 2555"/>
                <a:gd name="T12" fmla="*/ 174 w 2793"/>
                <a:gd name="T13" fmla="*/ 936 h 2555"/>
                <a:gd name="T14" fmla="*/ 182 w 2793"/>
                <a:gd name="T15" fmla="*/ 1243 h 2555"/>
                <a:gd name="T16" fmla="*/ 264 w 2793"/>
                <a:gd name="T17" fmla="*/ 1383 h 2555"/>
                <a:gd name="T18" fmla="*/ 403 w 2793"/>
                <a:gd name="T19" fmla="*/ 1464 h 2555"/>
                <a:gd name="T20" fmla="*/ 785 w 2793"/>
                <a:gd name="T21" fmla="*/ 662 h 2555"/>
                <a:gd name="T22" fmla="*/ 2164 w 2793"/>
                <a:gd name="T23" fmla="*/ 346 h 2555"/>
                <a:gd name="T24" fmla="*/ 1871 w 2793"/>
                <a:gd name="T25" fmla="*/ 497 h 2555"/>
                <a:gd name="T26" fmla="*/ 1624 w 2793"/>
                <a:gd name="T27" fmla="*/ 591 h 2555"/>
                <a:gd name="T28" fmla="*/ 1416 w 2793"/>
                <a:gd name="T29" fmla="*/ 641 h 2555"/>
                <a:gd name="T30" fmla="*/ 1241 w 2793"/>
                <a:gd name="T31" fmla="*/ 660 h 2555"/>
                <a:gd name="T32" fmla="*/ 955 w 2793"/>
                <a:gd name="T33" fmla="*/ 1476 h 2555"/>
                <a:gd name="T34" fmla="*/ 1433 w 2793"/>
                <a:gd name="T35" fmla="*/ 1491 h 2555"/>
                <a:gd name="T36" fmla="*/ 1739 w 2793"/>
                <a:gd name="T37" fmla="*/ 1550 h 2555"/>
                <a:gd name="T38" fmla="*/ 1989 w 2793"/>
                <a:gd name="T39" fmla="*/ 1640 h 2555"/>
                <a:gd name="T40" fmla="*/ 2184 w 2793"/>
                <a:gd name="T41" fmla="*/ 1744 h 2555"/>
                <a:gd name="T42" fmla="*/ 2328 w 2793"/>
                <a:gd name="T43" fmla="*/ 1848 h 2555"/>
                <a:gd name="T44" fmla="*/ 2453 w 2793"/>
                <a:gd name="T45" fmla="*/ 9 h 2555"/>
                <a:gd name="T46" fmla="*/ 2497 w 2793"/>
                <a:gd name="T47" fmla="*/ 66 h 2555"/>
                <a:gd name="T48" fmla="*/ 2586 w 2793"/>
                <a:gd name="T49" fmla="*/ 730 h 2555"/>
                <a:gd name="T50" fmla="*/ 2724 w 2793"/>
                <a:gd name="T51" fmla="*/ 849 h 2555"/>
                <a:gd name="T52" fmla="*/ 2791 w 2793"/>
                <a:gd name="T53" fmla="*/ 1021 h 2555"/>
                <a:gd name="T54" fmla="*/ 2767 w 2793"/>
                <a:gd name="T55" fmla="*/ 1209 h 2555"/>
                <a:gd name="T56" fmla="*/ 2662 w 2793"/>
                <a:gd name="T57" fmla="*/ 1357 h 2555"/>
                <a:gd name="T58" fmla="*/ 2499 w 2793"/>
                <a:gd name="T59" fmla="*/ 1441 h 2555"/>
                <a:gd name="T60" fmla="*/ 2476 w 2793"/>
                <a:gd name="T61" fmla="*/ 2112 h 2555"/>
                <a:gd name="T62" fmla="*/ 2414 w 2793"/>
                <a:gd name="T63" fmla="*/ 2139 h 2555"/>
                <a:gd name="T64" fmla="*/ 2346 w 2793"/>
                <a:gd name="T65" fmla="*/ 2103 h 2555"/>
                <a:gd name="T66" fmla="*/ 2315 w 2793"/>
                <a:gd name="T67" fmla="*/ 2068 h 2555"/>
                <a:gd name="T68" fmla="*/ 2234 w 2793"/>
                <a:gd name="T69" fmla="*/ 1992 h 2555"/>
                <a:gd name="T70" fmla="*/ 2102 w 2793"/>
                <a:gd name="T71" fmla="*/ 1893 h 2555"/>
                <a:gd name="T72" fmla="*/ 1912 w 2793"/>
                <a:gd name="T73" fmla="*/ 1792 h 2555"/>
                <a:gd name="T74" fmla="*/ 1662 w 2793"/>
                <a:gd name="T75" fmla="*/ 1706 h 2555"/>
                <a:gd name="T76" fmla="*/ 1347 w 2793"/>
                <a:gd name="T77" fmla="*/ 1653 h 2555"/>
                <a:gd name="T78" fmla="*/ 1325 w 2793"/>
                <a:gd name="T79" fmla="*/ 2437 h 2555"/>
                <a:gd name="T80" fmla="*/ 1320 w 2793"/>
                <a:gd name="T81" fmla="*/ 2511 h 2555"/>
                <a:gd name="T82" fmla="*/ 1262 w 2793"/>
                <a:gd name="T83" fmla="*/ 2554 h 2555"/>
                <a:gd name="T84" fmla="*/ 1190 w 2793"/>
                <a:gd name="T85" fmla="*/ 2535 h 2555"/>
                <a:gd name="T86" fmla="*/ 487 w 2793"/>
                <a:gd name="T87" fmla="*/ 1646 h 2555"/>
                <a:gd name="T88" fmla="*/ 273 w 2793"/>
                <a:gd name="T89" fmla="*/ 1596 h 2555"/>
                <a:gd name="T90" fmla="*/ 107 w 2793"/>
                <a:gd name="T91" fmla="*/ 1463 h 2555"/>
                <a:gd name="T92" fmla="*/ 12 w 2793"/>
                <a:gd name="T93" fmla="*/ 1271 h 2555"/>
                <a:gd name="T94" fmla="*/ 3 w 2793"/>
                <a:gd name="T95" fmla="*/ 922 h 2555"/>
                <a:gd name="T96" fmla="*/ 75 w 2793"/>
                <a:gd name="T97" fmla="*/ 718 h 2555"/>
                <a:gd name="T98" fmla="*/ 226 w 2793"/>
                <a:gd name="T99" fmla="*/ 568 h 2555"/>
                <a:gd name="T100" fmla="*/ 431 w 2793"/>
                <a:gd name="T101" fmla="*/ 495 h 2555"/>
                <a:gd name="T102" fmla="*/ 1234 w 2793"/>
                <a:gd name="T103" fmla="*/ 490 h 2555"/>
                <a:gd name="T104" fmla="*/ 1388 w 2793"/>
                <a:gd name="T105" fmla="*/ 473 h 2555"/>
                <a:gd name="T106" fmla="*/ 1574 w 2793"/>
                <a:gd name="T107" fmla="*/ 429 h 2555"/>
                <a:gd name="T108" fmla="*/ 1794 w 2793"/>
                <a:gd name="T109" fmla="*/ 345 h 2555"/>
                <a:gd name="T110" fmla="*/ 2056 w 2793"/>
                <a:gd name="T111" fmla="*/ 211 h 2555"/>
                <a:gd name="T112" fmla="*/ 2364 w 2793"/>
                <a:gd name="T113" fmla="*/ 15 h 25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2793" h="2555">
                  <a:moveTo>
                    <a:pt x="2499" y="878"/>
                  </a:moveTo>
                  <a:lnTo>
                    <a:pt x="2499" y="1261"/>
                  </a:lnTo>
                  <a:lnTo>
                    <a:pt x="2530" y="1244"/>
                  </a:lnTo>
                  <a:lnTo>
                    <a:pt x="2556" y="1224"/>
                  </a:lnTo>
                  <a:lnTo>
                    <a:pt x="2579" y="1199"/>
                  </a:lnTo>
                  <a:lnTo>
                    <a:pt x="2598" y="1170"/>
                  </a:lnTo>
                  <a:lnTo>
                    <a:pt x="2612" y="1139"/>
                  </a:lnTo>
                  <a:lnTo>
                    <a:pt x="2621" y="1105"/>
                  </a:lnTo>
                  <a:lnTo>
                    <a:pt x="2624" y="1070"/>
                  </a:lnTo>
                  <a:lnTo>
                    <a:pt x="2621" y="1034"/>
                  </a:lnTo>
                  <a:lnTo>
                    <a:pt x="2612" y="1000"/>
                  </a:lnTo>
                  <a:lnTo>
                    <a:pt x="2598" y="969"/>
                  </a:lnTo>
                  <a:lnTo>
                    <a:pt x="2579" y="940"/>
                  </a:lnTo>
                  <a:lnTo>
                    <a:pt x="2556" y="915"/>
                  </a:lnTo>
                  <a:lnTo>
                    <a:pt x="2530" y="894"/>
                  </a:lnTo>
                  <a:lnTo>
                    <a:pt x="2499" y="878"/>
                  </a:lnTo>
                  <a:close/>
                  <a:moveTo>
                    <a:pt x="487" y="662"/>
                  </a:moveTo>
                  <a:lnTo>
                    <a:pt x="444" y="665"/>
                  </a:lnTo>
                  <a:lnTo>
                    <a:pt x="403" y="673"/>
                  </a:lnTo>
                  <a:lnTo>
                    <a:pt x="364" y="687"/>
                  </a:lnTo>
                  <a:lnTo>
                    <a:pt x="328" y="705"/>
                  </a:lnTo>
                  <a:lnTo>
                    <a:pt x="293" y="728"/>
                  </a:lnTo>
                  <a:lnTo>
                    <a:pt x="264" y="755"/>
                  </a:lnTo>
                  <a:lnTo>
                    <a:pt x="237" y="785"/>
                  </a:lnTo>
                  <a:lnTo>
                    <a:pt x="214" y="819"/>
                  </a:lnTo>
                  <a:lnTo>
                    <a:pt x="195" y="855"/>
                  </a:lnTo>
                  <a:lnTo>
                    <a:pt x="182" y="894"/>
                  </a:lnTo>
                  <a:lnTo>
                    <a:pt x="174" y="936"/>
                  </a:lnTo>
                  <a:lnTo>
                    <a:pt x="171" y="979"/>
                  </a:lnTo>
                  <a:lnTo>
                    <a:pt x="171" y="1160"/>
                  </a:lnTo>
                  <a:lnTo>
                    <a:pt x="174" y="1202"/>
                  </a:lnTo>
                  <a:lnTo>
                    <a:pt x="182" y="1243"/>
                  </a:lnTo>
                  <a:lnTo>
                    <a:pt x="195" y="1283"/>
                  </a:lnTo>
                  <a:lnTo>
                    <a:pt x="214" y="1319"/>
                  </a:lnTo>
                  <a:lnTo>
                    <a:pt x="237" y="1353"/>
                  </a:lnTo>
                  <a:lnTo>
                    <a:pt x="264" y="1383"/>
                  </a:lnTo>
                  <a:lnTo>
                    <a:pt x="293" y="1410"/>
                  </a:lnTo>
                  <a:lnTo>
                    <a:pt x="328" y="1432"/>
                  </a:lnTo>
                  <a:lnTo>
                    <a:pt x="364" y="1451"/>
                  </a:lnTo>
                  <a:lnTo>
                    <a:pt x="403" y="1464"/>
                  </a:lnTo>
                  <a:lnTo>
                    <a:pt x="444" y="1473"/>
                  </a:lnTo>
                  <a:lnTo>
                    <a:pt x="487" y="1476"/>
                  </a:lnTo>
                  <a:lnTo>
                    <a:pt x="785" y="1476"/>
                  </a:lnTo>
                  <a:lnTo>
                    <a:pt x="785" y="662"/>
                  </a:lnTo>
                  <a:lnTo>
                    <a:pt x="487" y="662"/>
                  </a:lnTo>
                  <a:close/>
                  <a:moveTo>
                    <a:pt x="2328" y="245"/>
                  </a:moveTo>
                  <a:lnTo>
                    <a:pt x="2244" y="297"/>
                  </a:lnTo>
                  <a:lnTo>
                    <a:pt x="2164" y="346"/>
                  </a:lnTo>
                  <a:lnTo>
                    <a:pt x="2086" y="389"/>
                  </a:lnTo>
                  <a:lnTo>
                    <a:pt x="2012" y="430"/>
                  </a:lnTo>
                  <a:lnTo>
                    <a:pt x="1941" y="465"/>
                  </a:lnTo>
                  <a:lnTo>
                    <a:pt x="1871" y="497"/>
                  </a:lnTo>
                  <a:lnTo>
                    <a:pt x="1805" y="526"/>
                  </a:lnTo>
                  <a:lnTo>
                    <a:pt x="1742" y="550"/>
                  </a:lnTo>
                  <a:lnTo>
                    <a:pt x="1682" y="572"/>
                  </a:lnTo>
                  <a:lnTo>
                    <a:pt x="1624" y="591"/>
                  </a:lnTo>
                  <a:lnTo>
                    <a:pt x="1569" y="607"/>
                  </a:lnTo>
                  <a:lnTo>
                    <a:pt x="1516" y="621"/>
                  </a:lnTo>
                  <a:lnTo>
                    <a:pt x="1464" y="632"/>
                  </a:lnTo>
                  <a:lnTo>
                    <a:pt x="1416" y="641"/>
                  </a:lnTo>
                  <a:lnTo>
                    <a:pt x="1369" y="648"/>
                  </a:lnTo>
                  <a:lnTo>
                    <a:pt x="1325" y="654"/>
                  </a:lnTo>
                  <a:lnTo>
                    <a:pt x="1282" y="658"/>
                  </a:lnTo>
                  <a:lnTo>
                    <a:pt x="1241" y="660"/>
                  </a:lnTo>
                  <a:lnTo>
                    <a:pt x="1203" y="662"/>
                  </a:lnTo>
                  <a:lnTo>
                    <a:pt x="1165" y="662"/>
                  </a:lnTo>
                  <a:lnTo>
                    <a:pt x="955" y="662"/>
                  </a:lnTo>
                  <a:lnTo>
                    <a:pt x="955" y="1476"/>
                  </a:lnTo>
                  <a:lnTo>
                    <a:pt x="1165" y="1476"/>
                  </a:lnTo>
                  <a:lnTo>
                    <a:pt x="1259" y="1478"/>
                  </a:lnTo>
                  <a:lnTo>
                    <a:pt x="1347" y="1483"/>
                  </a:lnTo>
                  <a:lnTo>
                    <a:pt x="1433" y="1491"/>
                  </a:lnTo>
                  <a:lnTo>
                    <a:pt x="1515" y="1502"/>
                  </a:lnTo>
                  <a:lnTo>
                    <a:pt x="1593" y="1516"/>
                  </a:lnTo>
                  <a:lnTo>
                    <a:pt x="1669" y="1531"/>
                  </a:lnTo>
                  <a:lnTo>
                    <a:pt x="1739" y="1550"/>
                  </a:lnTo>
                  <a:lnTo>
                    <a:pt x="1807" y="1571"/>
                  </a:lnTo>
                  <a:lnTo>
                    <a:pt x="1871" y="1592"/>
                  </a:lnTo>
                  <a:lnTo>
                    <a:pt x="1931" y="1615"/>
                  </a:lnTo>
                  <a:lnTo>
                    <a:pt x="1989" y="1640"/>
                  </a:lnTo>
                  <a:lnTo>
                    <a:pt x="2043" y="1666"/>
                  </a:lnTo>
                  <a:lnTo>
                    <a:pt x="2094" y="1691"/>
                  </a:lnTo>
                  <a:lnTo>
                    <a:pt x="2140" y="1718"/>
                  </a:lnTo>
                  <a:lnTo>
                    <a:pt x="2184" y="1744"/>
                  </a:lnTo>
                  <a:lnTo>
                    <a:pt x="2225" y="1771"/>
                  </a:lnTo>
                  <a:lnTo>
                    <a:pt x="2263" y="1798"/>
                  </a:lnTo>
                  <a:lnTo>
                    <a:pt x="2297" y="1824"/>
                  </a:lnTo>
                  <a:lnTo>
                    <a:pt x="2328" y="1848"/>
                  </a:lnTo>
                  <a:lnTo>
                    <a:pt x="2328" y="245"/>
                  </a:lnTo>
                  <a:close/>
                  <a:moveTo>
                    <a:pt x="2418" y="0"/>
                  </a:moveTo>
                  <a:lnTo>
                    <a:pt x="2436" y="3"/>
                  </a:lnTo>
                  <a:lnTo>
                    <a:pt x="2453" y="9"/>
                  </a:lnTo>
                  <a:lnTo>
                    <a:pt x="2469" y="20"/>
                  </a:lnTo>
                  <a:lnTo>
                    <a:pt x="2482" y="33"/>
                  </a:lnTo>
                  <a:lnTo>
                    <a:pt x="2491" y="49"/>
                  </a:lnTo>
                  <a:lnTo>
                    <a:pt x="2497" y="66"/>
                  </a:lnTo>
                  <a:lnTo>
                    <a:pt x="2499" y="85"/>
                  </a:lnTo>
                  <a:lnTo>
                    <a:pt x="2499" y="699"/>
                  </a:lnTo>
                  <a:lnTo>
                    <a:pt x="2544" y="713"/>
                  </a:lnTo>
                  <a:lnTo>
                    <a:pt x="2586" y="730"/>
                  </a:lnTo>
                  <a:lnTo>
                    <a:pt x="2626" y="754"/>
                  </a:lnTo>
                  <a:lnTo>
                    <a:pt x="2663" y="782"/>
                  </a:lnTo>
                  <a:lnTo>
                    <a:pt x="2695" y="814"/>
                  </a:lnTo>
                  <a:lnTo>
                    <a:pt x="2724" y="849"/>
                  </a:lnTo>
                  <a:lnTo>
                    <a:pt x="2749" y="888"/>
                  </a:lnTo>
                  <a:lnTo>
                    <a:pt x="2767" y="929"/>
                  </a:lnTo>
                  <a:lnTo>
                    <a:pt x="2782" y="975"/>
                  </a:lnTo>
                  <a:lnTo>
                    <a:pt x="2791" y="1021"/>
                  </a:lnTo>
                  <a:lnTo>
                    <a:pt x="2793" y="1070"/>
                  </a:lnTo>
                  <a:lnTo>
                    <a:pt x="2790" y="1118"/>
                  </a:lnTo>
                  <a:lnTo>
                    <a:pt x="2782" y="1165"/>
                  </a:lnTo>
                  <a:lnTo>
                    <a:pt x="2767" y="1209"/>
                  </a:lnTo>
                  <a:lnTo>
                    <a:pt x="2748" y="1251"/>
                  </a:lnTo>
                  <a:lnTo>
                    <a:pt x="2723" y="1290"/>
                  </a:lnTo>
                  <a:lnTo>
                    <a:pt x="2695" y="1326"/>
                  </a:lnTo>
                  <a:lnTo>
                    <a:pt x="2662" y="1357"/>
                  </a:lnTo>
                  <a:lnTo>
                    <a:pt x="2626" y="1385"/>
                  </a:lnTo>
                  <a:lnTo>
                    <a:pt x="2585" y="1408"/>
                  </a:lnTo>
                  <a:lnTo>
                    <a:pt x="2543" y="1427"/>
                  </a:lnTo>
                  <a:lnTo>
                    <a:pt x="2499" y="1441"/>
                  </a:lnTo>
                  <a:lnTo>
                    <a:pt x="2499" y="2054"/>
                  </a:lnTo>
                  <a:lnTo>
                    <a:pt x="2496" y="2075"/>
                  </a:lnTo>
                  <a:lnTo>
                    <a:pt x="2488" y="2094"/>
                  </a:lnTo>
                  <a:lnTo>
                    <a:pt x="2476" y="2112"/>
                  </a:lnTo>
                  <a:lnTo>
                    <a:pt x="2459" y="2125"/>
                  </a:lnTo>
                  <a:lnTo>
                    <a:pt x="2440" y="2134"/>
                  </a:lnTo>
                  <a:lnTo>
                    <a:pt x="2427" y="2138"/>
                  </a:lnTo>
                  <a:lnTo>
                    <a:pt x="2414" y="2139"/>
                  </a:lnTo>
                  <a:lnTo>
                    <a:pt x="2394" y="2136"/>
                  </a:lnTo>
                  <a:lnTo>
                    <a:pt x="2376" y="2129"/>
                  </a:lnTo>
                  <a:lnTo>
                    <a:pt x="2359" y="2119"/>
                  </a:lnTo>
                  <a:lnTo>
                    <a:pt x="2346" y="2103"/>
                  </a:lnTo>
                  <a:lnTo>
                    <a:pt x="2343" y="2099"/>
                  </a:lnTo>
                  <a:lnTo>
                    <a:pt x="2336" y="2092"/>
                  </a:lnTo>
                  <a:lnTo>
                    <a:pt x="2327" y="2082"/>
                  </a:lnTo>
                  <a:lnTo>
                    <a:pt x="2315" y="2068"/>
                  </a:lnTo>
                  <a:lnTo>
                    <a:pt x="2299" y="2052"/>
                  </a:lnTo>
                  <a:lnTo>
                    <a:pt x="2281" y="2033"/>
                  </a:lnTo>
                  <a:lnTo>
                    <a:pt x="2260" y="2014"/>
                  </a:lnTo>
                  <a:lnTo>
                    <a:pt x="2234" y="1992"/>
                  </a:lnTo>
                  <a:lnTo>
                    <a:pt x="2206" y="1968"/>
                  </a:lnTo>
                  <a:lnTo>
                    <a:pt x="2175" y="1943"/>
                  </a:lnTo>
                  <a:lnTo>
                    <a:pt x="2140" y="1919"/>
                  </a:lnTo>
                  <a:lnTo>
                    <a:pt x="2102" y="1893"/>
                  </a:lnTo>
                  <a:lnTo>
                    <a:pt x="2059" y="1867"/>
                  </a:lnTo>
                  <a:lnTo>
                    <a:pt x="2014" y="1841"/>
                  </a:lnTo>
                  <a:lnTo>
                    <a:pt x="1964" y="1816"/>
                  </a:lnTo>
                  <a:lnTo>
                    <a:pt x="1912" y="1792"/>
                  </a:lnTo>
                  <a:lnTo>
                    <a:pt x="1855" y="1768"/>
                  </a:lnTo>
                  <a:lnTo>
                    <a:pt x="1794" y="1745"/>
                  </a:lnTo>
                  <a:lnTo>
                    <a:pt x="1730" y="1724"/>
                  </a:lnTo>
                  <a:lnTo>
                    <a:pt x="1662" y="1706"/>
                  </a:lnTo>
                  <a:lnTo>
                    <a:pt x="1589" y="1688"/>
                  </a:lnTo>
                  <a:lnTo>
                    <a:pt x="1513" y="1674"/>
                  </a:lnTo>
                  <a:lnTo>
                    <a:pt x="1432" y="1663"/>
                  </a:lnTo>
                  <a:lnTo>
                    <a:pt x="1347" y="1653"/>
                  </a:lnTo>
                  <a:lnTo>
                    <a:pt x="1259" y="1648"/>
                  </a:lnTo>
                  <a:lnTo>
                    <a:pt x="1165" y="1646"/>
                  </a:lnTo>
                  <a:lnTo>
                    <a:pt x="997" y="1646"/>
                  </a:lnTo>
                  <a:lnTo>
                    <a:pt x="1325" y="2437"/>
                  </a:lnTo>
                  <a:lnTo>
                    <a:pt x="1330" y="2457"/>
                  </a:lnTo>
                  <a:lnTo>
                    <a:pt x="1330" y="2475"/>
                  </a:lnTo>
                  <a:lnTo>
                    <a:pt x="1327" y="2494"/>
                  </a:lnTo>
                  <a:lnTo>
                    <a:pt x="1320" y="2511"/>
                  </a:lnTo>
                  <a:lnTo>
                    <a:pt x="1309" y="2527"/>
                  </a:lnTo>
                  <a:lnTo>
                    <a:pt x="1295" y="2539"/>
                  </a:lnTo>
                  <a:lnTo>
                    <a:pt x="1277" y="2549"/>
                  </a:lnTo>
                  <a:lnTo>
                    <a:pt x="1262" y="2554"/>
                  </a:lnTo>
                  <a:lnTo>
                    <a:pt x="1245" y="2555"/>
                  </a:lnTo>
                  <a:lnTo>
                    <a:pt x="1226" y="2553"/>
                  </a:lnTo>
                  <a:lnTo>
                    <a:pt x="1207" y="2545"/>
                  </a:lnTo>
                  <a:lnTo>
                    <a:pt x="1190" y="2535"/>
                  </a:lnTo>
                  <a:lnTo>
                    <a:pt x="1176" y="2521"/>
                  </a:lnTo>
                  <a:lnTo>
                    <a:pt x="1167" y="2502"/>
                  </a:lnTo>
                  <a:lnTo>
                    <a:pt x="813" y="1646"/>
                  </a:lnTo>
                  <a:lnTo>
                    <a:pt x="487" y="1646"/>
                  </a:lnTo>
                  <a:lnTo>
                    <a:pt x="431" y="1643"/>
                  </a:lnTo>
                  <a:lnTo>
                    <a:pt x="375" y="1634"/>
                  </a:lnTo>
                  <a:lnTo>
                    <a:pt x="323" y="1618"/>
                  </a:lnTo>
                  <a:lnTo>
                    <a:pt x="273" y="1596"/>
                  </a:lnTo>
                  <a:lnTo>
                    <a:pt x="226" y="1571"/>
                  </a:lnTo>
                  <a:lnTo>
                    <a:pt x="183" y="1539"/>
                  </a:lnTo>
                  <a:lnTo>
                    <a:pt x="143" y="1503"/>
                  </a:lnTo>
                  <a:lnTo>
                    <a:pt x="107" y="1463"/>
                  </a:lnTo>
                  <a:lnTo>
                    <a:pt x="75" y="1420"/>
                  </a:lnTo>
                  <a:lnTo>
                    <a:pt x="50" y="1373"/>
                  </a:lnTo>
                  <a:lnTo>
                    <a:pt x="29" y="1323"/>
                  </a:lnTo>
                  <a:lnTo>
                    <a:pt x="12" y="1271"/>
                  </a:lnTo>
                  <a:lnTo>
                    <a:pt x="3" y="1216"/>
                  </a:lnTo>
                  <a:lnTo>
                    <a:pt x="0" y="1160"/>
                  </a:lnTo>
                  <a:lnTo>
                    <a:pt x="0" y="979"/>
                  </a:lnTo>
                  <a:lnTo>
                    <a:pt x="3" y="922"/>
                  </a:lnTo>
                  <a:lnTo>
                    <a:pt x="12" y="867"/>
                  </a:lnTo>
                  <a:lnTo>
                    <a:pt x="29" y="815"/>
                  </a:lnTo>
                  <a:lnTo>
                    <a:pt x="50" y="764"/>
                  </a:lnTo>
                  <a:lnTo>
                    <a:pt x="75" y="718"/>
                  </a:lnTo>
                  <a:lnTo>
                    <a:pt x="107" y="674"/>
                  </a:lnTo>
                  <a:lnTo>
                    <a:pt x="143" y="634"/>
                  </a:lnTo>
                  <a:lnTo>
                    <a:pt x="183" y="599"/>
                  </a:lnTo>
                  <a:lnTo>
                    <a:pt x="226" y="568"/>
                  </a:lnTo>
                  <a:lnTo>
                    <a:pt x="273" y="541"/>
                  </a:lnTo>
                  <a:lnTo>
                    <a:pt x="323" y="520"/>
                  </a:lnTo>
                  <a:lnTo>
                    <a:pt x="375" y="505"/>
                  </a:lnTo>
                  <a:lnTo>
                    <a:pt x="431" y="495"/>
                  </a:lnTo>
                  <a:lnTo>
                    <a:pt x="487" y="492"/>
                  </a:lnTo>
                  <a:lnTo>
                    <a:pt x="1166" y="492"/>
                  </a:lnTo>
                  <a:lnTo>
                    <a:pt x="1199" y="492"/>
                  </a:lnTo>
                  <a:lnTo>
                    <a:pt x="1234" y="490"/>
                  </a:lnTo>
                  <a:lnTo>
                    <a:pt x="1269" y="487"/>
                  </a:lnTo>
                  <a:lnTo>
                    <a:pt x="1307" y="484"/>
                  </a:lnTo>
                  <a:lnTo>
                    <a:pt x="1346" y="479"/>
                  </a:lnTo>
                  <a:lnTo>
                    <a:pt x="1388" y="473"/>
                  </a:lnTo>
                  <a:lnTo>
                    <a:pt x="1431" y="465"/>
                  </a:lnTo>
                  <a:lnTo>
                    <a:pt x="1477" y="455"/>
                  </a:lnTo>
                  <a:lnTo>
                    <a:pt x="1524" y="443"/>
                  </a:lnTo>
                  <a:lnTo>
                    <a:pt x="1574" y="429"/>
                  </a:lnTo>
                  <a:lnTo>
                    <a:pt x="1625" y="412"/>
                  </a:lnTo>
                  <a:lnTo>
                    <a:pt x="1679" y="392"/>
                  </a:lnTo>
                  <a:lnTo>
                    <a:pt x="1735" y="370"/>
                  </a:lnTo>
                  <a:lnTo>
                    <a:pt x="1794" y="345"/>
                  </a:lnTo>
                  <a:lnTo>
                    <a:pt x="1856" y="317"/>
                  </a:lnTo>
                  <a:lnTo>
                    <a:pt x="1920" y="285"/>
                  </a:lnTo>
                  <a:lnTo>
                    <a:pt x="1987" y="250"/>
                  </a:lnTo>
                  <a:lnTo>
                    <a:pt x="2056" y="211"/>
                  </a:lnTo>
                  <a:lnTo>
                    <a:pt x="2129" y="168"/>
                  </a:lnTo>
                  <a:lnTo>
                    <a:pt x="2204" y="122"/>
                  </a:lnTo>
                  <a:lnTo>
                    <a:pt x="2283" y="70"/>
                  </a:lnTo>
                  <a:lnTo>
                    <a:pt x="2364" y="15"/>
                  </a:lnTo>
                  <a:lnTo>
                    <a:pt x="2382" y="6"/>
                  </a:lnTo>
                  <a:lnTo>
                    <a:pt x="2399" y="1"/>
                  </a:lnTo>
                  <a:lnTo>
                    <a:pt x="241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" name="Freeform 24">
              <a:extLst>
                <a:ext uri="{FF2B5EF4-FFF2-40B4-BE49-F238E27FC236}">
                  <a16:creationId xmlns:a16="http://schemas.microsoft.com/office/drawing/2014/main" id="{1DAFF22D-FAA2-44A2-B92E-C19758BAF951}"/>
                </a:ext>
              </a:extLst>
            </p:cNvPr>
            <p:cNvSpPr>
              <a:spLocks/>
            </p:cNvSpPr>
            <p:nvPr/>
          </p:nvSpPr>
          <p:spPr bwMode="auto">
            <a:xfrm>
              <a:off x="7237413" y="2625725"/>
              <a:ext cx="400050" cy="136525"/>
            </a:xfrm>
            <a:custGeom>
              <a:avLst/>
              <a:gdLst>
                <a:gd name="T0" fmla="*/ 85 w 505"/>
                <a:gd name="T1" fmla="*/ 0 h 172"/>
                <a:gd name="T2" fmla="*/ 419 w 505"/>
                <a:gd name="T3" fmla="*/ 0 h 172"/>
                <a:gd name="T4" fmla="*/ 442 w 505"/>
                <a:gd name="T5" fmla="*/ 3 h 172"/>
                <a:gd name="T6" fmla="*/ 463 w 505"/>
                <a:gd name="T7" fmla="*/ 11 h 172"/>
                <a:gd name="T8" fmla="*/ 479 w 505"/>
                <a:gd name="T9" fmla="*/ 25 h 172"/>
                <a:gd name="T10" fmla="*/ 493 w 505"/>
                <a:gd name="T11" fmla="*/ 42 h 172"/>
                <a:gd name="T12" fmla="*/ 502 w 505"/>
                <a:gd name="T13" fmla="*/ 62 h 172"/>
                <a:gd name="T14" fmla="*/ 505 w 505"/>
                <a:gd name="T15" fmla="*/ 86 h 172"/>
                <a:gd name="T16" fmla="*/ 502 w 505"/>
                <a:gd name="T17" fmla="*/ 109 h 172"/>
                <a:gd name="T18" fmla="*/ 493 w 505"/>
                <a:gd name="T19" fmla="*/ 129 h 172"/>
                <a:gd name="T20" fmla="*/ 479 w 505"/>
                <a:gd name="T21" fmla="*/ 146 h 172"/>
                <a:gd name="T22" fmla="*/ 463 w 505"/>
                <a:gd name="T23" fmla="*/ 159 h 172"/>
                <a:gd name="T24" fmla="*/ 442 w 505"/>
                <a:gd name="T25" fmla="*/ 168 h 172"/>
                <a:gd name="T26" fmla="*/ 419 w 505"/>
                <a:gd name="T27" fmla="*/ 172 h 172"/>
                <a:gd name="T28" fmla="*/ 85 w 505"/>
                <a:gd name="T29" fmla="*/ 172 h 172"/>
                <a:gd name="T30" fmla="*/ 63 w 505"/>
                <a:gd name="T31" fmla="*/ 168 h 172"/>
                <a:gd name="T32" fmla="*/ 42 w 505"/>
                <a:gd name="T33" fmla="*/ 159 h 172"/>
                <a:gd name="T34" fmla="*/ 26 w 505"/>
                <a:gd name="T35" fmla="*/ 146 h 172"/>
                <a:gd name="T36" fmla="*/ 12 w 505"/>
                <a:gd name="T37" fmla="*/ 129 h 172"/>
                <a:gd name="T38" fmla="*/ 3 w 505"/>
                <a:gd name="T39" fmla="*/ 109 h 172"/>
                <a:gd name="T40" fmla="*/ 0 w 505"/>
                <a:gd name="T41" fmla="*/ 86 h 172"/>
                <a:gd name="T42" fmla="*/ 3 w 505"/>
                <a:gd name="T43" fmla="*/ 63 h 172"/>
                <a:gd name="T44" fmla="*/ 12 w 505"/>
                <a:gd name="T45" fmla="*/ 42 h 172"/>
                <a:gd name="T46" fmla="*/ 26 w 505"/>
                <a:gd name="T47" fmla="*/ 25 h 172"/>
                <a:gd name="T48" fmla="*/ 42 w 505"/>
                <a:gd name="T49" fmla="*/ 11 h 172"/>
                <a:gd name="T50" fmla="*/ 63 w 505"/>
                <a:gd name="T51" fmla="*/ 3 h 172"/>
                <a:gd name="T52" fmla="*/ 85 w 505"/>
                <a:gd name="T53" fmla="*/ 0 h 1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505" h="172">
                  <a:moveTo>
                    <a:pt x="85" y="0"/>
                  </a:moveTo>
                  <a:lnTo>
                    <a:pt x="419" y="0"/>
                  </a:lnTo>
                  <a:lnTo>
                    <a:pt x="442" y="3"/>
                  </a:lnTo>
                  <a:lnTo>
                    <a:pt x="463" y="11"/>
                  </a:lnTo>
                  <a:lnTo>
                    <a:pt x="479" y="25"/>
                  </a:lnTo>
                  <a:lnTo>
                    <a:pt x="493" y="42"/>
                  </a:lnTo>
                  <a:lnTo>
                    <a:pt x="502" y="62"/>
                  </a:lnTo>
                  <a:lnTo>
                    <a:pt x="505" y="86"/>
                  </a:lnTo>
                  <a:lnTo>
                    <a:pt x="502" y="109"/>
                  </a:lnTo>
                  <a:lnTo>
                    <a:pt x="493" y="129"/>
                  </a:lnTo>
                  <a:lnTo>
                    <a:pt x="479" y="146"/>
                  </a:lnTo>
                  <a:lnTo>
                    <a:pt x="463" y="159"/>
                  </a:lnTo>
                  <a:lnTo>
                    <a:pt x="442" y="168"/>
                  </a:lnTo>
                  <a:lnTo>
                    <a:pt x="419" y="172"/>
                  </a:lnTo>
                  <a:lnTo>
                    <a:pt x="85" y="172"/>
                  </a:lnTo>
                  <a:lnTo>
                    <a:pt x="63" y="168"/>
                  </a:lnTo>
                  <a:lnTo>
                    <a:pt x="42" y="159"/>
                  </a:lnTo>
                  <a:lnTo>
                    <a:pt x="26" y="146"/>
                  </a:lnTo>
                  <a:lnTo>
                    <a:pt x="12" y="129"/>
                  </a:lnTo>
                  <a:lnTo>
                    <a:pt x="3" y="109"/>
                  </a:lnTo>
                  <a:lnTo>
                    <a:pt x="0" y="86"/>
                  </a:lnTo>
                  <a:lnTo>
                    <a:pt x="3" y="63"/>
                  </a:lnTo>
                  <a:lnTo>
                    <a:pt x="12" y="42"/>
                  </a:lnTo>
                  <a:lnTo>
                    <a:pt x="26" y="25"/>
                  </a:lnTo>
                  <a:lnTo>
                    <a:pt x="42" y="11"/>
                  </a:lnTo>
                  <a:lnTo>
                    <a:pt x="63" y="3"/>
                  </a:lnTo>
                  <a:lnTo>
                    <a:pt x="8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" name="Freeform 25">
              <a:extLst>
                <a:ext uri="{FF2B5EF4-FFF2-40B4-BE49-F238E27FC236}">
                  <a16:creationId xmlns:a16="http://schemas.microsoft.com/office/drawing/2014/main" id="{2D3A8204-16E1-4912-AE68-17630CC36C2F}"/>
                </a:ext>
              </a:extLst>
            </p:cNvPr>
            <p:cNvSpPr>
              <a:spLocks/>
            </p:cNvSpPr>
            <p:nvPr/>
          </p:nvSpPr>
          <p:spPr bwMode="auto">
            <a:xfrm>
              <a:off x="7207250" y="2290763"/>
              <a:ext cx="390525" cy="236538"/>
            </a:xfrm>
            <a:custGeom>
              <a:avLst/>
              <a:gdLst>
                <a:gd name="T0" fmla="*/ 415 w 492"/>
                <a:gd name="T1" fmla="*/ 0 h 296"/>
                <a:gd name="T2" fmla="*/ 432 w 492"/>
                <a:gd name="T3" fmla="*/ 3 h 296"/>
                <a:gd name="T4" fmla="*/ 450 w 492"/>
                <a:gd name="T5" fmla="*/ 10 h 296"/>
                <a:gd name="T6" fmla="*/ 465 w 492"/>
                <a:gd name="T7" fmla="*/ 21 h 296"/>
                <a:gd name="T8" fmla="*/ 478 w 492"/>
                <a:gd name="T9" fmla="*/ 36 h 296"/>
                <a:gd name="T10" fmla="*/ 487 w 492"/>
                <a:gd name="T11" fmla="*/ 53 h 296"/>
                <a:gd name="T12" fmla="*/ 492 w 492"/>
                <a:gd name="T13" fmla="*/ 72 h 296"/>
                <a:gd name="T14" fmla="*/ 492 w 492"/>
                <a:gd name="T15" fmla="*/ 92 h 296"/>
                <a:gd name="T16" fmla="*/ 489 w 492"/>
                <a:gd name="T17" fmla="*/ 109 h 296"/>
                <a:gd name="T18" fmla="*/ 482 w 492"/>
                <a:gd name="T19" fmla="*/ 127 h 296"/>
                <a:gd name="T20" fmla="*/ 471 w 492"/>
                <a:gd name="T21" fmla="*/ 142 h 296"/>
                <a:gd name="T22" fmla="*/ 456 w 492"/>
                <a:gd name="T23" fmla="*/ 155 h 296"/>
                <a:gd name="T24" fmla="*/ 439 w 492"/>
                <a:gd name="T25" fmla="*/ 164 h 296"/>
                <a:gd name="T26" fmla="*/ 116 w 492"/>
                <a:gd name="T27" fmla="*/ 290 h 296"/>
                <a:gd name="T28" fmla="*/ 101 w 492"/>
                <a:gd name="T29" fmla="*/ 294 h 296"/>
                <a:gd name="T30" fmla="*/ 85 w 492"/>
                <a:gd name="T31" fmla="*/ 296 h 296"/>
                <a:gd name="T32" fmla="*/ 65 w 492"/>
                <a:gd name="T33" fmla="*/ 293 h 296"/>
                <a:gd name="T34" fmla="*/ 46 w 492"/>
                <a:gd name="T35" fmla="*/ 287 h 296"/>
                <a:gd name="T36" fmla="*/ 29 w 492"/>
                <a:gd name="T37" fmla="*/ 275 h 296"/>
                <a:gd name="T38" fmla="*/ 15 w 492"/>
                <a:gd name="T39" fmla="*/ 260 h 296"/>
                <a:gd name="T40" fmla="*/ 6 w 492"/>
                <a:gd name="T41" fmla="*/ 241 h 296"/>
                <a:gd name="T42" fmla="*/ 0 w 492"/>
                <a:gd name="T43" fmla="*/ 223 h 296"/>
                <a:gd name="T44" fmla="*/ 0 w 492"/>
                <a:gd name="T45" fmla="*/ 203 h 296"/>
                <a:gd name="T46" fmla="*/ 4 w 492"/>
                <a:gd name="T47" fmla="*/ 186 h 296"/>
                <a:gd name="T48" fmla="*/ 11 w 492"/>
                <a:gd name="T49" fmla="*/ 168 h 296"/>
                <a:gd name="T50" fmla="*/ 22 w 492"/>
                <a:gd name="T51" fmla="*/ 154 h 296"/>
                <a:gd name="T52" fmla="*/ 37 w 492"/>
                <a:gd name="T53" fmla="*/ 141 h 296"/>
                <a:gd name="T54" fmla="*/ 53 w 492"/>
                <a:gd name="T55" fmla="*/ 132 h 296"/>
                <a:gd name="T56" fmla="*/ 377 w 492"/>
                <a:gd name="T57" fmla="*/ 5 h 296"/>
                <a:gd name="T58" fmla="*/ 395 w 492"/>
                <a:gd name="T59" fmla="*/ 0 h 296"/>
                <a:gd name="T60" fmla="*/ 415 w 492"/>
                <a:gd name="T61" fmla="*/ 0 h 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492" h="296">
                  <a:moveTo>
                    <a:pt x="415" y="0"/>
                  </a:moveTo>
                  <a:lnTo>
                    <a:pt x="432" y="3"/>
                  </a:lnTo>
                  <a:lnTo>
                    <a:pt x="450" y="10"/>
                  </a:lnTo>
                  <a:lnTo>
                    <a:pt x="465" y="21"/>
                  </a:lnTo>
                  <a:lnTo>
                    <a:pt x="478" y="36"/>
                  </a:lnTo>
                  <a:lnTo>
                    <a:pt x="487" y="53"/>
                  </a:lnTo>
                  <a:lnTo>
                    <a:pt x="492" y="72"/>
                  </a:lnTo>
                  <a:lnTo>
                    <a:pt x="492" y="92"/>
                  </a:lnTo>
                  <a:lnTo>
                    <a:pt x="489" y="109"/>
                  </a:lnTo>
                  <a:lnTo>
                    <a:pt x="482" y="127"/>
                  </a:lnTo>
                  <a:lnTo>
                    <a:pt x="471" y="142"/>
                  </a:lnTo>
                  <a:lnTo>
                    <a:pt x="456" y="155"/>
                  </a:lnTo>
                  <a:lnTo>
                    <a:pt x="439" y="164"/>
                  </a:lnTo>
                  <a:lnTo>
                    <a:pt x="116" y="290"/>
                  </a:lnTo>
                  <a:lnTo>
                    <a:pt x="101" y="294"/>
                  </a:lnTo>
                  <a:lnTo>
                    <a:pt x="85" y="296"/>
                  </a:lnTo>
                  <a:lnTo>
                    <a:pt x="65" y="293"/>
                  </a:lnTo>
                  <a:lnTo>
                    <a:pt x="46" y="287"/>
                  </a:lnTo>
                  <a:lnTo>
                    <a:pt x="29" y="275"/>
                  </a:lnTo>
                  <a:lnTo>
                    <a:pt x="15" y="260"/>
                  </a:lnTo>
                  <a:lnTo>
                    <a:pt x="6" y="241"/>
                  </a:lnTo>
                  <a:lnTo>
                    <a:pt x="0" y="223"/>
                  </a:lnTo>
                  <a:lnTo>
                    <a:pt x="0" y="203"/>
                  </a:lnTo>
                  <a:lnTo>
                    <a:pt x="4" y="186"/>
                  </a:lnTo>
                  <a:lnTo>
                    <a:pt x="11" y="168"/>
                  </a:lnTo>
                  <a:lnTo>
                    <a:pt x="22" y="154"/>
                  </a:lnTo>
                  <a:lnTo>
                    <a:pt x="37" y="141"/>
                  </a:lnTo>
                  <a:lnTo>
                    <a:pt x="53" y="132"/>
                  </a:lnTo>
                  <a:lnTo>
                    <a:pt x="377" y="5"/>
                  </a:lnTo>
                  <a:lnTo>
                    <a:pt x="395" y="0"/>
                  </a:lnTo>
                  <a:lnTo>
                    <a:pt x="41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3" name="Freeform 26">
              <a:extLst>
                <a:ext uri="{FF2B5EF4-FFF2-40B4-BE49-F238E27FC236}">
                  <a16:creationId xmlns:a16="http://schemas.microsoft.com/office/drawing/2014/main" id="{73859008-8CE9-4BF8-A096-9A4A38D74CCA}"/>
                </a:ext>
              </a:extLst>
            </p:cNvPr>
            <p:cNvSpPr>
              <a:spLocks/>
            </p:cNvSpPr>
            <p:nvPr/>
          </p:nvSpPr>
          <p:spPr bwMode="auto">
            <a:xfrm>
              <a:off x="7207250" y="2859088"/>
              <a:ext cx="390525" cy="234950"/>
            </a:xfrm>
            <a:custGeom>
              <a:avLst/>
              <a:gdLst>
                <a:gd name="T0" fmla="*/ 79 w 493"/>
                <a:gd name="T1" fmla="*/ 0 h 297"/>
                <a:gd name="T2" fmla="*/ 98 w 493"/>
                <a:gd name="T3" fmla="*/ 1 h 297"/>
                <a:gd name="T4" fmla="*/ 117 w 493"/>
                <a:gd name="T5" fmla="*/ 7 h 297"/>
                <a:gd name="T6" fmla="*/ 440 w 493"/>
                <a:gd name="T7" fmla="*/ 133 h 297"/>
                <a:gd name="T8" fmla="*/ 457 w 493"/>
                <a:gd name="T9" fmla="*/ 142 h 297"/>
                <a:gd name="T10" fmla="*/ 472 w 493"/>
                <a:gd name="T11" fmla="*/ 155 h 297"/>
                <a:gd name="T12" fmla="*/ 483 w 493"/>
                <a:gd name="T13" fmla="*/ 170 h 297"/>
                <a:gd name="T14" fmla="*/ 490 w 493"/>
                <a:gd name="T15" fmla="*/ 187 h 297"/>
                <a:gd name="T16" fmla="*/ 493 w 493"/>
                <a:gd name="T17" fmla="*/ 205 h 297"/>
                <a:gd name="T18" fmla="*/ 493 w 493"/>
                <a:gd name="T19" fmla="*/ 224 h 297"/>
                <a:gd name="T20" fmla="*/ 488 w 493"/>
                <a:gd name="T21" fmla="*/ 243 h 297"/>
                <a:gd name="T22" fmla="*/ 478 w 493"/>
                <a:gd name="T23" fmla="*/ 262 h 297"/>
                <a:gd name="T24" fmla="*/ 464 w 493"/>
                <a:gd name="T25" fmla="*/ 276 h 297"/>
                <a:gd name="T26" fmla="*/ 448 w 493"/>
                <a:gd name="T27" fmla="*/ 287 h 297"/>
                <a:gd name="T28" fmla="*/ 428 w 493"/>
                <a:gd name="T29" fmla="*/ 295 h 297"/>
                <a:gd name="T30" fmla="*/ 409 w 493"/>
                <a:gd name="T31" fmla="*/ 297 h 297"/>
                <a:gd name="T32" fmla="*/ 393 w 493"/>
                <a:gd name="T33" fmla="*/ 296 h 297"/>
                <a:gd name="T34" fmla="*/ 378 w 493"/>
                <a:gd name="T35" fmla="*/ 292 h 297"/>
                <a:gd name="T36" fmla="*/ 54 w 493"/>
                <a:gd name="T37" fmla="*/ 165 h 297"/>
                <a:gd name="T38" fmla="*/ 37 w 493"/>
                <a:gd name="T39" fmla="*/ 155 h 297"/>
                <a:gd name="T40" fmla="*/ 22 w 493"/>
                <a:gd name="T41" fmla="*/ 143 h 297"/>
                <a:gd name="T42" fmla="*/ 12 w 493"/>
                <a:gd name="T43" fmla="*/ 128 h 297"/>
                <a:gd name="T44" fmla="*/ 5 w 493"/>
                <a:gd name="T45" fmla="*/ 111 h 297"/>
                <a:gd name="T46" fmla="*/ 0 w 493"/>
                <a:gd name="T47" fmla="*/ 92 h 297"/>
                <a:gd name="T48" fmla="*/ 1 w 493"/>
                <a:gd name="T49" fmla="*/ 74 h 297"/>
                <a:gd name="T50" fmla="*/ 7 w 493"/>
                <a:gd name="T51" fmla="*/ 54 h 297"/>
                <a:gd name="T52" fmla="*/ 16 w 493"/>
                <a:gd name="T53" fmla="*/ 38 h 297"/>
                <a:gd name="T54" fmla="*/ 28 w 493"/>
                <a:gd name="T55" fmla="*/ 23 h 297"/>
                <a:gd name="T56" fmla="*/ 44 w 493"/>
                <a:gd name="T57" fmla="*/ 12 h 297"/>
                <a:gd name="T58" fmla="*/ 60 w 493"/>
                <a:gd name="T59" fmla="*/ 5 h 297"/>
                <a:gd name="T60" fmla="*/ 79 w 493"/>
                <a:gd name="T61" fmla="*/ 0 h 2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493" h="297">
                  <a:moveTo>
                    <a:pt x="79" y="0"/>
                  </a:moveTo>
                  <a:lnTo>
                    <a:pt x="98" y="1"/>
                  </a:lnTo>
                  <a:lnTo>
                    <a:pt x="117" y="7"/>
                  </a:lnTo>
                  <a:lnTo>
                    <a:pt x="440" y="133"/>
                  </a:lnTo>
                  <a:lnTo>
                    <a:pt x="457" y="142"/>
                  </a:lnTo>
                  <a:lnTo>
                    <a:pt x="472" y="155"/>
                  </a:lnTo>
                  <a:lnTo>
                    <a:pt x="483" y="170"/>
                  </a:lnTo>
                  <a:lnTo>
                    <a:pt x="490" y="187"/>
                  </a:lnTo>
                  <a:lnTo>
                    <a:pt x="493" y="205"/>
                  </a:lnTo>
                  <a:lnTo>
                    <a:pt x="493" y="224"/>
                  </a:lnTo>
                  <a:lnTo>
                    <a:pt x="488" y="243"/>
                  </a:lnTo>
                  <a:lnTo>
                    <a:pt x="478" y="262"/>
                  </a:lnTo>
                  <a:lnTo>
                    <a:pt x="464" y="276"/>
                  </a:lnTo>
                  <a:lnTo>
                    <a:pt x="448" y="287"/>
                  </a:lnTo>
                  <a:lnTo>
                    <a:pt x="428" y="295"/>
                  </a:lnTo>
                  <a:lnTo>
                    <a:pt x="409" y="297"/>
                  </a:lnTo>
                  <a:lnTo>
                    <a:pt x="393" y="296"/>
                  </a:lnTo>
                  <a:lnTo>
                    <a:pt x="378" y="292"/>
                  </a:lnTo>
                  <a:lnTo>
                    <a:pt x="54" y="165"/>
                  </a:lnTo>
                  <a:lnTo>
                    <a:pt x="37" y="155"/>
                  </a:lnTo>
                  <a:lnTo>
                    <a:pt x="22" y="143"/>
                  </a:lnTo>
                  <a:lnTo>
                    <a:pt x="12" y="128"/>
                  </a:lnTo>
                  <a:lnTo>
                    <a:pt x="5" y="111"/>
                  </a:lnTo>
                  <a:lnTo>
                    <a:pt x="0" y="92"/>
                  </a:lnTo>
                  <a:lnTo>
                    <a:pt x="1" y="74"/>
                  </a:lnTo>
                  <a:lnTo>
                    <a:pt x="7" y="54"/>
                  </a:lnTo>
                  <a:lnTo>
                    <a:pt x="16" y="38"/>
                  </a:lnTo>
                  <a:lnTo>
                    <a:pt x="28" y="23"/>
                  </a:lnTo>
                  <a:lnTo>
                    <a:pt x="44" y="12"/>
                  </a:lnTo>
                  <a:lnTo>
                    <a:pt x="60" y="5"/>
                  </a:lnTo>
                  <a:lnTo>
                    <a:pt x="7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64" name="Group 63">
            <a:extLst>
              <a:ext uri="{FF2B5EF4-FFF2-40B4-BE49-F238E27FC236}">
                <a16:creationId xmlns:a16="http://schemas.microsoft.com/office/drawing/2014/main" id="{A11F36AE-02E4-4D21-9BBE-3FDCB5F9B267}"/>
              </a:ext>
            </a:extLst>
          </p:cNvPr>
          <p:cNvGrpSpPr/>
          <p:nvPr/>
        </p:nvGrpSpPr>
        <p:grpSpPr>
          <a:xfrm>
            <a:off x="3306829" y="1299964"/>
            <a:ext cx="342174" cy="323510"/>
            <a:chOff x="415925" y="3217863"/>
            <a:chExt cx="436563" cy="412750"/>
          </a:xfrm>
          <a:solidFill>
            <a:schemeClr val="bg1"/>
          </a:solidFill>
        </p:grpSpPr>
        <p:sp>
          <p:nvSpPr>
            <p:cNvPr id="65" name="Freeform 16">
              <a:extLst>
                <a:ext uri="{FF2B5EF4-FFF2-40B4-BE49-F238E27FC236}">
                  <a16:creationId xmlns:a16="http://schemas.microsoft.com/office/drawing/2014/main" id="{7E308241-AC65-41EA-8EEA-C0356EE35631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17525" y="3217863"/>
              <a:ext cx="233363" cy="231775"/>
            </a:xfrm>
            <a:custGeom>
              <a:avLst/>
              <a:gdLst>
                <a:gd name="T0" fmla="*/ 761 w 1768"/>
                <a:gd name="T1" fmla="*/ 241 h 1756"/>
                <a:gd name="T2" fmla="*/ 591 w 1768"/>
                <a:gd name="T3" fmla="*/ 299 h 1756"/>
                <a:gd name="T4" fmla="*/ 446 w 1768"/>
                <a:gd name="T5" fmla="*/ 399 h 1756"/>
                <a:gd name="T6" fmla="*/ 332 w 1768"/>
                <a:gd name="T7" fmla="*/ 534 h 1756"/>
                <a:gd name="T8" fmla="*/ 259 w 1768"/>
                <a:gd name="T9" fmla="*/ 696 h 1756"/>
                <a:gd name="T10" fmla="*/ 233 w 1768"/>
                <a:gd name="T11" fmla="*/ 877 h 1756"/>
                <a:gd name="T12" fmla="*/ 259 w 1768"/>
                <a:gd name="T13" fmla="*/ 1058 h 1756"/>
                <a:gd name="T14" fmla="*/ 332 w 1768"/>
                <a:gd name="T15" fmla="*/ 1219 h 1756"/>
                <a:gd name="T16" fmla="*/ 446 w 1768"/>
                <a:gd name="T17" fmla="*/ 1353 h 1756"/>
                <a:gd name="T18" fmla="*/ 591 w 1768"/>
                <a:gd name="T19" fmla="*/ 1453 h 1756"/>
                <a:gd name="T20" fmla="*/ 761 w 1768"/>
                <a:gd name="T21" fmla="*/ 1511 h 1756"/>
                <a:gd name="T22" fmla="*/ 946 w 1768"/>
                <a:gd name="T23" fmla="*/ 1520 h 1756"/>
                <a:gd name="T24" fmla="*/ 1124 w 1768"/>
                <a:gd name="T25" fmla="*/ 1478 h 1756"/>
                <a:gd name="T26" fmla="*/ 1278 w 1768"/>
                <a:gd name="T27" fmla="*/ 1391 h 1756"/>
                <a:gd name="T28" fmla="*/ 1403 w 1768"/>
                <a:gd name="T29" fmla="*/ 1267 h 1756"/>
                <a:gd name="T30" fmla="*/ 1489 w 1768"/>
                <a:gd name="T31" fmla="*/ 1114 h 1756"/>
                <a:gd name="T32" fmla="*/ 1533 w 1768"/>
                <a:gd name="T33" fmla="*/ 939 h 1756"/>
                <a:gd name="T34" fmla="*/ 1524 w 1768"/>
                <a:gd name="T35" fmla="*/ 754 h 1756"/>
                <a:gd name="T36" fmla="*/ 1465 w 1768"/>
                <a:gd name="T37" fmla="*/ 585 h 1756"/>
                <a:gd name="T38" fmla="*/ 1364 w 1768"/>
                <a:gd name="T39" fmla="*/ 440 h 1756"/>
                <a:gd name="T40" fmla="*/ 1229 w 1768"/>
                <a:gd name="T41" fmla="*/ 328 h 1756"/>
                <a:gd name="T42" fmla="*/ 1066 w 1768"/>
                <a:gd name="T43" fmla="*/ 255 h 1756"/>
                <a:gd name="T44" fmla="*/ 884 w 1768"/>
                <a:gd name="T45" fmla="*/ 229 h 1756"/>
                <a:gd name="T46" fmla="*/ 1028 w 1768"/>
                <a:gd name="T47" fmla="*/ 12 h 1756"/>
                <a:gd name="T48" fmla="*/ 1228 w 1768"/>
                <a:gd name="T49" fmla="*/ 69 h 1756"/>
                <a:gd name="T50" fmla="*/ 1407 w 1768"/>
                <a:gd name="T51" fmla="*/ 169 h 1756"/>
                <a:gd name="T52" fmla="*/ 1556 w 1768"/>
                <a:gd name="T53" fmla="*/ 305 h 1756"/>
                <a:gd name="T54" fmla="*/ 1670 w 1768"/>
                <a:gd name="T55" fmla="*/ 473 h 1756"/>
                <a:gd name="T56" fmla="*/ 1743 w 1768"/>
                <a:gd name="T57" fmla="*/ 666 h 1756"/>
                <a:gd name="T58" fmla="*/ 1768 w 1768"/>
                <a:gd name="T59" fmla="*/ 877 h 1756"/>
                <a:gd name="T60" fmla="*/ 1743 w 1768"/>
                <a:gd name="T61" fmla="*/ 1088 h 1756"/>
                <a:gd name="T62" fmla="*/ 1670 w 1768"/>
                <a:gd name="T63" fmla="*/ 1280 h 1756"/>
                <a:gd name="T64" fmla="*/ 1556 w 1768"/>
                <a:gd name="T65" fmla="*/ 1448 h 1756"/>
                <a:gd name="T66" fmla="*/ 1407 w 1768"/>
                <a:gd name="T67" fmla="*/ 1586 h 1756"/>
                <a:gd name="T68" fmla="*/ 1228 w 1768"/>
                <a:gd name="T69" fmla="*/ 1687 h 1756"/>
                <a:gd name="T70" fmla="*/ 1028 w 1768"/>
                <a:gd name="T71" fmla="*/ 1744 h 1756"/>
                <a:gd name="T72" fmla="*/ 811 w 1768"/>
                <a:gd name="T73" fmla="*/ 1753 h 1756"/>
                <a:gd name="T74" fmla="*/ 605 w 1768"/>
                <a:gd name="T75" fmla="*/ 1711 h 1756"/>
                <a:gd name="T76" fmla="*/ 419 w 1768"/>
                <a:gd name="T77" fmla="*/ 1624 h 1756"/>
                <a:gd name="T78" fmla="*/ 258 w 1768"/>
                <a:gd name="T79" fmla="*/ 1496 h 1756"/>
                <a:gd name="T80" fmla="*/ 132 w 1768"/>
                <a:gd name="T81" fmla="*/ 1338 h 1756"/>
                <a:gd name="T82" fmla="*/ 45 w 1768"/>
                <a:gd name="T83" fmla="*/ 1153 h 1756"/>
                <a:gd name="T84" fmla="*/ 3 w 1768"/>
                <a:gd name="T85" fmla="*/ 948 h 1756"/>
                <a:gd name="T86" fmla="*/ 11 w 1768"/>
                <a:gd name="T87" fmla="*/ 735 h 1756"/>
                <a:gd name="T88" fmla="*/ 69 w 1768"/>
                <a:gd name="T89" fmla="*/ 536 h 1756"/>
                <a:gd name="T90" fmla="*/ 170 w 1768"/>
                <a:gd name="T91" fmla="*/ 359 h 1756"/>
                <a:gd name="T92" fmla="*/ 309 w 1768"/>
                <a:gd name="T93" fmla="*/ 211 h 1756"/>
                <a:gd name="T94" fmla="*/ 478 w 1768"/>
                <a:gd name="T95" fmla="*/ 98 h 1756"/>
                <a:gd name="T96" fmla="*/ 671 w 1768"/>
                <a:gd name="T97" fmla="*/ 26 h 1756"/>
                <a:gd name="T98" fmla="*/ 884 w 1768"/>
                <a:gd name="T99" fmla="*/ 0 h 17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1768" h="1756">
                  <a:moveTo>
                    <a:pt x="884" y="229"/>
                  </a:moveTo>
                  <a:lnTo>
                    <a:pt x="821" y="232"/>
                  </a:lnTo>
                  <a:lnTo>
                    <a:pt x="761" y="241"/>
                  </a:lnTo>
                  <a:lnTo>
                    <a:pt x="702" y="255"/>
                  </a:lnTo>
                  <a:lnTo>
                    <a:pt x="645" y="274"/>
                  </a:lnTo>
                  <a:lnTo>
                    <a:pt x="591" y="299"/>
                  </a:lnTo>
                  <a:lnTo>
                    <a:pt x="539" y="328"/>
                  </a:lnTo>
                  <a:lnTo>
                    <a:pt x="491" y="361"/>
                  </a:lnTo>
                  <a:lnTo>
                    <a:pt x="446" y="399"/>
                  </a:lnTo>
                  <a:lnTo>
                    <a:pt x="403" y="440"/>
                  </a:lnTo>
                  <a:lnTo>
                    <a:pt x="366" y="485"/>
                  </a:lnTo>
                  <a:lnTo>
                    <a:pt x="332" y="534"/>
                  </a:lnTo>
                  <a:lnTo>
                    <a:pt x="303" y="585"/>
                  </a:lnTo>
                  <a:lnTo>
                    <a:pt x="279" y="639"/>
                  </a:lnTo>
                  <a:lnTo>
                    <a:pt x="259" y="696"/>
                  </a:lnTo>
                  <a:lnTo>
                    <a:pt x="244" y="754"/>
                  </a:lnTo>
                  <a:lnTo>
                    <a:pt x="236" y="815"/>
                  </a:lnTo>
                  <a:lnTo>
                    <a:pt x="233" y="877"/>
                  </a:lnTo>
                  <a:lnTo>
                    <a:pt x="236" y="939"/>
                  </a:lnTo>
                  <a:lnTo>
                    <a:pt x="244" y="999"/>
                  </a:lnTo>
                  <a:lnTo>
                    <a:pt x="259" y="1058"/>
                  </a:lnTo>
                  <a:lnTo>
                    <a:pt x="279" y="1114"/>
                  </a:lnTo>
                  <a:lnTo>
                    <a:pt x="303" y="1168"/>
                  </a:lnTo>
                  <a:lnTo>
                    <a:pt x="332" y="1219"/>
                  </a:lnTo>
                  <a:lnTo>
                    <a:pt x="366" y="1267"/>
                  </a:lnTo>
                  <a:lnTo>
                    <a:pt x="403" y="1312"/>
                  </a:lnTo>
                  <a:lnTo>
                    <a:pt x="446" y="1353"/>
                  </a:lnTo>
                  <a:lnTo>
                    <a:pt x="491" y="1391"/>
                  </a:lnTo>
                  <a:lnTo>
                    <a:pt x="539" y="1424"/>
                  </a:lnTo>
                  <a:lnTo>
                    <a:pt x="591" y="1453"/>
                  </a:lnTo>
                  <a:lnTo>
                    <a:pt x="645" y="1478"/>
                  </a:lnTo>
                  <a:lnTo>
                    <a:pt x="702" y="1497"/>
                  </a:lnTo>
                  <a:lnTo>
                    <a:pt x="761" y="1511"/>
                  </a:lnTo>
                  <a:lnTo>
                    <a:pt x="821" y="1520"/>
                  </a:lnTo>
                  <a:lnTo>
                    <a:pt x="884" y="1523"/>
                  </a:lnTo>
                  <a:lnTo>
                    <a:pt x="946" y="1520"/>
                  </a:lnTo>
                  <a:lnTo>
                    <a:pt x="1008" y="1511"/>
                  </a:lnTo>
                  <a:lnTo>
                    <a:pt x="1066" y="1497"/>
                  </a:lnTo>
                  <a:lnTo>
                    <a:pt x="1124" y="1478"/>
                  </a:lnTo>
                  <a:lnTo>
                    <a:pt x="1177" y="1453"/>
                  </a:lnTo>
                  <a:lnTo>
                    <a:pt x="1229" y="1424"/>
                  </a:lnTo>
                  <a:lnTo>
                    <a:pt x="1278" y="1391"/>
                  </a:lnTo>
                  <a:lnTo>
                    <a:pt x="1323" y="1353"/>
                  </a:lnTo>
                  <a:lnTo>
                    <a:pt x="1364" y="1312"/>
                  </a:lnTo>
                  <a:lnTo>
                    <a:pt x="1403" y="1267"/>
                  </a:lnTo>
                  <a:lnTo>
                    <a:pt x="1436" y="1219"/>
                  </a:lnTo>
                  <a:lnTo>
                    <a:pt x="1465" y="1168"/>
                  </a:lnTo>
                  <a:lnTo>
                    <a:pt x="1489" y="1114"/>
                  </a:lnTo>
                  <a:lnTo>
                    <a:pt x="1509" y="1058"/>
                  </a:lnTo>
                  <a:lnTo>
                    <a:pt x="1524" y="999"/>
                  </a:lnTo>
                  <a:lnTo>
                    <a:pt x="1533" y="939"/>
                  </a:lnTo>
                  <a:lnTo>
                    <a:pt x="1536" y="877"/>
                  </a:lnTo>
                  <a:lnTo>
                    <a:pt x="1533" y="815"/>
                  </a:lnTo>
                  <a:lnTo>
                    <a:pt x="1524" y="754"/>
                  </a:lnTo>
                  <a:lnTo>
                    <a:pt x="1509" y="696"/>
                  </a:lnTo>
                  <a:lnTo>
                    <a:pt x="1489" y="639"/>
                  </a:lnTo>
                  <a:lnTo>
                    <a:pt x="1465" y="585"/>
                  </a:lnTo>
                  <a:lnTo>
                    <a:pt x="1436" y="534"/>
                  </a:lnTo>
                  <a:lnTo>
                    <a:pt x="1403" y="485"/>
                  </a:lnTo>
                  <a:lnTo>
                    <a:pt x="1364" y="440"/>
                  </a:lnTo>
                  <a:lnTo>
                    <a:pt x="1323" y="399"/>
                  </a:lnTo>
                  <a:lnTo>
                    <a:pt x="1278" y="361"/>
                  </a:lnTo>
                  <a:lnTo>
                    <a:pt x="1229" y="328"/>
                  </a:lnTo>
                  <a:lnTo>
                    <a:pt x="1177" y="299"/>
                  </a:lnTo>
                  <a:lnTo>
                    <a:pt x="1124" y="274"/>
                  </a:lnTo>
                  <a:lnTo>
                    <a:pt x="1066" y="255"/>
                  </a:lnTo>
                  <a:lnTo>
                    <a:pt x="1008" y="241"/>
                  </a:lnTo>
                  <a:lnTo>
                    <a:pt x="946" y="232"/>
                  </a:lnTo>
                  <a:lnTo>
                    <a:pt x="884" y="229"/>
                  </a:lnTo>
                  <a:close/>
                  <a:moveTo>
                    <a:pt x="884" y="0"/>
                  </a:moveTo>
                  <a:lnTo>
                    <a:pt x="956" y="3"/>
                  </a:lnTo>
                  <a:lnTo>
                    <a:pt x="1028" y="12"/>
                  </a:lnTo>
                  <a:lnTo>
                    <a:pt x="1096" y="25"/>
                  </a:lnTo>
                  <a:lnTo>
                    <a:pt x="1164" y="45"/>
                  </a:lnTo>
                  <a:lnTo>
                    <a:pt x="1228" y="69"/>
                  </a:lnTo>
                  <a:lnTo>
                    <a:pt x="1291" y="98"/>
                  </a:lnTo>
                  <a:lnTo>
                    <a:pt x="1350" y="131"/>
                  </a:lnTo>
                  <a:lnTo>
                    <a:pt x="1407" y="169"/>
                  </a:lnTo>
                  <a:lnTo>
                    <a:pt x="1460" y="210"/>
                  </a:lnTo>
                  <a:lnTo>
                    <a:pt x="1509" y="256"/>
                  </a:lnTo>
                  <a:lnTo>
                    <a:pt x="1556" y="305"/>
                  </a:lnTo>
                  <a:lnTo>
                    <a:pt x="1598" y="358"/>
                  </a:lnTo>
                  <a:lnTo>
                    <a:pt x="1636" y="414"/>
                  </a:lnTo>
                  <a:lnTo>
                    <a:pt x="1670" y="473"/>
                  </a:lnTo>
                  <a:lnTo>
                    <a:pt x="1699" y="535"/>
                  </a:lnTo>
                  <a:lnTo>
                    <a:pt x="1724" y="599"/>
                  </a:lnTo>
                  <a:lnTo>
                    <a:pt x="1743" y="666"/>
                  </a:lnTo>
                  <a:lnTo>
                    <a:pt x="1757" y="734"/>
                  </a:lnTo>
                  <a:lnTo>
                    <a:pt x="1766" y="805"/>
                  </a:lnTo>
                  <a:lnTo>
                    <a:pt x="1768" y="877"/>
                  </a:lnTo>
                  <a:lnTo>
                    <a:pt x="1766" y="949"/>
                  </a:lnTo>
                  <a:lnTo>
                    <a:pt x="1757" y="1019"/>
                  </a:lnTo>
                  <a:lnTo>
                    <a:pt x="1743" y="1088"/>
                  </a:lnTo>
                  <a:lnTo>
                    <a:pt x="1724" y="1154"/>
                  </a:lnTo>
                  <a:lnTo>
                    <a:pt x="1699" y="1218"/>
                  </a:lnTo>
                  <a:lnTo>
                    <a:pt x="1670" y="1280"/>
                  </a:lnTo>
                  <a:lnTo>
                    <a:pt x="1636" y="1339"/>
                  </a:lnTo>
                  <a:lnTo>
                    <a:pt x="1598" y="1395"/>
                  </a:lnTo>
                  <a:lnTo>
                    <a:pt x="1556" y="1448"/>
                  </a:lnTo>
                  <a:lnTo>
                    <a:pt x="1509" y="1497"/>
                  </a:lnTo>
                  <a:lnTo>
                    <a:pt x="1460" y="1543"/>
                  </a:lnTo>
                  <a:lnTo>
                    <a:pt x="1407" y="1586"/>
                  </a:lnTo>
                  <a:lnTo>
                    <a:pt x="1350" y="1624"/>
                  </a:lnTo>
                  <a:lnTo>
                    <a:pt x="1291" y="1658"/>
                  </a:lnTo>
                  <a:lnTo>
                    <a:pt x="1228" y="1687"/>
                  </a:lnTo>
                  <a:lnTo>
                    <a:pt x="1164" y="1711"/>
                  </a:lnTo>
                  <a:lnTo>
                    <a:pt x="1096" y="1730"/>
                  </a:lnTo>
                  <a:lnTo>
                    <a:pt x="1028" y="1744"/>
                  </a:lnTo>
                  <a:lnTo>
                    <a:pt x="956" y="1753"/>
                  </a:lnTo>
                  <a:lnTo>
                    <a:pt x="884" y="1756"/>
                  </a:lnTo>
                  <a:lnTo>
                    <a:pt x="811" y="1753"/>
                  </a:lnTo>
                  <a:lnTo>
                    <a:pt x="741" y="1744"/>
                  </a:lnTo>
                  <a:lnTo>
                    <a:pt x="671" y="1730"/>
                  </a:lnTo>
                  <a:lnTo>
                    <a:pt x="605" y="1711"/>
                  </a:lnTo>
                  <a:lnTo>
                    <a:pt x="539" y="1686"/>
                  </a:lnTo>
                  <a:lnTo>
                    <a:pt x="478" y="1657"/>
                  </a:lnTo>
                  <a:lnTo>
                    <a:pt x="419" y="1624"/>
                  </a:lnTo>
                  <a:lnTo>
                    <a:pt x="362" y="1585"/>
                  </a:lnTo>
                  <a:lnTo>
                    <a:pt x="309" y="1542"/>
                  </a:lnTo>
                  <a:lnTo>
                    <a:pt x="258" y="1496"/>
                  </a:lnTo>
                  <a:lnTo>
                    <a:pt x="212" y="1447"/>
                  </a:lnTo>
                  <a:lnTo>
                    <a:pt x="170" y="1394"/>
                  </a:lnTo>
                  <a:lnTo>
                    <a:pt x="132" y="1338"/>
                  </a:lnTo>
                  <a:lnTo>
                    <a:pt x="98" y="1279"/>
                  </a:lnTo>
                  <a:lnTo>
                    <a:pt x="69" y="1217"/>
                  </a:lnTo>
                  <a:lnTo>
                    <a:pt x="45" y="1153"/>
                  </a:lnTo>
                  <a:lnTo>
                    <a:pt x="26" y="1087"/>
                  </a:lnTo>
                  <a:lnTo>
                    <a:pt x="11" y="1018"/>
                  </a:lnTo>
                  <a:lnTo>
                    <a:pt x="3" y="948"/>
                  </a:lnTo>
                  <a:lnTo>
                    <a:pt x="0" y="877"/>
                  </a:lnTo>
                  <a:lnTo>
                    <a:pt x="3" y="805"/>
                  </a:lnTo>
                  <a:lnTo>
                    <a:pt x="11" y="735"/>
                  </a:lnTo>
                  <a:lnTo>
                    <a:pt x="26" y="667"/>
                  </a:lnTo>
                  <a:lnTo>
                    <a:pt x="45" y="600"/>
                  </a:lnTo>
                  <a:lnTo>
                    <a:pt x="69" y="536"/>
                  </a:lnTo>
                  <a:lnTo>
                    <a:pt x="98" y="474"/>
                  </a:lnTo>
                  <a:lnTo>
                    <a:pt x="132" y="415"/>
                  </a:lnTo>
                  <a:lnTo>
                    <a:pt x="170" y="359"/>
                  </a:lnTo>
                  <a:lnTo>
                    <a:pt x="212" y="306"/>
                  </a:lnTo>
                  <a:lnTo>
                    <a:pt x="258" y="257"/>
                  </a:lnTo>
                  <a:lnTo>
                    <a:pt x="309" y="211"/>
                  </a:lnTo>
                  <a:lnTo>
                    <a:pt x="362" y="169"/>
                  </a:lnTo>
                  <a:lnTo>
                    <a:pt x="419" y="132"/>
                  </a:lnTo>
                  <a:lnTo>
                    <a:pt x="478" y="98"/>
                  </a:lnTo>
                  <a:lnTo>
                    <a:pt x="539" y="69"/>
                  </a:lnTo>
                  <a:lnTo>
                    <a:pt x="605" y="45"/>
                  </a:lnTo>
                  <a:lnTo>
                    <a:pt x="671" y="26"/>
                  </a:lnTo>
                  <a:lnTo>
                    <a:pt x="741" y="12"/>
                  </a:lnTo>
                  <a:lnTo>
                    <a:pt x="811" y="3"/>
                  </a:lnTo>
                  <a:lnTo>
                    <a:pt x="88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" name="Freeform 17">
              <a:extLst>
                <a:ext uri="{FF2B5EF4-FFF2-40B4-BE49-F238E27FC236}">
                  <a16:creationId xmlns:a16="http://schemas.microsoft.com/office/drawing/2014/main" id="{D9FE951D-DC10-44C7-9730-EA4BF9D9FE60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15925" y="3470275"/>
              <a:ext cx="436563" cy="160338"/>
            </a:xfrm>
            <a:custGeom>
              <a:avLst/>
              <a:gdLst>
                <a:gd name="T0" fmla="*/ 1036 w 3305"/>
                <a:gd name="T1" fmla="*/ 235 h 1219"/>
                <a:gd name="T2" fmla="*/ 894 w 3305"/>
                <a:gd name="T3" fmla="*/ 259 h 1219"/>
                <a:gd name="T4" fmla="*/ 763 w 3305"/>
                <a:gd name="T5" fmla="*/ 304 h 1219"/>
                <a:gd name="T6" fmla="*/ 640 w 3305"/>
                <a:gd name="T7" fmla="*/ 368 h 1219"/>
                <a:gd name="T8" fmla="*/ 530 w 3305"/>
                <a:gd name="T9" fmla="*/ 451 h 1219"/>
                <a:gd name="T10" fmla="*/ 435 w 3305"/>
                <a:gd name="T11" fmla="*/ 549 h 1219"/>
                <a:gd name="T12" fmla="*/ 356 w 3305"/>
                <a:gd name="T13" fmla="*/ 660 h 1219"/>
                <a:gd name="T14" fmla="*/ 295 w 3305"/>
                <a:gd name="T15" fmla="*/ 785 h 1219"/>
                <a:gd name="T16" fmla="*/ 254 w 3305"/>
                <a:gd name="T17" fmla="*/ 918 h 1219"/>
                <a:gd name="T18" fmla="*/ 3063 w 3305"/>
                <a:gd name="T19" fmla="*/ 987 h 1219"/>
                <a:gd name="T20" fmla="*/ 3033 w 3305"/>
                <a:gd name="T21" fmla="*/ 849 h 1219"/>
                <a:gd name="T22" fmla="*/ 2983 w 3305"/>
                <a:gd name="T23" fmla="*/ 720 h 1219"/>
                <a:gd name="T24" fmla="*/ 2912 w 3305"/>
                <a:gd name="T25" fmla="*/ 602 h 1219"/>
                <a:gd name="T26" fmla="*/ 2824 w 3305"/>
                <a:gd name="T27" fmla="*/ 497 h 1219"/>
                <a:gd name="T28" fmla="*/ 2722 w 3305"/>
                <a:gd name="T29" fmla="*/ 406 h 1219"/>
                <a:gd name="T30" fmla="*/ 2606 w 3305"/>
                <a:gd name="T31" fmla="*/ 333 h 1219"/>
                <a:gd name="T32" fmla="*/ 2478 w 3305"/>
                <a:gd name="T33" fmla="*/ 278 h 1219"/>
                <a:gd name="T34" fmla="*/ 2340 w 3305"/>
                <a:gd name="T35" fmla="*/ 244 h 1219"/>
                <a:gd name="T36" fmla="*/ 2195 w 3305"/>
                <a:gd name="T37" fmla="*/ 232 h 1219"/>
                <a:gd name="T38" fmla="*/ 1110 w 3305"/>
                <a:gd name="T39" fmla="*/ 0 h 1219"/>
                <a:gd name="T40" fmla="*/ 2278 w 3305"/>
                <a:gd name="T41" fmla="*/ 3 h 1219"/>
                <a:gd name="T42" fmla="*/ 2439 w 3305"/>
                <a:gd name="T43" fmla="*/ 27 h 1219"/>
                <a:gd name="T44" fmla="*/ 2591 w 3305"/>
                <a:gd name="T45" fmla="*/ 73 h 1219"/>
                <a:gd name="T46" fmla="*/ 2733 w 3305"/>
                <a:gd name="T47" fmla="*/ 139 h 1219"/>
                <a:gd name="T48" fmla="*/ 2864 w 3305"/>
                <a:gd name="T49" fmla="*/ 223 h 1219"/>
                <a:gd name="T50" fmla="*/ 2981 w 3305"/>
                <a:gd name="T51" fmla="*/ 324 h 1219"/>
                <a:gd name="T52" fmla="*/ 3081 w 3305"/>
                <a:gd name="T53" fmla="*/ 440 h 1219"/>
                <a:gd name="T54" fmla="*/ 3167 w 3305"/>
                <a:gd name="T55" fmla="*/ 570 h 1219"/>
                <a:gd name="T56" fmla="*/ 3232 w 3305"/>
                <a:gd name="T57" fmla="*/ 710 h 1219"/>
                <a:gd name="T58" fmla="*/ 3279 w 3305"/>
                <a:gd name="T59" fmla="*/ 862 h 1219"/>
                <a:gd name="T60" fmla="*/ 3302 w 3305"/>
                <a:gd name="T61" fmla="*/ 1021 h 1219"/>
                <a:gd name="T62" fmla="*/ 3302 w 3305"/>
                <a:gd name="T63" fmla="*/ 1130 h 1219"/>
                <a:gd name="T64" fmla="*/ 3280 w 3305"/>
                <a:gd name="T65" fmla="*/ 1176 h 1219"/>
                <a:gd name="T66" fmla="*/ 3240 w 3305"/>
                <a:gd name="T67" fmla="*/ 1207 h 1219"/>
                <a:gd name="T68" fmla="*/ 3188 w 3305"/>
                <a:gd name="T69" fmla="*/ 1219 h 1219"/>
                <a:gd name="T70" fmla="*/ 90 w 3305"/>
                <a:gd name="T71" fmla="*/ 1216 h 1219"/>
                <a:gd name="T72" fmla="*/ 43 w 3305"/>
                <a:gd name="T73" fmla="*/ 1194 h 1219"/>
                <a:gd name="T74" fmla="*/ 12 w 3305"/>
                <a:gd name="T75" fmla="*/ 1154 h 1219"/>
                <a:gd name="T76" fmla="*/ 0 w 3305"/>
                <a:gd name="T77" fmla="*/ 1103 h 1219"/>
                <a:gd name="T78" fmla="*/ 12 w 3305"/>
                <a:gd name="T79" fmla="*/ 940 h 1219"/>
                <a:gd name="T80" fmla="*/ 47 w 3305"/>
                <a:gd name="T81" fmla="*/ 785 h 1219"/>
                <a:gd name="T82" fmla="*/ 104 w 3305"/>
                <a:gd name="T83" fmla="*/ 638 h 1219"/>
                <a:gd name="T84" fmla="*/ 179 w 3305"/>
                <a:gd name="T85" fmla="*/ 502 h 1219"/>
                <a:gd name="T86" fmla="*/ 273 w 3305"/>
                <a:gd name="T87" fmla="*/ 379 h 1219"/>
                <a:gd name="T88" fmla="*/ 383 w 3305"/>
                <a:gd name="T89" fmla="*/ 271 h 1219"/>
                <a:gd name="T90" fmla="*/ 507 w 3305"/>
                <a:gd name="T91" fmla="*/ 178 h 1219"/>
                <a:gd name="T92" fmla="*/ 643 w 3305"/>
                <a:gd name="T93" fmla="*/ 103 h 1219"/>
                <a:gd name="T94" fmla="*/ 790 w 3305"/>
                <a:gd name="T95" fmla="*/ 47 h 1219"/>
                <a:gd name="T96" fmla="*/ 946 w 3305"/>
                <a:gd name="T97" fmla="*/ 12 h 1219"/>
                <a:gd name="T98" fmla="*/ 1110 w 3305"/>
                <a:gd name="T99" fmla="*/ 0 h 1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3305" h="1219">
                  <a:moveTo>
                    <a:pt x="1110" y="232"/>
                  </a:moveTo>
                  <a:lnTo>
                    <a:pt x="1036" y="235"/>
                  </a:lnTo>
                  <a:lnTo>
                    <a:pt x="965" y="244"/>
                  </a:lnTo>
                  <a:lnTo>
                    <a:pt x="894" y="259"/>
                  </a:lnTo>
                  <a:lnTo>
                    <a:pt x="827" y="278"/>
                  </a:lnTo>
                  <a:lnTo>
                    <a:pt x="763" y="304"/>
                  </a:lnTo>
                  <a:lnTo>
                    <a:pt x="700" y="334"/>
                  </a:lnTo>
                  <a:lnTo>
                    <a:pt x="640" y="368"/>
                  </a:lnTo>
                  <a:lnTo>
                    <a:pt x="583" y="407"/>
                  </a:lnTo>
                  <a:lnTo>
                    <a:pt x="530" y="451"/>
                  </a:lnTo>
                  <a:lnTo>
                    <a:pt x="480" y="498"/>
                  </a:lnTo>
                  <a:lnTo>
                    <a:pt x="435" y="549"/>
                  </a:lnTo>
                  <a:lnTo>
                    <a:pt x="393" y="603"/>
                  </a:lnTo>
                  <a:lnTo>
                    <a:pt x="356" y="660"/>
                  </a:lnTo>
                  <a:lnTo>
                    <a:pt x="322" y="721"/>
                  </a:lnTo>
                  <a:lnTo>
                    <a:pt x="295" y="785"/>
                  </a:lnTo>
                  <a:lnTo>
                    <a:pt x="272" y="850"/>
                  </a:lnTo>
                  <a:lnTo>
                    <a:pt x="254" y="918"/>
                  </a:lnTo>
                  <a:lnTo>
                    <a:pt x="242" y="987"/>
                  </a:lnTo>
                  <a:lnTo>
                    <a:pt x="3063" y="987"/>
                  </a:lnTo>
                  <a:lnTo>
                    <a:pt x="3051" y="917"/>
                  </a:lnTo>
                  <a:lnTo>
                    <a:pt x="3033" y="849"/>
                  </a:lnTo>
                  <a:lnTo>
                    <a:pt x="3011" y="784"/>
                  </a:lnTo>
                  <a:lnTo>
                    <a:pt x="2983" y="720"/>
                  </a:lnTo>
                  <a:lnTo>
                    <a:pt x="2949" y="659"/>
                  </a:lnTo>
                  <a:lnTo>
                    <a:pt x="2912" y="602"/>
                  </a:lnTo>
                  <a:lnTo>
                    <a:pt x="2871" y="547"/>
                  </a:lnTo>
                  <a:lnTo>
                    <a:pt x="2824" y="497"/>
                  </a:lnTo>
                  <a:lnTo>
                    <a:pt x="2775" y="450"/>
                  </a:lnTo>
                  <a:lnTo>
                    <a:pt x="2722" y="406"/>
                  </a:lnTo>
                  <a:lnTo>
                    <a:pt x="2665" y="368"/>
                  </a:lnTo>
                  <a:lnTo>
                    <a:pt x="2606" y="333"/>
                  </a:lnTo>
                  <a:lnTo>
                    <a:pt x="2543" y="303"/>
                  </a:lnTo>
                  <a:lnTo>
                    <a:pt x="2478" y="278"/>
                  </a:lnTo>
                  <a:lnTo>
                    <a:pt x="2410" y="258"/>
                  </a:lnTo>
                  <a:lnTo>
                    <a:pt x="2340" y="244"/>
                  </a:lnTo>
                  <a:lnTo>
                    <a:pt x="2268" y="235"/>
                  </a:lnTo>
                  <a:lnTo>
                    <a:pt x="2195" y="232"/>
                  </a:lnTo>
                  <a:lnTo>
                    <a:pt x="1110" y="232"/>
                  </a:lnTo>
                  <a:close/>
                  <a:moveTo>
                    <a:pt x="1110" y="0"/>
                  </a:moveTo>
                  <a:lnTo>
                    <a:pt x="2195" y="0"/>
                  </a:lnTo>
                  <a:lnTo>
                    <a:pt x="2278" y="3"/>
                  </a:lnTo>
                  <a:lnTo>
                    <a:pt x="2359" y="12"/>
                  </a:lnTo>
                  <a:lnTo>
                    <a:pt x="2439" y="27"/>
                  </a:lnTo>
                  <a:lnTo>
                    <a:pt x="2516" y="47"/>
                  </a:lnTo>
                  <a:lnTo>
                    <a:pt x="2591" y="73"/>
                  </a:lnTo>
                  <a:lnTo>
                    <a:pt x="2663" y="103"/>
                  </a:lnTo>
                  <a:lnTo>
                    <a:pt x="2733" y="139"/>
                  </a:lnTo>
                  <a:lnTo>
                    <a:pt x="2799" y="178"/>
                  </a:lnTo>
                  <a:lnTo>
                    <a:pt x="2864" y="223"/>
                  </a:lnTo>
                  <a:lnTo>
                    <a:pt x="2923" y="271"/>
                  </a:lnTo>
                  <a:lnTo>
                    <a:pt x="2981" y="324"/>
                  </a:lnTo>
                  <a:lnTo>
                    <a:pt x="3033" y="380"/>
                  </a:lnTo>
                  <a:lnTo>
                    <a:pt x="3081" y="440"/>
                  </a:lnTo>
                  <a:lnTo>
                    <a:pt x="3127" y="503"/>
                  </a:lnTo>
                  <a:lnTo>
                    <a:pt x="3167" y="570"/>
                  </a:lnTo>
                  <a:lnTo>
                    <a:pt x="3202" y="639"/>
                  </a:lnTo>
                  <a:lnTo>
                    <a:pt x="3232" y="710"/>
                  </a:lnTo>
                  <a:lnTo>
                    <a:pt x="3259" y="786"/>
                  </a:lnTo>
                  <a:lnTo>
                    <a:pt x="3279" y="862"/>
                  </a:lnTo>
                  <a:lnTo>
                    <a:pt x="3293" y="941"/>
                  </a:lnTo>
                  <a:lnTo>
                    <a:pt x="3302" y="1021"/>
                  </a:lnTo>
                  <a:lnTo>
                    <a:pt x="3305" y="1103"/>
                  </a:lnTo>
                  <a:lnTo>
                    <a:pt x="3302" y="1130"/>
                  </a:lnTo>
                  <a:lnTo>
                    <a:pt x="3294" y="1154"/>
                  </a:lnTo>
                  <a:lnTo>
                    <a:pt x="3280" y="1176"/>
                  </a:lnTo>
                  <a:lnTo>
                    <a:pt x="3262" y="1194"/>
                  </a:lnTo>
                  <a:lnTo>
                    <a:pt x="3240" y="1207"/>
                  </a:lnTo>
                  <a:lnTo>
                    <a:pt x="3215" y="1216"/>
                  </a:lnTo>
                  <a:lnTo>
                    <a:pt x="3188" y="1219"/>
                  </a:lnTo>
                  <a:lnTo>
                    <a:pt x="117" y="1219"/>
                  </a:lnTo>
                  <a:lnTo>
                    <a:pt x="90" y="1216"/>
                  </a:lnTo>
                  <a:lnTo>
                    <a:pt x="65" y="1207"/>
                  </a:lnTo>
                  <a:lnTo>
                    <a:pt x="43" y="1194"/>
                  </a:lnTo>
                  <a:lnTo>
                    <a:pt x="25" y="1176"/>
                  </a:lnTo>
                  <a:lnTo>
                    <a:pt x="12" y="1154"/>
                  </a:lnTo>
                  <a:lnTo>
                    <a:pt x="3" y="1130"/>
                  </a:lnTo>
                  <a:lnTo>
                    <a:pt x="0" y="1103"/>
                  </a:lnTo>
                  <a:lnTo>
                    <a:pt x="3" y="1021"/>
                  </a:lnTo>
                  <a:lnTo>
                    <a:pt x="12" y="940"/>
                  </a:lnTo>
                  <a:lnTo>
                    <a:pt x="27" y="861"/>
                  </a:lnTo>
                  <a:lnTo>
                    <a:pt x="47" y="785"/>
                  </a:lnTo>
                  <a:lnTo>
                    <a:pt x="73" y="709"/>
                  </a:lnTo>
                  <a:lnTo>
                    <a:pt x="104" y="638"/>
                  </a:lnTo>
                  <a:lnTo>
                    <a:pt x="139" y="568"/>
                  </a:lnTo>
                  <a:lnTo>
                    <a:pt x="179" y="502"/>
                  </a:lnTo>
                  <a:lnTo>
                    <a:pt x="224" y="439"/>
                  </a:lnTo>
                  <a:lnTo>
                    <a:pt x="273" y="379"/>
                  </a:lnTo>
                  <a:lnTo>
                    <a:pt x="326" y="323"/>
                  </a:lnTo>
                  <a:lnTo>
                    <a:pt x="383" y="271"/>
                  </a:lnTo>
                  <a:lnTo>
                    <a:pt x="443" y="222"/>
                  </a:lnTo>
                  <a:lnTo>
                    <a:pt x="507" y="178"/>
                  </a:lnTo>
                  <a:lnTo>
                    <a:pt x="573" y="138"/>
                  </a:lnTo>
                  <a:lnTo>
                    <a:pt x="643" y="103"/>
                  </a:lnTo>
                  <a:lnTo>
                    <a:pt x="715" y="72"/>
                  </a:lnTo>
                  <a:lnTo>
                    <a:pt x="790" y="47"/>
                  </a:lnTo>
                  <a:lnTo>
                    <a:pt x="867" y="27"/>
                  </a:lnTo>
                  <a:lnTo>
                    <a:pt x="946" y="12"/>
                  </a:lnTo>
                  <a:lnTo>
                    <a:pt x="1027" y="3"/>
                  </a:lnTo>
                  <a:lnTo>
                    <a:pt x="111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67" name="Freeform 22">
            <a:extLst>
              <a:ext uri="{FF2B5EF4-FFF2-40B4-BE49-F238E27FC236}">
                <a16:creationId xmlns:a16="http://schemas.microsoft.com/office/drawing/2014/main" id="{3E4D0BAA-AB2A-457D-A219-4D4933F690B1}"/>
              </a:ext>
            </a:extLst>
          </p:cNvPr>
          <p:cNvSpPr>
            <a:spLocks noEditPoints="1"/>
          </p:cNvSpPr>
          <p:nvPr/>
        </p:nvSpPr>
        <p:spPr bwMode="auto">
          <a:xfrm>
            <a:off x="6874392" y="1281522"/>
            <a:ext cx="261464" cy="360394"/>
          </a:xfrm>
          <a:custGeom>
            <a:avLst/>
            <a:gdLst>
              <a:gd name="T0" fmla="*/ 443 w 2364"/>
              <a:gd name="T1" fmla="*/ 2234 h 3072"/>
              <a:gd name="T2" fmla="*/ 1920 w 2364"/>
              <a:gd name="T3" fmla="*/ 2513 h 3072"/>
              <a:gd name="T4" fmla="*/ 2216 w 2364"/>
              <a:gd name="T5" fmla="*/ 2234 h 3072"/>
              <a:gd name="T6" fmla="*/ 2213 w 2364"/>
              <a:gd name="T7" fmla="*/ 2833 h 3072"/>
              <a:gd name="T8" fmla="*/ 2188 w 2364"/>
              <a:gd name="T9" fmla="*/ 2909 h 3072"/>
              <a:gd name="T10" fmla="*/ 2144 w 2364"/>
              <a:gd name="T11" fmla="*/ 2976 h 3072"/>
              <a:gd name="T12" fmla="*/ 2081 w 2364"/>
              <a:gd name="T13" fmla="*/ 3027 h 3072"/>
              <a:gd name="T14" fmla="*/ 2005 w 2364"/>
              <a:gd name="T15" fmla="*/ 3060 h 3072"/>
              <a:gd name="T16" fmla="*/ 1920 w 2364"/>
              <a:gd name="T17" fmla="*/ 3072 h 3072"/>
              <a:gd name="T18" fmla="*/ 400 w 2364"/>
              <a:gd name="T19" fmla="*/ 3069 h 3072"/>
              <a:gd name="T20" fmla="*/ 319 w 2364"/>
              <a:gd name="T21" fmla="*/ 3046 h 3072"/>
              <a:gd name="T22" fmla="*/ 250 w 2364"/>
              <a:gd name="T23" fmla="*/ 3003 h 3072"/>
              <a:gd name="T24" fmla="*/ 196 w 2364"/>
              <a:gd name="T25" fmla="*/ 2944 h 3072"/>
              <a:gd name="T26" fmla="*/ 161 w 2364"/>
              <a:gd name="T27" fmla="*/ 2872 h 3072"/>
              <a:gd name="T28" fmla="*/ 148 w 2364"/>
              <a:gd name="T29" fmla="*/ 2792 h 3072"/>
              <a:gd name="T30" fmla="*/ 1684 w 2364"/>
              <a:gd name="T31" fmla="*/ 894 h 3072"/>
              <a:gd name="T32" fmla="*/ 1684 w 2364"/>
              <a:gd name="T33" fmla="*/ 2178 h 3072"/>
              <a:gd name="T34" fmla="*/ 1950 w 2364"/>
              <a:gd name="T35" fmla="*/ 1536 h 3072"/>
              <a:gd name="T36" fmla="*/ 1684 w 2364"/>
              <a:gd name="T37" fmla="*/ 894 h 3072"/>
              <a:gd name="T38" fmla="*/ 887 w 2364"/>
              <a:gd name="T39" fmla="*/ 1089 h 3072"/>
              <a:gd name="T40" fmla="*/ 887 w 2364"/>
              <a:gd name="T41" fmla="*/ 1982 h 3072"/>
              <a:gd name="T42" fmla="*/ 0 w 2364"/>
              <a:gd name="T43" fmla="*/ 1536 h 3072"/>
              <a:gd name="T44" fmla="*/ 443 w 2364"/>
              <a:gd name="T45" fmla="*/ 0 h 3072"/>
              <a:gd name="T46" fmla="*/ 1964 w 2364"/>
              <a:gd name="T47" fmla="*/ 3 h 3072"/>
              <a:gd name="T48" fmla="*/ 2045 w 2364"/>
              <a:gd name="T49" fmla="*/ 26 h 3072"/>
              <a:gd name="T50" fmla="*/ 2114 w 2364"/>
              <a:gd name="T51" fmla="*/ 70 h 3072"/>
              <a:gd name="T52" fmla="*/ 2168 w 2364"/>
              <a:gd name="T53" fmla="*/ 128 h 3072"/>
              <a:gd name="T54" fmla="*/ 2203 w 2364"/>
              <a:gd name="T55" fmla="*/ 199 h 3072"/>
              <a:gd name="T56" fmla="*/ 2216 w 2364"/>
              <a:gd name="T57" fmla="*/ 281 h 3072"/>
              <a:gd name="T58" fmla="*/ 1920 w 2364"/>
              <a:gd name="T59" fmla="*/ 838 h 3072"/>
              <a:gd name="T60" fmla="*/ 443 w 2364"/>
              <a:gd name="T61" fmla="*/ 559 h 3072"/>
              <a:gd name="T62" fmla="*/ 148 w 2364"/>
              <a:gd name="T63" fmla="*/ 838 h 3072"/>
              <a:gd name="T64" fmla="*/ 151 w 2364"/>
              <a:gd name="T65" fmla="*/ 239 h 3072"/>
              <a:gd name="T66" fmla="*/ 175 w 2364"/>
              <a:gd name="T67" fmla="*/ 163 h 3072"/>
              <a:gd name="T68" fmla="*/ 220 w 2364"/>
              <a:gd name="T69" fmla="*/ 97 h 3072"/>
              <a:gd name="T70" fmla="*/ 283 w 2364"/>
              <a:gd name="T71" fmla="*/ 46 h 3072"/>
              <a:gd name="T72" fmla="*/ 358 w 2364"/>
              <a:gd name="T73" fmla="*/ 12 h 3072"/>
              <a:gd name="T74" fmla="*/ 443 w 2364"/>
              <a:gd name="T75" fmla="*/ 0 h 30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</a:cxnLst>
            <a:rect l="0" t="0" r="r" b="b"/>
            <a:pathLst>
              <a:path w="2364" h="3072">
                <a:moveTo>
                  <a:pt x="148" y="2234"/>
                </a:moveTo>
                <a:lnTo>
                  <a:pt x="443" y="2234"/>
                </a:lnTo>
                <a:lnTo>
                  <a:pt x="443" y="2513"/>
                </a:lnTo>
                <a:lnTo>
                  <a:pt x="1920" y="2513"/>
                </a:lnTo>
                <a:lnTo>
                  <a:pt x="1920" y="2234"/>
                </a:lnTo>
                <a:lnTo>
                  <a:pt x="2216" y="2234"/>
                </a:lnTo>
                <a:lnTo>
                  <a:pt x="2216" y="2792"/>
                </a:lnTo>
                <a:lnTo>
                  <a:pt x="2213" y="2833"/>
                </a:lnTo>
                <a:lnTo>
                  <a:pt x="2203" y="2872"/>
                </a:lnTo>
                <a:lnTo>
                  <a:pt x="2188" y="2909"/>
                </a:lnTo>
                <a:lnTo>
                  <a:pt x="2168" y="2944"/>
                </a:lnTo>
                <a:lnTo>
                  <a:pt x="2144" y="2976"/>
                </a:lnTo>
                <a:lnTo>
                  <a:pt x="2114" y="3003"/>
                </a:lnTo>
                <a:lnTo>
                  <a:pt x="2081" y="3027"/>
                </a:lnTo>
                <a:lnTo>
                  <a:pt x="2045" y="3046"/>
                </a:lnTo>
                <a:lnTo>
                  <a:pt x="2005" y="3060"/>
                </a:lnTo>
                <a:lnTo>
                  <a:pt x="1964" y="3069"/>
                </a:lnTo>
                <a:lnTo>
                  <a:pt x="1920" y="3072"/>
                </a:lnTo>
                <a:lnTo>
                  <a:pt x="443" y="3072"/>
                </a:lnTo>
                <a:lnTo>
                  <a:pt x="400" y="3069"/>
                </a:lnTo>
                <a:lnTo>
                  <a:pt x="358" y="3060"/>
                </a:lnTo>
                <a:lnTo>
                  <a:pt x="319" y="3046"/>
                </a:lnTo>
                <a:lnTo>
                  <a:pt x="283" y="3027"/>
                </a:lnTo>
                <a:lnTo>
                  <a:pt x="250" y="3003"/>
                </a:lnTo>
                <a:lnTo>
                  <a:pt x="220" y="2976"/>
                </a:lnTo>
                <a:lnTo>
                  <a:pt x="196" y="2944"/>
                </a:lnTo>
                <a:lnTo>
                  <a:pt x="175" y="2909"/>
                </a:lnTo>
                <a:lnTo>
                  <a:pt x="161" y="2872"/>
                </a:lnTo>
                <a:lnTo>
                  <a:pt x="151" y="2833"/>
                </a:lnTo>
                <a:lnTo>
                  <a:pt x="148" y="2792"/>
                </a:lnTo>
                <a:lnTo>
                  <a:pt x="148" y="2234"/>
                </a:lnTo>
                <a:close/>
                <a:moveTo>
                  <a:pt x="1684" y="894"/>
                </a:moveTo>
                <a:lnTo>
                  <a:pt x="2364" y="1536"/>
                </a:lnTo>
                <a:lnTo>
                  <a:pt x="1684" y="2178"/>
                </a:lnTo>
                <a:lnTo>
                  <a:pt x="1478" y="1982"/>
                </a:lnTo>
                <a:lnTo>
                  <a:pt x="1950" y="1536"/>
                </a:lnTo>
                <a:lnTo>
                  <a:pt x="1478" y="1089"/>
                </a:lnTo>
                <a:lnTo>
                  <a:pt x="1684" y="894"/>
                </a:lnTo>
                <a:close/>
                <a:moveTo>
                  <a:pt x="679" y="894"/>
                </a:moveTo>
                <a:lnTo>
                  <a:pt x="887" y="1089"/>
                </a:lnTo>
                <a:lnTo>
                  <a:pt x="414" y="1536"/>
                </a:lnTo>
                <a:lnTo>
                  <a:pt x="887" y="1982"/>
                </a:lnTo>
                <a:lnTo>
                  <a:pt x="679" y="2178"/>
                </a:lnTo>
                <a:lnTo>
                  <a:pt x="0" y="1536"/>
                </a:lnTo>
                <a:lnTo>
                  <a:pt x="679" y="894"/>
                </a:lnTo>
                <a:close/>
                <a:moveTo>
                  <a:pt x="443" y="0"/>
                </a:moveTo>
                <a:lnTo>
                  <a:pt x="1920" y="0"/>
                </a:lnTo>
                <a:lnTo>
                  <a:pt x="1964" y="3"/>
                </a:lnTo>
                <a:lnTo>
                  <a:pt x="2005" y="12"/>
                </a:lnTo>
                <a:lnTo>
                  <a:pt x="2045" y="26"/>
                </a:lnTo>
                <a:lnTo>
                  <a:pt x="2081" y="46"/>
                </a:lnTo>
                <a:lnTo>
                  <a:pt x="2114" y="70"/>
                </a:lnTo>
                <a:lnTo>
                  <a:pt x="2144" y="97"/>
                </a:lnTo>
                <a:lnTo>
                  <a:pt x="2168" y="128"/>
                </a:lnTo>
                <a:lnTo>
                  <a:pt x="2188" y="163"/>
                </a:lnTo>
                <a:lnTo>
                  <a:pt x="2203" y="199"/>
                </a:lnTo>
                <a:lnTo>
                  <a:pt x="2213" y="239"/>
                </a:lnTo>
                <a:lnTo>
                  <a:pt x="2216" y="281"/>
                </a:lnTo>
                <a:lnTo>
                  <a:pt x="2216" y="838"/>
                </a:lnTo>
                <a:lnTo>
                  <a:pt x="1920" y="838"/>
                </a:lnTo>
                <a:lnTo>
                  <a:pt x="1920" y="559"/>
                </a:lnTo>
                <a:lnTo>
                  <a:pt x="443" y="559"/>
                </a:lnTo>
                <a:lnTo>
                  <a:pt x="443" y="838"/>
                </a:lnTo>
                <a:lnTo>
                  <a:pt x="148" y="838"/>
                </a:lnTo>
                <a:lnTo>
                  <a:pt x="148" y="281"/>
                </a:lnTo>
                <a:lnTo>
                  <a:pt x="151" y="239"/>
                </a:lnTo>
                <a:lnTo>
                  <a:pt x="161" y="199"/>
                </a:lnTo>
                <a:lnTo>
                  <a:pt x="175" y="163"/>
                </a:lnTo>
                <a:lnTo>
                  <a:pt x="196" y="128"/>
                </a:lnTo>
                <a:lnTo>
                  <a:pt x="220" y="97"/>
                </a:lnTo>
                <a:lnTo>
                  <a:pt x="250" y="70"/>
                </a:lnTo>
                <a:lnTo>
                  <a:pt x="283" y="46"/>
                </a:lnTo>
                <a:lnTo>
                  <a:pt x="319" y="26"/>
                </a:lnTo>
                <a:lnTo>
                  <a:pt x="358" y="12"/>
                </a:lnTo>
                <a:lnTo>
                  <a:pt x="400" y="3"/>
                </a:lnTo>
                <a:lnTo>
                  <a:pt x="443" y="0"/>
                </a:lnTo>
                <a:close/>
              </a:path>
            </a:pathLst>
          </a:custGeom>
          <a:solidFill>
            <a:schemeClr val="bg1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68" name="Group 67">
            <a:extLst>
              <a:ext uri="{FF2B5EF4-FFF2-40B4-BE49-F238E27FC236}">
                <a16:creationId xmlns:a16="http://schemas.microsoft.com/office/drawing/2014/main" id="{D696DCC3-8B3F-446F-B48C-F620474B0672}"/>
              </a:ext>
            </a:extLst>
          </p:cNvPr>
          <p:cNvGrpSpPr/>
          <p:nvPr/>
        </p:nvGrpSpPr>
        <p:grpSpPr>
          <a:xfrm>
            <a:off x="4463542" y="1274302"/>
            <a:ext cx="374834" cy="374834"/>
            <a:chOff x="-1238250" y="2566988"/>
            <a:chExt cx="1381125" cy="1381125"/>
          </a:xfrm>
          <a:solidFill>
            <a:schemeClr val="bg1"/>
          </a:solidFill>
        </p:grpSpPr>
        <p:sp>
          <p:nvSpPr>
            <p:cNvPr id="69" name="Freeform 32">
              <a:extLst>
                <a:ext uri="{FF2B5EF4-FFF2-40B4-BE49-F238E27FC236}">
                  <a16:creationId xmlns:a16="http://schemas.microsoft.com/office/drawing/2014/main" id="{78805484-E28A-4698-AD7D-D934D0100A98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-1238250" y="2566988"/>
              <a:ext cx="1381125" cy="1381125"/>
            </a:xfrm>
            <a:custGeom>
              <a:avLst/>
              <a:gdLst>
                <a:gd name="T0" fmla="*/ 1520 w 3480"/>
                <a:gd name="T1" fmla="*/ 434 h 3480"/>
                <a:gd name="T2" fmla="*/ 1188 w 3480"/>
                <a:gd name="T3" fmla="*/ 611 h 3480"/>
                <a:gd name="T4" fmla="*/ 919 w 3480"/>
                <a:gd name="T5" fmla="*/ 632 h 3480"/>
                <a:gd name="T6" fmla="*/ 509 w 3480"/>
                <a:gd name="T7" fmla="*/ 752 h 3480"/>
                <a:gd name="T8" fmla="*/ 668 w 3480"/>
                <a:gd name="T9" fmla="*/ 1063 h 3480"/>
                <a:gd name="T10" fmla="*/ 502 w 3480"/>
                <a:gd name="T11" fmla="*/ 1461 h 3480"/>
                <a:gd name="T12" fmla="*/ 171 w 3480"/>
                <a:gd name="T13" fmla="*/ 1568 h 3480"/>
                <a:gd name="T14" fmla="*/ 375 w 3480"/>
                <a:gd name="T15" fmla="*/ 1942 h 3480"/>
                <a:gd name="T16" fmla="*/ 552 w 3480"/>
                <a:gd name="T17" fmla="*/ 2149 h 3480"/>
                <a:gd name="T18" fmla="*/ 661 w 3480"/>
                <a:gd name="T19" fmla="*/ 2507 h 3480"/>
                <a:gd name="T20" fmla="*/ 735 w 3480"/>
                <a:gd name="T21" fmla="*/ 2965 h 3480"/>
                <a:gd name="T22" fmla="*/ 1001 w 3480"/>
                <a:gd name="T23" fmla="*/ 2812 h 3480"/>
                <a:gd name="T24" fmla="*/ 1405 w 3480"/>
                <a:gd name="T25" fmla="*/ 2952 h 3480"/>
                <a:gd name="T26" fmla="*/ 1550 w 3480"/>
                <a:gd name="T27" fmla="*/ 3204 h 3480"/>
                <a:gd name="T28" fmla="*/ 1915 w 3480"/>
                <a:gd name="T29" fmla="*/ 3301 h 3480"/>
                <a:gd name="T30" fmla="*/ 2046 w 3480"/>
                <a:gd name="T31" fmla="*/ 2962 h 3480"/>
                <a:gd name="T32" fmla="*/ 2448 w 3480"/>
                <a:gd name="T33" fmla="*/ 2810 h 3480"/>
                <a:gd name="T34" fmla="*/ 2738 w 3480"/>
                <a:gd name="T35" fmla="*/ 2971 h 3480"/>
                <a:gd name="T36" fmla="*/ 2831 w 3480"/>
                <a:gd name="T37" fmla="*/ 2535 h 3480"/>
                <a:gd name="T38" fmla="*/ 2901 w 3480"/>
                <a:gd name="T39" fmla="*/ 2221 h 3480"/>
                <a:gd name="T40" fmla="*/ 3074 w 3480"/>
                <a:gd name="T41" fmla="*/ 1950 h 3480"/>
                <a:gd name="T42" fmla="*/ 3315 w 3480"/>
                <a:gd name="T43" fmla="*/ 1575 h 3480"/>
                <a:gd name="T44" fmla="*/ 2997 w 3480"/>
                <a:gd name="T45" fmla="*/ 1484 h 3480"/>
                <a:gd name="T46" fmla="*/ 2821 w 3480"/>
                <a:gd name="T47" fmla="*/ 1091 h 3480"/>
                <a:gd name="T48" fmla="*/ 2967 w 3480"/>
                <a:gd name="T49" fmla="*/ 760 h 3480"/>
                <a:gd name="T50" fmla="*/ 2641 w 3480"/>
                <a:gd name="T51" fmla="*/ 572 h 3480"/>
                <a:gd name="T52" fmla="*/ 2360 w 3480"/>
                <a:gd name="T53" fmla="*/ 646 h 3480"/>
                <a:gd name="T54" fmla="*/ 1976 w 3480"/>
                <a:gd name="T55" fmla="*/ 461 h 3480"/>
                <a:gd name="T56" fmla="*/ 1896 w 3480"/>
                <a:gd name="T57" fmla="*/ 162 h 3480"/>
                <a:gd name="T58" fmla="*/ 2036 w 3480"/>
                <a:gd name="T59" fmla="*/ 67 h 3480"/>
                <a:gd name="T60" fmla="*/ 2110 w 3480"/>
                <a:gd name="T61" fmla="*/ 367 h 3480"/>
                <a:gd name="T62" fmla="*/ 2455 w 3480"/>
                <a:gd name="T63" fmla="*/ 507 h 3480"/>
                <a:gd name="T64" fmla="*/ 2759 w 3480"/>
                <a:gd name="T65" fmla="*/ 349 h 3480"/>
                <a:gd name="T66" fmla="*/ 3125 w 3480"/>
                <a:gd name="T67" fmla="*/ 693 h 3480"/>
                <a:gd name="T68" fmla="*/ 2977 w 3480"/>
                <a:gd name="T69" fmla="*/ 1018 h 3480"/>
                <a:gd name="T70" fmla="*/ 3110 w 3480"/>
                <a:gd name="T71" fmla="*/ 1367 h 3480"/>
                <a:gd name="T72" fmla="*/ 3386 w 3480"/>
                <a:gd name="T73" fmla="*/ 1425 h 3480"/>
                <a:gd name="T74" fmla="*/ 3477 w 3480"/>
                <a:gd name="T75" fmla="*/ 1929 h 3480"/>
                <a:gd name="T76" fmla="*/ 3226 w 3480"/>
                <a:gd name="T77" fmla="*/ 2090 h 3480"/>
                <a:gd name="T78" fmla="*/ 3052 w 3480"/>
                <a:gd name="T79" fmla="*/ 2283 h 3480"/>
                <a:gd name="T80" fmla="*/ 3114 w 3480"/>
                <a:gd name="T81" fmla="*/ 2648 h 3480"/>
                <a:gd name="T82" fmla="*/ 3080 w 3480"/>
                <a:gd name="T83" fmla="*/ 2860 h 3480"/>
                <a:gd name="T84" fmla="*/ 2674 w 3480"/>
                <a:gd name="T85" fmla="*/ 3125 h 3480"/>
                <a:gd name="T86" fmla="*/ 2363 w 3480"/>
                <a:gd name="T87" fmla="*/ 3016 h 3480"/>
                <a:gd name="T88" fmla="*/ 2104 w 3480"/>
                <a:gd name="T89" fmla="*/ 3126 h 3480"/>
                <a:gd name="T90" fmla="*/ 1959 w 3480"/>
                <a:gd name="T91" fmla="*/ 3468 h 3480"/>
                <a:gd name="T92" fmla="*/ 1444 w 3480"/>
                <a:gd name="T93" fmla="*/ 3413 h 3480"/>
                <a:gd name="T94" fmla="*/ 1370 w 3480"/>
                <a:gd name="T95" fmla="*/ 3113 h 3480"/>
                <a:gd name="T96" fmla="*/ 1025 w 3480"/>
                <a:gd name="T97" fmla="*/ 2973 h 3480"/>
                <a:gd name="T98" fmla="*/ 721 w 3480"/>
                <a:gd name="T99" fmla="*/ 3131 h 3480"/>
                <a:gd name="T100" fmla="*/ 355 w 3480"/>
                <a:gd name="T101" fmla="*/ 2787 h 3480"/>
                <a:gd name="T102" fmla="*/ 503 w 3480"/>
                <a:gd name="T103" fmla="*/ 2462 h 3480"/>
                <a:gd name="T104" fmla="*/ 370 w 3480"/>
                <a:gd name="T105" fmla="*/ 2113 h 3480"/>
                <a:gd name="T106" fmla="*/ 94 w 3480"/>
                <a:gd name="T107" fmla="*/ 2055 h 3480"/>
                <a:gd name="T108" fmla="*/ 3 w 3480"/>
                <a:gd name="T109" fmla="*/ 1551 h 3480"/>
                <a:gd name="T110" fmla="*/ 254 w 3480"/>
                <a:gd name="T111" fmla="*/ 1390 h 3480"/>
                <a:gd name="T112" fmla="*/ 428 w 3480"/>
                <a:gd name="T113" fmla="*/ 1197 h 3480"/>
                <a:gd name="T114" fmla="*/ 366 w 3480"/>
                <a:gd name="T115" fmla="*/ 832 h 3480"/>
                <a:gd name="T116" fmla="*/ 400 w 3480"/>
                <a:gd name="T117" fmla="*/ 620 h 3480"/>
                <a:gd name="T118" fmla="*/ 806 w 3480"/>
                <a:gd name="T119" fmla="*/ 355 h 3480"/>
                <a:gd name="T120" fmla="*/ 1117 w 3480"/>
                <a:gd name="T121" fmla="*/ 464 h 3480"/>
                <a:gd name="T122" fmla="*/ 1376 w 3480"/>
                <a:gd name="T123" fmla="*/ 354 h 3480"/>
                <a:gd name="T124" fmla="*/ 1521 w 3480"/>
                <a:gd name="T125" fmla="*/ 12 h 34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3480" h="3480">
                  <a:moveTo>
                    <a:pt x="1584" y="162"/>
                  </a:moveTo>
                  <a:lnTo>
                    <a:pt x="1575" y="165"/>
                  </a:lnTo>
                  <a:lnTo>
                    <a:pt x="1568" y="171"/>
                  </a:lnTo>
                  <a:lnTo>
                    <a:pt x="1565" y="179"/>
                  </a:lnTo>
                  <a:lnTo>
                    <a:pt x="1550" y="277"/>
                  </a:lnTo>
                  <a:lnTo>
                    <a:pt x="1538" y="375"/>
                  </a:lnTo>
                  <a:lnTo>
                    <a:pt x="1530" y="406"/>
                  </a:lnTo>
                  <a:lnTo>
                    <a:pt x="1520" y="434"/>
                  </a:lnTo>
                  <a:lnTo>
                    <a:pt x="1504" y="461"/>
                  </a:lnTo>
                  <a:lnTo>
                    <a:pt x="1484" y="483"/>
                  </a:lnTo>
                  <a:lnTo>
                    <a:pt x="1461" y="502"/>
                  </a:lnTo>
                  <a:lnTo>
                    <a:pt x="1434" y="518"/>
                  </a:lnTo>
                  <a:lnTo>
                    <a:pt x="1405" y="528"/>
                  </a:lnTo>
                  <a:lnTo>
                    <a:pt x="1331" y="552"/>
                  </a:lnTo>
                  <a:lnTo>
                    <a:pt x="1259" y="579"/>
                  </a:lnTo>
                  <a:lnTo>
                    <a:pt x="1188" y="611"/>
                  </a:lnTo>
                  <a:lnTo>
                    <a:pt x="1120" y="646"/>
                  </a:lnTo>
                  <a:lnTo>
                    <a:pt x="1091" y="659"/>
                  </a:lnTo>
                  <a:lnTo>
                    <a:pt x="1063" y="668"/>
                  </a:lnTo>
                  <a:lnTo>
                    <a:pt x="1032" y="670"/>
                  </a:lnTo>
                  <a:lnTo>
                    <a:pt x="1003" y="668"/>
                  </a:lnTo>
                  <a:lnTo>
                    <a:pt x="973" y="661"/>
                  </a:lnTo>
                  <a:lnTo>
                    <a:pt x="945" y="649"/>
                  </a:lnTo>
                  <a:lnTo>
                    <a:pt x="919" y="632"/>
                  </a:lnTo>
                  <a:lnTo>
                    <a:pt x="839" y="572"/>
                  </a:lnTo>
                  <a:lnTo>
                    <a:pt x="760" y="513"/>
                  </a:lnTo>
                  <a:lnTo>
                    <a:pt x="752" y="509"/>
                  </a:lnTo>
                  <a:lnTo>
                    <a:pt x="742" y="509"/>
                  </a:lnTo>
                  <a:lnTo>
                    <a:pt x="735" y="515"/>
                  </a:lnTo>
                  <a:lnTo>
                    <a:pt x="515" y="735"/>
                  </a:lnTo>
                  <a:lnTo>
                    <a:pt x="509" y="742"/>
                  </a:lnTo>
                  <a:lnTo>
                    <a:pt x="509" y="752"/>
                  </a:lnTo>
                  <a:lnTo>
                    <a:pt x="513" y="760"/>
                  </a:lnTo>
                  <a:lnTo>
                    <a:pt x="572" y="839"/>
                  </a:lnTo>
                  <a:lnTo>
                    <a:pt x="632" y="919"/>
                  </a:lnTo>
                  <a:lnTo>
                    <a:pt x="649" y="945"/>
                  </a:lnTo>
                  <a:lnTo>
                    <a:pt x="661" y="973"/>
                  </a:lnTo>
                  <a:lnTo>
                    <a:pt x="668" y="1003"/>
                  </a:lnTo>
                  <a:lnTo>
                    <a:pt x="670" y="1032"/>
                  </a:lnTo>
                  <a:lnTo>
                    <a:pt x="668" y="1063"/>
                  </a:lnTo>
                  <a:lnTo>
                    <a:pt x="659" y="1091"/>
                  </a:lnTo>
                  <a:lnTo>
                    <a:pt x="646" y="1120"/>
                  </a:lnTo>
                  <a:lnTo>
                    <a:pt x="611" y="1188"/>
                  </a:lnTo>
                  <a:lnTo>
                    <a:pt x="579" y="1259"/>
                  </a:lnTo>
                  <a:lnTo>
                    <a:pt x="552" y="1331"/>
                  </a:lnTo>
                  <a:lnTo>
                    <a:pt x="528" y="1405"/>
                  </a:lnTo>
                  <a:lnTo>
                    <a:pt x="518" y="1434"/>
                  </a:lnTo>
                  <a:lnTo>
                    <a:pt x="502" y="1461"/>
                  </a:lnTo>
                  <a:lnTo>
                    <a:pt x="483" y="1484"/>
                  </a:lnTo>
                  <a:lnTo>
                    <a:pt x="461" y="1504"/>
                  </a:lnTo>
                  <a:lnTo>
                    <a:pt x="434" y="1520"/>
                  </a:lnTo>
                  <a:lnTo>
                    <a:pt x="406" y="1530"/>
                  </a:lnTo>
                  <a:lnTo>
                    <a:pt x="375" y="1538"/>
                  </a:lnTo>
                  <a:lnTo>
                    <a:pt x="277" y="1550"/>
                  </a:lnTo>
                  <a:lnTo>
                    <a:pt x="179" y="1565"/>
                  </a:lnTo>
                  <a:lnTo>
                    <a:pt x="171" y="1568"/>
                  </a:lnTo>
                  <a:lnTo>
                    <a:pt x="165" y="1575"/>
                  </a:lnTo>
                  <a:lnTo>
                    <a:pt x="162" y="1585"/>
                  </a:lnTo>
                  <a:lnTo>
                    <a:pt x="162" y="1896"/>
                  </a:lnTo>
                  <a:lnTo>
                    <a:pt x="165" y="1905"/>
                  </a:lnTo>
                  <a:lnTo>
                    <a:pt x="171" y="1912"/>
                  </a:lnTo>
                  <a:lnTo>
                    <a:pt x="179" y="1915"/>
                  </a:lnTo>
                  <a:lnTo>
                    <a:pt x="277" y="1930"/>
                  </a:lnTo>
                  <a:lnTo>
                    <a:pt x="375" y="1942"/>
                  </a:lnTo>
                  <a:lnTo>
                    <a:pt x="406" y="1950"/>
                  </a:lnTo>
                  <a:lnTo>
                    <a:pt x="434" y="1960"/>
                  </a:lnTo>
                  <a:lnTo>
                    <a:pt x="461" y="1976"/>
                  </a:lnTo>
                  <a:lnTo>
                    <a:pt x="483" y="1996"/>
                  </a:lnTo>
                  <a:lnTo>
                    <a:pt x="502" y="2019"/>
                  </a:lnTo>
                  <a:lnTo>
                    <a:pt x="518" y="2046"/>
                  </a:lnTo>
                  <a:lnTo>
                    <a:pt x="528" y="2075"/>
                  </a:lnTo>
                  <a:lnTo>
                    <a:pt x="552" y="2149"/>
                  </a:lnTo>
                  <a:lnTo>
                    <a:pt x="579" y="2221"/>
                  </a:lnTo>
                  <a:lnTo>
                    <a:pt x="611" y="2292"/>
                  </a:lnTo>
                  <a:lnTo>
                    <a:pt x="646" y="2360"/>
                  </a:lnTo>
                  <a:lnTo>
                    <a:pt x="659" y="2389"/>
                  </a:lnTo>
                  <a:lnTo>
                    <a:pt x="668" y="2417"/>
                  </a:lnTo>
                  <a:lnTo>
                    <a:pt x="670" y="2448"/>
                  </a:lnTo>
                  <a:lnTo>
                    <a:pt x="668" y="2477"/>
                  </a:lnTo>
                  <a:lnTo>
                    <a:pt x="661" y="2507"/>
                  </a:lnTo>
                  <a:lnTo>
                    <a:pt x="649" y="2535"/>
                  </a:lnTo>
                  <a:lnTo>
                    <a:pt x="632" y="2561"/>
                  </a:lnTo>
                  <a:lnTo>
                    <a:pt x="572" y="2641"/>
                  </a:lnTo>
                  <a:lnTo>
                    <a:pt x="513" y="2720"/>
                  </a:lnTo>
                  <a:lnTo>
                    <a:pt x="509" y="2728"/>
                  </a:lnTo>
                  <a:lnTo>
                    <a:pt x="509" y="2738"/>
                  </a:lnTo>
                  <a:lnTo>
                    <a:pt x="515" y="2745"/>
                  </a:lnTo>
                  <a:lnTo>
                    <a:pt x="735" y="2965"/>
                  </a:lnTo>
                  <a:lnTo>
                    <a:pt x="742" y="2971"/>
                  </a:lnTo>
                  <a:lnTo>
                    <a:pt x="752" y="2972"/>
                  </a:lnTo>
                  <a:lnTo>
                    <a:pt x="760" y="2967"/>
                  </a:lnTo>
                  <a:lnTo>
                    <a:pt x="839" y="2908"/>
                  </a:lnTo>
                  <a:lnTo>
                    <a:pt x="919" y="2848"/>
                  </a:lnTo>
                  <a:lnTo>
                    <a:pt x="945" y="2831"/>
                  </a:lnTo>
                  <a:lnTo>
                    <a:pt x="972" y="2820"/>
                  </a:lnTo>
                  <a:lnTo>
                    <a:pt x="1001" y="2812"/>
                  </a:lnTo>
                  <a:lnTo>
                    <a:pt x="1030" y="2810"/>
                  </a:lnTo>
                  <a:lnTo>
                    <a:pt x="1061" y="2812"/>
                  </a:lnTo>
                  <a:lnTo>
                    <a:pt x="1091" y="2821"/>
                  </a:lnTo>
                  <a:lnTo>
                    <a:pt x="1120" y="2834"/>
                  </a:lnTo>
                  <a:lnTo>
                    <a:pt x="1188" y="2869"/>
                  </a:lnTo>
                  <a:lnTo>
                    <a:pt x="1259" y="2901"/>
                  </a:lnTo>
                  <a:lnTo>
                    <a:pt x="1331" y="2928"/>
                  </a:lnTo>
                  <a:lnTo>
                    <a:pt x="1405" y="2952"/>
                  </a:lnTo>
                  <a:lnTo>
                    <a:pt x="1434" y="2962"/>
                  </a:lnTo>
                  <a:lnTo>
                    <a:pt x="1461" y="2978"/>
                  </a:lnTo>
                  <a:lnTo>
                    <a:pt x="1484" y="2997"/>
                  </a:lnTo>
                  <a:lnTo>
                    <a:pt x="1504" y="3019"/>
                  </a:lnTo>
                  <a:lnTo>
                    <a:pt x="1520" y="3046"/>
                  </a:lnTo>
                  <a:lnTo>
                    <a:pt x="1530" y="3074"/>
                  </a:lnTo>
                  <a:lnTo>
                    <a:pt x="1538" y="3105"/>
                  </a:lnTo>
                  <a:lnTo>
                    <a:pt x="1550" y="3204"/>
                  </a:lnTo>
                  <a:lnTo>
                    <a:pt x="1565" y="3301"/>
                  </a:lnTo>
                  <a:lnTo>
                    <a:pt x="1568" y="3309"/>
                  </a:lnTo>
                  <a:lnTo>
                    <a:pt x="1575" y="3315"/>
                  </a:lnTo>
                  <a:lnTo>
                    <a:pt x="1584" y="3318"/>
                  </a:lnTo>
                  <a:lnTo>
                    <a:pt x="1896" y="3318"/>
                  </a:lnTo>
                  <a:lnTo>
                    <a:pt x="1905" y="3315"/>
                  </a:lnTo>
                  <a:lnTo>
                    <a:pt x="1912" y="3309"/>
                  </a:lnTo>
                  <a:lnTo>
                    <a:pt x="1915" y="3301"/>
                  </a:lnTo>
                  <a:lnTo>
                    <a:pt x="1930" y="3203"/>
                  </a:lnTo>
                  <a:lnTo>
                    <a:pt x="1942" y="3105"/>
                  </a:lnTo>
                  <a:lnTo>
                    <a:pt x="1950" y="3074"/>
                  </a:lnTo>
                  <a:lnTo>
                    <a:pt x="1960" y="3046"/>
                  </a:lnTo>
                  <a:lnTo>
                    <a:pt x="1976" y="3019"/>
                  </a:lnTo>
                  <a:lnTo>
                    <a:pt x="1996" y="2997"/>
                  </a:lnTo>
                  <a:lnTo>
                    <a:pt x="2019" y="2978"/>
                  </a:lnTo>
                  <a:lnTo>
                    <a:pt x="2046" y="2962"/>
                  </a:lnTo>
                  <a:lnTo>
                    <a:pt x="2075" y="2952"/>
                  </a:lnTo>
                  <a:lnTo>
                    <a:pt x="2149" y="2928"/>
                  </a:lnTo>
                  <a:lnTo>
                    <a:pt x="2221" y="2901"/>
                  </a:lnTo>
                  <a:lnTo>
                    <a:pt x="2292" y="2869"/>
                  </a:lnTo>
                  <a:lnTo>
                    <a:pt x="2360" y="2834"/>
                  </a:lnTo>
                  <a:lnTo>
                    <a:pt x="2389" y="2821"/>
                  </a:lnTo>
                  <a:lnTo>
                    <a:pt x="2417" y="2812"/>
                  </a:lnTo>
                  <a:lnTo>
                    <a:pt x="2448" y="2810"/>
                  </a:lnTo>
                  <a:lnTo>
                    <a:pt x="2477" y="2812"/>
                  </a:lnTo>
                  <a:lnTo>
                    <a:pt x="2507" y="2819"/>
                  </a:lnTo>
                  <a:lnTo>
                    <a:pt x="2535" y="2831"/>
                  </a:lnTo>
                  <a:lnTo>
                    <a:pt x="2561" y="2848"/>
                  </a:lnTo>
                  <a:lnTo>
                    <a:pt x="2641" y="2908"/>
                  </a:lnTo>
                  <a:lnTo>
                    <a:pt x="2720" y="2967"/>
                  </a:lnTo>
                  <a:lnTo>
                    <a:pt x="2728" y="2972"/>
                  </a:lnTo>
                  <a:lnTo>
                    <a:pt x="2738" y="2971"/>
                  </a:lnTo>
                  <a:lnTo>
                    <a:pt x="2745" y="2965"/>
                  </a:lnTo>
                  <a:lnTo>
                    <a:pt x="2965" y="2745"/>
                  </a:lnTo>
                  <a:lnTo>
                    <a:pt x="2971" y="2738"/>
                  </a:lnTo>
                  <a:lnTo>
                    <a:pt x="2971" y="2728"/>
                  </a:lnTo>
                  <a:lnTo>
                    <a:pt x="2967" y="2720"/>
                  </a:lnTo>
                  <a:lnTo>
                    <a:pt x="2908" y="2641"/>
                  </a:lnTo>
                  <a:lnTo>
                    <a:pt x="2848" y="2561"/>
                  </a:lnTo>
                  <a:lnTo>
                    <a:pt x="2831" y="2535"/>
                  </a:lnTo>
                  <a:lnTo>
                    <a:pt x="2819" y="2507"/>
                  </a:lnTo>
                  <a:lnTo>
                    <a:pt x="2812" y="2477"/>
                  </a:lnTo>
                  <a:lnTo>
                    <a:pt x="2810" y="2448"/>
                  </a:lnTo>
                  <a:lnTo>
                    <a:pt x="2812" y="2417"/>
                  </a:lnTo>
                  <a:lnTo>
                    <a:pt x="2821" y="2389"/>
                  </a:lnTo>
                  <a:lnTo>
                    <a:pt x="2834" y="2360"/>
                  </a:lnTo>
                  <a:lnTo>
                    <a:pt x="2869" y="2292"/>
                  </a:lnTo>
                  <a:lnTo>
                    <a:pt x="2901" y="2221"/>
                  </a:lnTo>
                  <a:lnTo>
                    <a:pt x="2928" y="2149"/>
                  </a:lnTo>
                  <a:lnTo>
                    <a:pt x="2952" y="2075"/>
                  </a:lnTo>
                  <a:lnTo>
                    <a:pt x="2962" y="2046"/>
                  </a:lnTo>
                  <a:lnTo>
                    <a:pt x="2978" y="2019"/>
                  </a:lnTo>
                  <a:lnTo>
                    <a:pt x="2997" y="1996"/>
                  </a:lnTo>
                  <a:lnTo>
                    <a:pt x="3019" y="1976"/>
                  </a:lnTo>
                  <a:lnTo>
                    <a:pt x="3046" y="1960"/>
                  </a:lnTo>
                  <a:lnTo>
                    <a:pt x="3074" y="1950"/>
                  </a:lnTo>
                  <a:lnTo>
                    <a:pt x="3105" y="1942"/>
                  </a:lnTo>
                  <a:lnTo>
                    <a:pt x="3203" y="1930"/>
                  </a:lnTo>
                  <a:lnTo>
                    <a:pt x="3301" y="1915"/>
                  </a:lnTo>
                  <a:lnTo>
                    <a:pt x="3309" y="1912"/>
                  </a:lnTo>
                  <a:lnTo>
                    <a:pt x="3315" y="1905"/>
                  </a:lnTo>
                  <a:lnTo>
                    <a:pt x="3318" y="1896"/>
                  </a:lnTo>
                  <a:lnTo>
                    <a:pt x="3318" y="1584"/>
                  </a:lnTo>
                  <a:lnTo>
                    <a:pt x="3315" y="1575"/>
                  </a:lnTo>
                  <a:lnTo>
                    <a:pt x="3309" y="1568"/>
                  </a:lnTo>
                  <a:lnTo>
                    <a:pt x="3301" y="1565"/>
                  </a:lnTo>
                  <a:lnTo>
                    <a:pt x="3203" y="1550"/>
                  </a:lnTo>
                  <a:lnTo>
                    <a:pt x="3105" y="1538"/>
                  </a:lnTo>
                  <a:lnTo>
                    <a:pt x="3074" y="1530"/>
                  </a:lnTo>
                  <a:lnTo>
                    <a:pt x="3046" y="1520"/>
                  </a:lnTo>
                  <a:lnTo>
                    <a:pt x="3019" y="1504"/>
                  </a:lnTo>
                  <a:lnTo>
                    <a:pt x="2997" y="1484"/>
                  </a:lnTo>
                  <a:lnTo>
                    <a:pt x="2978" y="1461"/>
                  </a:lnTo>
                  <a:lnTo>
                    <a:pt x="2962" y="1434"/>
                  </a:lnTo>
                  <a:lnTo>
                    <a:pt x="2952" y="1405"/>
                  </a:lnTo>
                  <a:lnTo>
                    <a:pt x="2928" y="1331"/>
                  </a:lnTo>
                  <a:lnTo>
                    <a:pt x="2901" y="1259"/>
                  </a:lnTo>
                  <a:lnTo>
                    <a:pt x="2869" y="1188"/>
                  </a:lnTo>
                  <a:lnTo>
                    <a:pt x="2834" y="1120"/>
                  </a:lnTo>
                  <a:lnTo>
                    <a:pt x="2821" y="1091"/>
                  </a:lnTo>
                  <a:lnTo>
                    <a:pt x="2812" y="1063"/>
                  </a:lnTo>
                  <a:lnTo>
                    <a:pt x="2810" y="1032"/>
                  </a:lnTo>
                  <a:lnTo>
                    <a:pt x="2812" y="1003"/>
                  </a:lnTo>
                  <a:lnTo>
                    <a:pt x="2819" y="973"/>
                  </a:lnTo>
                  <a:lnTo>
                    <a:pt x="2831" y="945"/>
                  </a:lnTo>
                  <a:lnTo>
                    <a:pt x="2848" y="919"/>
                  </a:lnTo>
                  <a:lnTo>
                    <a:pt x="2908" y="839"/>
                  </a:lnTo>
                  <a:lnTo>
                    <a:pt x="2967" y="760"/>
                  </a:lnTo>
                  <a:lnTo>
                    <a:pt x="2971" y="752"/>
                  </a:lnTo>
                  <a:lnTo>
                    <a:pt x="2971" y="742"/>
                  </a:lnTo>
                  <a:lnTo>
                    <a:pt x="2965" y="735"/>
                  </a:lnTo>
                  <a:lnTo>
                    <a:pt x="2745" y="515"/>
                  </a:lnTo>
                  <a:lnTo>
                    <a:pt x="2738" y="509"/>
                  </a:lnTo>
                  <a:lnTo>
                    <a:pt x="2728" y="509"/>
                  </a:lnTo>
                  <a:lnTo>
                    <a:pt x="2720" y="513"/>
                  </a:lnTo>
                  <a:lnTo>
                    <a:pt x="2641" y="572"/>
                  </a:lnTo>
                  <a:lnTo>
                    <a:pt x="2561" y="632"/>
                  </a:lnTo>
                  <a:lnTo>
                    <a:pt x="2535" y="649"/>
                  </a:lnTo>
                  <a:lnTo>
                    <a:pt x="2507" y="661"/>
                  </a:lnTo>
                  <a:lnTo>
                    <a:pt x="2477" y="668"/>
                  </a:lnTo>
                  <a:lnTo>
                    <a:pt x="2448" y="670"/>
                  </a:lnTo>
                  <a:lnTo>
                    <a:pt x="2417" y="668"/>
                  </a:lnTo>
                  <a:lnTo>
                    <a:pt x="2389" y="659"/>
                  </a:lnTo>
                  <a:lnTo>
                    <a:pt x="2360" y="646"/>
                  </a:lnTo>
                  <a:lnTo>
                    <a:pt x="2292" y="611"/>
                  </a:lnTo>
                  <a:lnTo>
                    <a:pt x="2221" y="579"/>
                  </a:lnTo>
                  <a:lnTo>
                    <a:pt x="2149" y="552"/>
                  </a:lnTo>
                  <a:lnTo>
                    <a:pt x="2075" y="528"/>
                  </a:lnTo>
                  <a:lnTo>
                    <a:pt x="2046" y="518"/>
                  </a:lnTo>
                  <a:lnTo>
                    <a:pt x="2019" y="502"/>
                  </a:lnTo>
                  <a:lnTo>
                    <a:pt x="1996" y="483"/>
                  </a:lnTo>
                  <a:lnTo>
                    <a:pt x="1976" y="461"/>
                  </a:lnTo>
                  <a:lnTo>
                    <a:pt x="1960" y="434"/>
                  </a:lnTo>
                  <a:lnTo>
                    <a:pt x="1950" y="406"/>
                  </a:lnTo>
                  <a:lnTo>
                    <a:pt x="1942" y="375"/>
                  </a:lnTo>
                  <a:lnTo>
                    <a:pt x="1930" y="277"/>
                  </a:lnTo>
                  <a:lnTo>
                    <a:pt x="1915" y="179"/>
                  </a:lnTo>
                  <a:lnTo>
                    <a:pt x="1912" y="171"/>
                  </a:lnTo>
                  <a:lnTo>
                    <a:pt x="1905" y="165"/>
                  </a:lnTo>
                  <a:lnTo>
                    <a:pt x="1896" y="162"/>
                  </a:lnTo>
                  <a:lnTo>
                    <a:pt x="1584" y="162"/>
                  </a:lnTo>
                  <a:close/>
                  <a:moveTo>
                    <a:pt x="1584" y="0"/>
                  </a:moveTo>
                  <a:lnTo>
                    <a:pt x="1896" y="0"/>
                  </a:lnTo>
                  <a:lnTo>
                    <a:pt x="1929" y="3"/>
                  </a:lnTo>
                  <a:lnTo>
                    <a:pt x="1959" y="12"/>
                  </a:lnTo>
                  <a:lnTo>
                    <a:pt x="1989" y="25"/>
                  </a:lnTo>
                  <a:lnTo>
                    <a:pt x="2014" y="44"/>
                  </a:lnTo>
                  <a:lnTo>
                    <a:pt x="2036" y="67"/>
                  </a:lnTo>
                  <a:lnTo>
                    <a:pt x="2055" y="94"/>
                  </a:lnTo>
                  <a:lnTo>
                    <a:pt x="2068" y="123"/>
                  </a:lnTo>
                  <a:lnTo>
                    <a:pt x="2076" y="155"/>
                  </a:lnTo>
                  <a:lnTo>
                    <a:pt x="2090" y="254"/>
                  </a:lnTo>
                  <a:lnTo>
                    <a:pt x="2104" y="354"/>
                  </a:lnTo>
                  <a:lnTo>
                    <a:pt x="2105" y="360"/>
                  </a:lnTo>
                  <a:lnTo>
                    <a:pt x="2107" y="364"/>
                  </a:lnTo>
                  <a:lnTo>
                    <a:pt x="2110" y="367"/>
                  </a:lnTo>
                  <a:lnTo>
                    <a:pt x="2113" y="370"/>
                  </a:lnTo>
                  <a:lnTo>
                    <a:pt x="2118" y="371"/>
                  </a:lnTo>
                  <a:lnTo>
                    <a:pt x="2202" y="398"/>
                  </a:lnTo>
                  <a:lnTo>
                    <a:pt x="2283" y="428"/>
                  </a:lnTo>
                  <a:lnTo>
                    <a:pt x="2363" y="464"/>
                  </a:lnTo>
                  <a:lnTo>
                    <a:pt x="2440" y="505"/>
                  </a:lnTo>
                  <a:lnTo>
                    <a:pt x="2448" y="507"/>
                  </a:lnTo>
                  <a:lnTo>
                    <a:pt x="2455" y="507"/>
                  </a:lnTo>
                  <a:lnTo>
                    <a:pt x="2462" y="503"/>
                  </a:lnTo>
                  <a:lnTo>
                    <a:pt x="2543" y="442"/>
                  </a:lnTo>
                  <a:lnTo>
                    <a:pt x="2623" y="382"/>
                  </a:lnTo>
                  <a:lnTo>
                    <a:pt x="2648" y="366"/>
                  </a:lnTo>
                  <a:lnTo>
                    <a:pt x="2674" y="355"/>
                  </a:lnTo>
                  <a:lnTo>
                    <a:pt x="2703" y="349"/>
                  </a:lnTo>
                  <a:lnTo>
                    <a:pt x="2730" y="347"/>
                  </a:lnTo>
                  <a:lnTo>
                    <a:pt x="2759" y="349"/>
                  </a:lnTo>
                  <a:lnTo>
                    <a:pt x="2787" y="355"/>
                  </a:lnTo>
                  <a:lnTo>
                    <a:pt x="2814" y="366"/>
                  </a:lnTo>
                  <a:lnTo>
                    <a:pt x="2838" y="381"/>
                  </a:lnTo>
                  <a:lnTo>
                    <a:pt x="2860" y="400"/>
                  </a:lnTo>
                  <a:lnTo>
                    <a:pt x="3080" y="620"/>
                  </a:lnTo>
                  <a:lnTo>
                    <a:pt x="3099" y="642"/>
                  </a:lnTo>
                  <a:lnTo>
                    <a:pt x="3114" y="666"/>
                  </a:lnTo>
                  <a:lnTo>
                    <a:pt x="3125" y="693"/>
                  </a:lnTo>
                  <a:lnTo>
                    <a:pt x="3131" y="721"/>
                  </a:lnTo>
                  <a:lnTo>
                    <a:pt x="3133" y="750"/>
                  </a:lnTo>
                  <a:lnTo>
                    <a:pt x="3131" y="777"/>
                  </a:lnTo>
                  <a:lnTo>
                    <a:pt x="3125" y="806"/>
                  </a:lnTo>
                  <a:lnTo>
                    <a:pt x="3114" y="832"/>
                  </a:lnTo>
                  <a:lnTo>
                    <a:pt x="3098" y="857"/>
                  </a:lnTo>
                  <a:lnTo>
                    <a:pt x="3038" y="937"/>
                  </a:lnTo>
                  <a:lnTo>
                    <a:pt x="2977" y="1018"/>
                  </a:lnTo>
                  <a:lnTo>
                    <a:pt x="2973" y="1025"/>
                  </a:lnTo>
                  <a:lnTo>
                    <a:pt x="2973" y="1032"/>
                  </a:lnTo>
                  <a:lnTo>
                    <a:pt x="2975" y="1040"/>
                  </a:lnTo>
                  <a:lnTo>
                    <a:pt x="3016" y="1117"/>
                  </a:lnTo>
                  <a:lnTo>
                    <a:pt x="3052" y="1197"/>
                  </a:lnTo>
                  <a:lnTo>
                    <a:pt x="3082" y="1278"/>
                  </a:lnTo>
                  <a:lnTo>
                    <a:pt x="3109" y="1362"/>
                  </a:lnTo>
                  <a:lnTo>
                    <a:pt x="3110" y="1367"/>
                  </a:lnTo>
                  <a:lnTo>
                    <a:pt x="3113" y="1370"/>
                  </a:lnTo>
                  <a:lnTo>
                    <a:pt x="3116" y="1373"/>
                  </a:lnTo>
                  <a:lnTo>
                    <a:pt x="3120" y="1375"/>
                  </a:lnTo>
                  <a:lnTo>
                    <a:pt x="3126" y="1376"/>
                  </a:lnTo>
                  <a:lnTo>
                    <a:pt x="3226" y="1390"/>
                  </a:lnTo>
                  <a:lnTo>
                    <a:pt x="3325" y="1404"/>
                  </a:lnTo>
                  <a:lnTo>
                    <a:pt x="3357" y="1412"/>
                  </a:lnTo>
                  <a:lnTo>
                    <a:pt x="3386" y="1425"/>
                  </a:lnTo>
                  <a:lnTo>
                    <a:pt x="3413" y="1444"/>
                  </a:lnTo>
                  <a:lnTo>
                    <a:pt x="3436" y="1466"/>
                  </a:lnTo>
                  <a:lnTo>
                    <a:pt x="3455" y="1491"/>
                  </a:lnTo>
                  <a:lnTo>
                    <a:pt x="3468" y="1521"/>
                  </a:lnTo>
                  <a:lnTo>
                    <a:pt x="3477" y="1551"/>
                  </a:lnTo>
                  <a:lnTo>
                    <a:pt x="3480" y="1584"/>
                  </a:lnTo>
                  <a:lnTo>
                    <a:pt x="3480" y="1896"/>
                  </a:lnTo>
                  <a:lnTo>
                    <a:pt x="3477" y="1929"/>
                  </a:lnTo>
                  <a:lnTo>
                    <a:pt x="3468" y="1959"/>
                  </a:lnTo>
                  <a:lnTo>
                    <a:pt x="3455" y="1989"/>
                  </a:lnTo>
                  <a:lnTo>
                    <a:pt x="3436" y="2014"/>
                  </a:lnTo>
                  <a:lnTo>
                    <a:pt x="3413" y="2036"/>
                  </a:lnTo>
                  <a:lnTo>
                    <a:pt x="3386" y="2055"/>
                  </a:lnTo>
                  <a:lnTo>
                    <a:pt x="3357" y="2068"/>
                  </a:lnTo>
                  <a:lnTo>
                    <a:pt x="3325" y="2076"/>
                  </a:lnTo>
                  <a:lnTo>
                    <a:pt x="3226" y="2090"/>
                  </a:lnTo>
                  <a:lnTo>
                    <a:pt x="3126" y="2104"/>
                  </a:lnTo>
                  <a:lnTo>
                    <a:pt x="3120" y="2105"/>
                  </a:lnTo>
                  <a:lnTo>
                    <a:pt x="3116" y="2107"/>
                  </a:lnTo>
                  <a:lnTo>
                    <a:pt x="3113" y="2110"/>
                  </a:lnTo>
                  <a:lnTo>
                    <a:pt x="3110" y="2113"/>
                  </a:lnTo>
                  <a:lnTo>
                    <a:pt x="3109" y="2118"/>
                  </a:lnTo>
                  <a:lnTo>
                    <a:pt x="3082" y="2202"/>
                  </a:lnTo>
                  <a:lnTo>
                    <a:pt x="3052" y="2283"/>
                  </a:lnTo>
                  <a:lnTo>
                    <a:pt x="3016" y="2363"/>
                  </a:lnTo>
                  <a:lnTo>
                    <a:pt x="2975" y="2440"/>
                  </a:lnTo>
                  <a:lnTo>
                    <a:pt x="2973" y="2448"/>
                  </a:lnTo>
                  <a:lnTo>
                    <a:pt x="2973" y="2455"/>
                  </a:lnTo>
                  <a:lnTo>
                    <a:pt x="2977" y="2462"/>
                  </a:lnTo>
                  <a:lnTo>
                    <a:pt x="3038" y="2543"/>
                  </a:lnTo>
                  <a:lnTo>
                    <a:pt x="3098" y="2623"/>
                  </a:lnTo>
                  <a:lnTo>
                    <a:pt x="3114" y="2648"/>
                  </a:lnTo>
                  <a:lnTo>
                    <a:pt x="3125" y="2674"/>
                  </a:lnTo>
                  <a:lnTo>
                    <a:pt x="3131" y="2703"/>
                  </a:lnTo>
                  <a:lnTo>
                    <a:pt x="3133" y="2730"/>
                  </a:lnTo>
                  <a:lnTo>
                    <a:pt x="3131" y="2759"/>
                  </a:lnTo>
                  <a:lnTo>
                    <a:pt x="3125" y="2786"/>
                  </a:lnTo>
                  <a:lnTo>
                    <a:pt x="3114" y="2814"/>
                  </a:lnTo>
                  <a:lnTo>
                    <a:pt x="3099" y="2838"/>
                  </a:lnTo>
                  <a:lnTo>
                    <a:pt x="3080" y="2860"/>
                  </a:lnTo>
                  <a:lnTo>
                    <a:pt x="2860" y="3080"/>
                  </a:lnTo>
                  <a:lnTo>
                    <a:pt x="2838" y="3099"/>
                  </a:lnTo>
                  <a:lnTo>
                    <a:pt x="2814" y="3114"/>
                  </a:lnTo>
                  <a:lnTo>
                    <a:pt x="2786" y="3125"/>
                  </a:lnTo>
                  <a:lnTo>
                    <a:pt x="2759" y="3131"/>
                  </a:lnTo>
                  <a:lnTo>
                    <a:pt x="2730" y="3133"/>
                  </a:lnTo>
                  <a:lnTo>
                    <a:pt x="2703" y="3131"/>
                  </a:lnTo>
                  <a:lnTo>
                    <a:pt x="2674" y="3125"/>
                  </a:lnTo>
                  <a:lnTo>
                    <a:pt x="2648" y="3114"/>
                  </a:lnTo>
                  <a:lnTo>
                    <a:pt x="2623" y="3098"/>
                  </a:lnTo>
                  <a:lnTo>
                    <a:pt x="2543" y="3038"/>
                  </a:lnTo>
                  <a:lnTo>
                    <a:pt x="2462" y="2977"/>
                  </a:lnTo>
                  <a:lnTo>
                    <a:pt x="2455" y="2973"/>
                  </a:lnTo>
                  <a:lnTo>
                    <a:pt x="2448" y="2973"/>
                  </a:lnTo>
                  <a:lnTo>
                    <a:pt x="2440" y="2975"/>
                  </a:lnTo>
                  <a:lnTo>
                    <a:pt x="2363" y="3016"/>
                  </a:lnTo>
                  <a:lnTo>
                    <a:pt x="2283" y="3052"/>
                  </a:lnTo>
                  <a:lnTo>
                    <a:pt x="2202" y="3082"/>
                  </a:lnTo>
                  <a:lnTo>
                    <a:pt x="2118" y="3109"/>
                  </a:lnTo>
                  <a:lnTo>
                    <a:pt x="2113" y="3110"/>
                  </a:lnTo>
                  <a:lnTo>
                    <a:pt x="2110" y="3113"/>
                  </a:lnTo>
                  <a:lnTo>
                    <a:pt x="2107" y="3116"/>
                  </a:lnTo>
                  <a:lnTo>
                    <a:pt x="2105" y="3120"/>
                  </a:lnTo>
                  <a:lnTo>
                    <a:pt x="2104" y="3126"/>
                  </a:lnTo>
                  <a:lnTo>
                    <a:pt x="2090" y="3226"/>
                  </a:lnTo>
                  <a:lnTo>
                    <a:pt x="2076" y="3325"/>
                  </a:lnTo>
                  <a:lnTo>
                    <a:pt x="2068" y="3357"/>
                  </a:lnTo>
                  <a:lnTo>
                    <a:pt x="2055" y="3386"/>
                  </a:lnTo>
                  <a:lnTo>
                    <a:pt x="2036" y="3413"/>
                  </a:lnTo>
                  <a:lnTo>
                    <a:pt x="2014" y="3436"/>
                  </a:lnTo>
                  <a:lnTo>
                    <a:pt x="1989" y="3455"/>
                  </a:lnTo>
                  <a:lnTo>
                    <a:pt x="1959" y="3468"/>
                  </a:lnTo>
                  <a:lnTo>
                    <a:pt x="1929" y="3477"/>
                  </a:lnTo>
                  <a:lnTo>
                    <a:pt x="1896" y="3480"/>
                  </a:lnTo>
                  <a:lnTo>
                    <a:pt x="1584" y="3480"/>
                  </a:lnTo>
                  <a:lnTo>
                    <a:pt x="1551" y="3477"/>
                  </a:lnTo>
                  <a:lnTo>
                    <a:pt x="1521" y="3468"/>
                  </a:lnTo>
                  <a:lnTo>
                    <a:pt x="1491" y="3455"/>
                  </a:lnTo>
                  <a:lnTo>
                    <a:pt x="1466" y="3436"/>
                  </a:lnTo>
                  <a:lnTo>
                    <a:pt x="1444" y="3413"/>
                  </a:lnTo>
                  <a:lnTo>
                    <a:pt x="1425" y="3386"/>
                  </a:lnTo>
                  <a:lnTo>
                    <a:pt x="1412" y="3357"/>
                  </a:lnTo>
                  <a:lnTo>
                    <a:pt x="1404" y="3325"/>
                  </a:lnTo>
                  <a:lnTo>
                    <a:pt x="1390" y="3226"/>
                  </a:lnTo>
                  <a:lnTo>
                    <a:pt x="1376" y="3126"/>
                  </a:lnTo>
                  <a:lnTo>
                    <a:pt x="1375" y="3120"/>
                  </a:lnTo>
                  <a:lnTo>
                    <a:pt x="1373" y="3116"/>
                  </a:lnTo>
                  <a:lnTo>
                    <a:pt x="1370" y="3113"/>
                  </a:lnTo>
                  <a:lnTo>
                    <a:pt x="1367" y="3110"/>
                  </a:lnTo>
                  <a:lnTo>
                    <a:pt x="1362" y="3109"/>
                  </a:lnTo>
                  <a:lnTo>
                    <a:pt x="1278" y="3082"/>
                  </a:lnTo>
                  <a:lnTo>
                    <a:pt x="1197" y="3052"/>
                  </a:lnTo>
                  <a:lnTo>
                    <a:pt x="1117" y="3016"/>
                  </a:lnTo>
                  <a:lnTo>
                    <a:pt x="1040" y="2975"/>
                  </a:lnTo>
                  <a:lnTo>
                    <a:pt x="1032" y="2973"/>
                  </a:lnTo>
                  <a:lnTo>
                    <a:pt x="1025" y="2973"/>
                  </a:lnTo>
                  <a:lnTo>
                    <a:pt x="1018" y="2977"/>
                  </a:lnTo>
                  <a:lnTo>
                    <a:pt x="937" y="3038"/>
                  </a:lnTo>
                  <a:lnTo>
                    <a:pt x="857" y="3098"/>
                  </a:lnTo>
                  <a:lnTo>
                    <a:pt x="832" y="3114"/>
                  </a:lnTo>
                  <a:lnTo>
                    <a:pt x="806" y="3125"/>
                  </a:lnTo>
                  <a:lnTo>
                    <a:pt x="777" y="3131"/>
                  </a:lnTo>
                  <a:lnTo>
                    <a:pt x="750" y="3134"/>
                  </a:lnTo>
                  <a:lnTo>
                    <a:pt x="721" y="3131"/>
                  </a:lnTo>
                  <a:lnTo>
                    <a:pt x="693" y="3125"/>
                  </a:lnTo>
                  <a:lnTo>
                    <a:pt x="666" y="3114"/>
                  </a:lnTo>
                  <a:lnTo>
                    <a:pt x="642" y="3099"/>
                  </a:lnTo>
                  <a:lnTo>
                    <a:pt x="620" y="3080"/>
                  </a:lnTo>
                  <a:lnTo>
                    <a:pt x="400" y="2860"/>
                  </a:lnTo>
                  <a:lnTo>
                    <a:pt x="381" y="2838"/>
                  </a:lnTo>
                  <a:lnTo>
                    <a:pt x="366" y="2814"/>
                  </a:lnTo>
                  <a:lnTo>
                    <a:pt x="355" y="2787"/>
                  </a:lnTo>
                  <a:lnTo>
                    <a:pt x="349" y="2759"/>
                  </a:lnTo>
                  <a:lnTo>
                    <a:pt x="346" y="2730"/>
                  </a:lnTo>
                  <a:lnTo>
                    <a:pt x="349" y="2703"/>
                  </a:lnTo>
                  <a:lnTo>
                    <a:pt x="355" y="2674"/>
                  </a:lnTo>
                  <a:lnTo>
                    <a:pt x="366" y="2648"/>
                  </a:lnTo>
                  <a:lnTo>
                    <a:pt x="382" y="2623"/>
                  </a:lnTo>
                  <a:lnTo>
                    <a:pt x="442" y="2543"/>
                  </a:lnTo>
                  <a:lnTo>
                    <a:pt x="503" y="2462"/>
                  </a:lnTo>
                  <a:lnTo>
                    <a:pt x="507" y="2455"/>
                  </a:lnTo>
                  <a:lnTo>
                    <a:pt x="507" y="2448"/>
                  </a:lnTo>
                  <a:lnTo>
                    <a:pt x="505" y="2440"/>
                  </a:lnTo>
                  <a:lnTo>
                    <a:pt x="464" y="2363"/>
                  </a:lnTo>
                  <a:lnTo>
                    <a:pt x="428" y="2283"/>
                  </a:lnTo>
                  <a:lnTo>
                    <a:pt x="398" y="2202"/>
                  </a:lnTo>
                  <a:lnTo>
                    <a:pt x="371" y="2118"/>
                  </a:lnTo>
                  <a:lnTo>
                    <a:pt x="370" y="2113"/>
                  </a:lnTo>
                  <a:lnTo>
                    <a:pt x="367" y="2110"/>
                  </a:lnTo>
                  <a:lnTo>
                    <a:pt x="364" y="2107"/>
                  </a:lnTo>
                  <a:lnTo>
                    <a:pt x="360" y="2105"/>
                  </a:lnTo>
                  <a:lnTo>
                    <a:pt x="354" y="2104"/>
                  </a:lnTo>
                  <a:lnTo>
                    <a:pt x="254" y="2090"/>
                  </a:lnTo>
                  <a:lnTo>
                    <a:pt x="155" y="2076"/>
                  </a:lnTo>
                  <a:lnTo>
                    <a:pt x="123" y="2068"/>
                  </a:lnTo>
                  <a:lnTo>
                    <a:pt x="94" y="2055"/>
                  </a:lnTo>
                  <a:lnTo>
                    <a:pt x="67" y="2036"/>
                  </a:lnTo>
                  <a:lnTo>
                    <a:pt x="44" y="2014"/>
                  </a:lnTo>
                  <a:lnTo>
                    <a:pt x="25" y="1989"/>
                  </a:lnTo>
                  <a:lnTo>
                    <a:pt x="12" y="1959"/>
                  </a:lnTo>
                  <a:lnTo>
                    <a:pt x="3" y="1929"/>
                  </a:lnTo>
                  <a:lnTo>
                    <a:pt x="0" y="1896"/>
                  </a:lnTo>
                  <a:lnTo>
                    <a:pt x="0" y="1584"/>
                  </a:lnTo>
                  <a:lnTo>
                    <a:pt x="3" y="1551"/>
                  </a:lnTo>
                  <a:lnTo>
                    <a:pt x="12" y="1521"/>
                  </a:lnTo>
                  <a:lnTo>
                    <a:pt x="25" y="1491"/>
                  </a:lnTo>
                  <a:lnTo>
                    <a:pt x="44" y="1466"/>
                  </a:lnTo>
                  <a:lnTo>
                    <a:pt x="67" y="1444"/>
                  </a:lnTo>
                  <a:lnTo>
                    <a:pt x="94" y="1425"/>
                  </a:lnTo>
                  <a:lnTo>
                    <a:pt x="123" y="1412"/>
                  </a:lnTo>
                  <a:lnTo>
                    <a:pt x="155" y="1404"/>
                  </a:lnTo>
                  <a:lnTo>
                    <a:pt x="254" y="1390"/>
                  </a:lnTo>
                  <a:lnTo>
                    <a:pt x="354" y="1376"/>
                  </a:lnTo>
                  <a:lnTo>
                    <a:pt x="360" y="1375"/>
                  </a:lnTo>
                  <a:lnTo>
                    <a:pt x="364" y="1373"/>
                  </a:lnTo>
                  <a:lnTo>
                    <a:pt x="367" y="1370"/>
                  </a:lnTo>
                  <a:lnTo>
                    <a:pt x="370" y="1367"/>
                  </a:lnTo>
                  <a:lnTo>
                    <a:pt x="371" y="1362"/>
                  </a:lnTo>
                  <a:lnTo>
                    <a:pt x="398" y="1278"/>
                  </a:lnTo>
                  <a:lnTo>
                    <a:pt x="428" y="1197"/>
                  </a:lnTo>
                  <a:lnTo>
                    <a:pt x="464" y="1117"/>
                  </a:lnTo>
                  <a:lnTo>
                    <a:pt x="505" y="1040"/>
                  </a:lnTo>
                  <a:lnTo>
                    <a:pt x="507" y="1032"/>
                  </a:lnTo>
                  <a:lnTo>
                    <a:pt x="507" y="1025"/>
                  </a:lnTo>
                  <a:lnTo>
                    <a:pt x="503" y="1018"/>
                  </a:lnTo>
                  <a:lnTo>
                    <a:pt x="442" y="937"/>
                  </a:lnTo>
                  <a:lnTo>
                    <a:pt x="382" y="857"/>
                  </a:lnTo>
                  <a:lnTo>
                    <a:pt x="366" y="832"/>
                  </a:lnTo>
                  <a:lnTo>
                    <a:pt x="355" y="806"/>
                  </a:lnTo>
                  <a:lnTo>
                    <a:pt x="349" y="777"/>
                  </a:lnTo>
                  <a:lnTo>
                    <a:pt x="346" y="750"/>
                  </a:lnTo>
                  <a:lnTo>
                    <a:pt x="349" y="721"/>
                  </a:lnTo>
                  <a:lnTo>
                    <a:pt x="355" y="694"/>
                  </a:lnTo>
                  <a:lnTo>
                    <a:pt x="366" y="666"/>
                  </a:lnTo>
                  <a:lnTo>
                    <a:pt x="381" y="642"/>
                  </a:lnTo>
                  <a:lnTo>
                    <a:pt x="400" y="620"/>
                  </a:lnTo>
                  <a:lnTo>
                    <a:pt x="620" y="400"/>
                  </a:lnTo>
                  <a:lnTo>
                    <a:pt x="642" y="381"/>
                  </a:lnTo>
                  <a:lnTo>
                    <a:pt x="666" y="366"/>
                  </a:lnTo>
                  <a:lnTo>
                    <a:pt x="693" y="355"/>
                  </a:lnTo>
                  <a:lnTo>
                    <a:pt x="721" y="349"/>
                  </a:lnTo>
                  <a:lnTo>
                    <a:pt x="750" y="347"/>
                  </a:lnTo>
                  <a:lnTo>
                    <a:pt x="777" y="349"/>
                  </a:lnTo>
                  <a:lnTo>
                    <a:pt x="806" y="355"/>
                  </a:lnTo>
                  <a:lnTo>
                    <a:pt x="832" y="366"/>
                  </a:lnTo>
                  <a:lnTo>
                    <a:pt x="857" y="382"/>
                  </a:lnTo>
                  <a:lnTo>
                    <a:pt x="937" y="442"/>
                  </a:lnTo>
                  <a:lnTo>
                    <a:pt x="1018" y="503"/>
                  </a:lnTo>
                  <a:lnTo>
                    <a:pt x="1025" y="507"/>
                  </a:lnTo>
                  <a:lnTo>
                    <a:pt x="1032" y="507"/>
                  </a:lnTo>
                  <a:lnTo>
                    <a:pt x="1040" y="505"/>
                  </a:lnTo>
                  <a:lnTo>
                    <a:pt x="1117" y="464"/>
                  </a:lnTo>
                  <a:lnTo>
                    <a:pt x="1197" y="428"/>
                  </a:lnTo>
                  <a:lnTo>
                    <a:pt x="1278" y="398"/>
                  </a:lnTo>
                  <a:lnTo>
                    <a:pt x="1362" y="371"/>
                  </a:lnTo>
                  <a:lnTo>
                    <a:pt x="1367" y="370"/>
                  </a:lnTo>
                  <a:lnTo>
                    <a:pt x="1370" y="367"/>
                  </a:lnTo>
                  <a:lnTo>
                    <a:pt x="1373" y="364"/>
                  </a:lnTo>
                  <a:lnTo>
                    <a:pt x="1375" y="360"/>
                  </a:lnTo>
                  <a:lnTo>
                    <a:pt x="1376" y="354"/>
                  </a:lnTo>
                  <a:lnTo>
                    <a:pt x="1390" y="254"/>
                  </a:lnTo>
                  <a:lnTo>
                    <a:pt x="1404" y="155"/>
                  </a:lnTo>
                  <a:lnTo>
                    <a:pt x="1412" y="123"/>
                  </a:lnTo>
                  <a:lnTo>
                    <a:pt x="1425" y="94"/>
                  </a:lnTo>
                  <a:lnTo>
                    <a:pt x="1444" y="67"/>
                  </a:lnTo>
                  <a:lnTo>
                    <a:pt x="1466" y="44"/>
                  </a:lnTo>
                  <a:lnTo>
                    <a:pt x="1491" y="25"/>
                  </a:lnTo>
                  <a:lnTo>
                    <a:pt x="1521" y="12"/>
                  </a:lnTo>
                  <a:lnTo>
                    <a:pt x="1551" y="3"/>
                  </a:lnTo>
                  <a:lnTo>
                    <a:pt x="158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0" name="Freeform 33">
              <a:extLst>
                <a:ext uri="{FF2B5EF4-FFF2-40B4-BE49-F238E27FC236}">
                  <a16:creationId xmlns:a16="http://schemas.microsoft.com/office/drawing/2014/main" id="{8BC09106-8801-42C1-8C24-2C3DBB33008B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-847725" y="2957513"/>
              <a:ext cx="600075" cy="600075"/>
            </a:xfrm>
            <a:custGeom>
              <a:avLst/>
              <a:gdLst>
                <a:gd name="T0" fmla="*/ 636 w 1510"/>
                <a:gd name="T1" fmla="*/ 174 h 1510"/>
                <a:gd name="T2" fmla="*/ 472 w 1510"/>
                <a:gd name="T3" fmla="*/ 234 h 1510"/>
                <a:gd name="T4" fmla="*/ 336 w 1510"/>
                <a:gd name="T5" fmla="*/ 336 h 1510"/>
                <a:gd name="T6" fmla="*/ 234 w 1510"/>
                <a:gd name="T7" fmla="*/ 472 h 1510"/>
                <a:gd name="T8" fmla="*/ 174 w 1510"/>
                <a:gd name="T9" fmla="*/ 636 h 1510"/>
                <a:gd name="T10" fmla="*/ 166 w 1510"/>
                <a:gd name="T11" fmla="*/ 815 h 1510"/>
                <a:gd name="T12" fmla="*/ 209 w 1510"/>
                <a:gd name="T13" fmla="*/ 986 h 1510"/>
                <a:gd name="T14" fmla="*/ 297 w 1510"/>
                <a:gd name="T15" fmla="*/ 1131 h 1510"/>
                <a:gd name="T16" fmla="*/ 424 w 1510"/>
                <a:gd name="T17" fmla="*/ 1246 h 1510"/>
                <a:gd name="T18" fmla="*/ 579 w 1510"/>
                <a:gd name="T19" fmla="*/ 1321 h 1510"/>
                <a:gd name="T20" fmla="*/ 755 w 1510"/>
                <a:gd name="T21" fmla="*/ 1348 h 1510"/>
                <a:gd name="T22" fmla="*/ 931 w 1510"/>
                <a:gd name="T23" fmla="*/ 1321 h 1510"/>
                <a:gd name="T24" fmla="*/ 1086 w 1510"/>
                <a:gd name="T25" fmla="*/ 1246 h 1510"/>
                <a:gd name="T26" fmla="*/ 1213 w 1510"/>
                <a:gd name="T27" fmla="*/ 1131 h 1510"/>
                <a:gd name="T28" fmla="*/ 1301 w 1510"/>
                <a:gd name="T29" fmla="*/ 986 h 1510"/>
                <a:gd name="T30" fmla="*/ 1344 w 1510"/>
                <a:gd name="T31" fmla="*/ 815 h 1510"/>
                <a:gd name="T32" fmla="*/ 1336 w 1510"/>
                <a:gd name="T33" fmla="*/ 636 h 1510"/>
                <a:gd name="T34" fmla="*/ 1276 w 1510"/>
                <a:gd name="T35" fmla="*/ 472 h 1510"/>
                <a:gd name="T36" fmla="*/ 1174 w 1510"/>
                <a:gd name="T37" fmla="*/ 336 h 1510"/>
                <a:gd name="T38" fmla="*/ 1038 w 1510"/>
                <a:gd name="T39" fmla="*/ 234 h 1510"/>
                <a:gd name="T40" fmla="*/ 874 w 1510"/>
                <a:gd name="T41" fmla="*/ 174 h 1510"/>
                <a:gd name="T42" fmla="*/ 755 w 1510"/>
                <a:gd name="T43" fmla="*/ 0 h 1510"/>
                <a:gd name="T44" fmla="*/ 955 w 1510"/>
                <a:gd name="T45" fmla="*/ 26 h 1510"/>
                <a:gd name="T46" fmla="*/ 1136 w 1510"/>
                <a:gd name="T47" fmla="*/ 103 h 1510"/>
                <a:gd name="T48" fmla="*/ 1289 w 1510"/>
                <a:gd name="T49" fmla="*/ 221 h 1510"/>
                <a:gd name="T50" fmla="*/ 1407 w 1510"/>
                <a:gd name="T51" fmla="*/ 374 h 1510"/>
                <a:gd name="T52" fmla="*/ 1484 w 1510"/>
                <a:gd name="T53" fmla="*/ 555 h 1510"/>
                <a:gd name="T54" fmla="*/ 1510 w 1510"/>
                <a:gd name="T55" fmla="*/ 755 h 1510"/>
                <a:gd name="T56" fmla="*/ 1484 w 1510"/>
                <a:gd name="T57" fmla="*/ 955 h 1510"/>
                <a:gd name="T58" fmla="*/ 1407 w 1510"/>
                <a:gd name="T59" fmla="*/ 1136 h 1510"/>
                <a:gd name="T60" fmla="*/ 1289 w 1510"/>
                <a:gd name="T61" fmla="*/ 1289 h 1510"/>
                <a:gd name="T62" fmla="*/ 1136 w 1510"/>
                <a:gd name="T63" fmla="*/ 1407 h 1510"/>
                <a:gd name="T64" fmla="*/ 955 w 1510"/>
                <a:gd name="T65" fmla="*/ 1484 h 1510"/>
                <a:gd name="T66" fmla="*/ 755 w 1510"/>
                <a:gd name="T67" fmla="*/ 1510 h 1510"/>
                <a:gd name="T68" fmla="*/ 555 w 1510"/>
                <a:gd name="T69" fmla="*/ 1484 h 1510"/>
                <a:gd name="T70" fmla="*/ 374 w 1510"/>
                <a:gd name="T71" fmla="*/ 1407 h 1510"/>
                <a:gd name="T72" fmla="*/ 221 w 1510"/>
                <a:gd name="T73" fmla="*/ 1289 h 1510"/>
                <a:gd name="T74" fmla="*/ 103 w 1510"/>
                <a:gd name="T75" fmla="*/ 1136 h 1510"/>
                <a:gd name="T76" fmla="*/ 26 w 1510"/>
                <a:gd name="T77" fmla="*/ 955 h 1510"/>
                <a:gd name="T78" fmla="*/ 0 w 1510"/>
                <a:gd name="T79" fmla="*/ 755 h 1510"/>
                <a:gd name="T80" fmla="*/ 26 w 1510"/>
                <a:gd name="T81" fmla="*/ 555 h 1510"/>
                <a:gd name="T82" fmla="*/ 103 w 1510"/>
                <a:gd name="T83" fmla="*/ 374 h 1510"/>
                <a:gd name="T84" fmla="*/ 221 w 1510"/>
                <a:gd name="T85" fmla="*/ 221 h 1510"/>
                <a:gd name="T86" fmla="*/ 374 w 1510"/>
                <a:gd name="T87" fmla="*/ 103 h 1510"/>
                <a:gd name="T88" fmla="*/ 555 w 1510"/>
                <a:gd name="T89" fmla="*/ 26 h 1510"/>
                <a:gd name="T90" fmla="*/ 755 w 1510"/>
                <a:gd name="T91" fmla="*/ 0 h 15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1510" h="1510">
                  <a:moveTo>
                    <a:pt x="755" y="162"/>
                  </a:moveTo>
                  <a:lnTo>
                    <a:pt x="695" y="166"/>
                  </a:lnTo>
                  <a:lnTo>
                    <a:pt x="636" y="174"/>
                  </a:lnTo>
                  <a:lnTo>
                    <a:pt x="579" y="189"/>
                  </a:lnTo>
                  <a:lnTo>
                    <a:pt x="524" y="209"/>
                  </a:lnTo>
                  <a:lnTo>
                    <a:pt x="472" y="234"/>
                  </a:lnTo>
                  <a:lnTo>
                    <a:pt x="424" y="264"/>
                  </a:lnTo>
                  <a:lnTo>
                    <a:pt x="379" y="297"/>
                  </a:lnTo>
                  <a:lnTo>
                    <a:pt x="336" y="336"/>
                  </a:lnTo>
                  <a:lnTo>
                    <a:pt x="297" y="379"/>
                  </a:lnTo>
                  <a:lnTo>
                    <a:pt x="264" y="424"/>
                  </a:lnTo>
                  <a:lnTo>
                    <a:pt x="234" y="472"/>
                  </a:lnTo>
                  <a:lnTo>
                    <a:pt x="209" y="524"/>
                  </a:lnTo>
                  <a:lnTo>
                    <a:pt x="189" y="579"/>
                  </a:lnTo>
                  <a:lnTo>
                    <a:pt x="174" y="636"/>
                  </a:lnTo>
                  <a:lnTo>
                    <a:pt x="166" y="695"/>
                  </a:lnTo>
                  <a:lnTo>
                    <a:pt x="162" y="755"/>
                  </a:lnTo>
                  <a:lnTo>
                    <a:pt x="166" y="815"/>
                  </a:lnTo>
                  <a:lnTo>
                    <a:pt x="174" y="874"/>
                  </a:lnTo>
                  <a:lnTo>
                    <a:pt x="189" y="931"/>
                  </a:lnTo>
                  <a:lnTo>
                    <a:pt x="209" y="986"/>
                  </a:lnTo>
                  <a:lnTo>
                    <a:pt x="234" y="1038"/>
                  </a:lnTo>
                  <a:lnTo>
                    <a:pt x="264" y="1086"/>
                  </a:lnTo>
                  <a:lnTo>
                    <a:pt x="297" y="1131"/>
                  </a:lnTo>
                  <a:lnTo>
                    <a:pt x="336" y="1174"/>
                  </a:lnTo>
                  <a:lnTo>
                    <a:pt x="379" y="1213"/>
                  </a:lnTo>
                  <a:lnTo>
                    <a:pt x="424" y="1246"/>
                  </a:lnTo>
                  <a:lnTo>
                    <a:pt x="472" y="1276"/>
                  </a:lnTo>
                  <a:lnTo>
                    <a:pt x="524" y="1301"/>
                  </a:lnTo>
                  <a:lnTo>
                    <a:pt x="579" y="1321"/>
                  </a:lnTo>
                  <a:lnTo>
                    <a:pt x="636" y="1336"/>
                  </a:lnTo>
                  <a:lnTo>
                    <a:pt x="695" y="1344"/>
                  </a:lnTo>
                  <a:lnTo>
                    <a:pt x="755" y="1348"/>
                  </a:lnTo>
                  <a:lnTo>
                    <a:pt x="815" y="1344"/>
                  </a:lnTo>
                  <a:lnTo>
                    <a:pt x="874" y="1336"/>
                  </a:lnTo>
                  <a:lnTo>
                    <a:pt x="931" y="1321"/>
                  </a:lnTo>
                  <a:lnTo>
                    <a:pt x="986" y="1301"/>
                  </a:lnTo>
                  <a:lnTo>
                    <a:pt x="1038" y="1276"/>
                  </a:lnTo>
                  <a:lnTo>
                    <a:pt x="1086" y="1246"/>
                  </a:lnTo>
                  <a:lnTo>
                    <a:pt x="1131" y="1213"/>
                  </a:lnTo>
                  <a:lnTo>
                    <a:pt x="1174" y="1174"/>
                  </a:lnTo>
                  <a:lnTo>
                    <a:pt x="1213" y="1131"/>
                  </a:lnTo>
                  <a:lnTo>
                    <a:pt x="1246" y="1086"/>
                  </a:lnTo>
                  <a:lnTo>
                    <a:pt x="1276" y="1038"/>
                  </a:lnTo>
                  <a:lnTo>
                    <a:pt x="1301" y="986"/>
                  </a:lnTo>
                  <a:lnTo>
                    <a:pt x="1321" y="931"/>
                  </a:lnTo>
                  <a:lnTo>
                    <a:pt x="1336" y="874"/>
                  </a:lnTo>
                  <a:lnTo>
                    <a:pt x="1344" y="815"/>
                  </a:lnTo>
                  <a:lnTo>
                    <a:pt x="1348" y="755"/>
                  </a:lnTo>
                  <a:lnTo>
                    <a:pt x="1344" y="695"/>
                  </a:lnTo>
                  <a:lnTo>
                    <a:pt x="1336" y="636"/>
                  </a:lnTo>
                  <a:lnTo>
                    <a:pt x="1321" y="579"/>
                  </a:lnTo>
                  <a:lnTo>
                    <a:pt x="1301" y="524"/>
                  </a:lnTo>
                  <a:lnTo>
                    <a:pt x="1276" y="472"/>
                  </a:lnTo>
                  <a:lnTo>
                    <a:pt x="1246" y="424"/>
                  </a:lnTo>
                  <a:lnTo>
                    <a:pt x="1213" y="379"/>
                  </a:lnTo>
                  <a:lnTo>
                    <a:pt x="1174" y="336"/>
                  </a:lnTo>
                  <a:lnTo>
                    <a:pt x="1131" y="297"/>
                  </a:lnTo>
                  <a:lnTo>
                    <a:pt x="1086" y="264"/>
                  </a:lnTo>
                  <a:lnTo>
                    <a:pt x="1038" y="234"/>
                  </a:lnTo>
                  <a:lnTo>
                    <a:pt x="986" y="209"/>
                  </a:lnTo>
                  <a:lnTo>
                    <a:pt x="931" y="189"/>
                  </a:lnTo>
                  <a:lnTo>
                    <a:pt x="874" y="174"/>
                  </a:lnTo>
                  <a:lnTo>
                    <a:pt x="815" y="166"/>
                  </a:lnTo>
                  <a:lnTo>
                    <a:pt x="755" y="162"/>
                  </a:lnTo>
                  <a:close/>
                  <a:moveTo>
                    <a:pt x="755" y="0"/>
                  </a:moveTo>
                  <a:lnTo>
                    <a:pt x="824" y="3"/>
                  </a:lnTo>
                  <a:lnTo>
                    <a:pt x="891" y="12"/>
                  </a:lnTo>
                  <a:lnTo>
                    <a:pt x="955" y="26"/>
                  </a:lnTo>
                  <a:lnTo>
                    <a:pt x="1019" y="47"/>
                  </a:lnTo>
                  <a:lnTo>
                    <a:pt x="1079" y="73"/>
                  </a:lnTo>
                  <a:lnTo>
                    <a:pt x="1136" y="103"/>
                  </a:lnTo>
                  <a:lnTo>
                    <a:pt x="1191" y="138"/>
                  </a:lnTo>
                  <a:lnTo>
                    <a:pt x="1241" y="177"/>
                  </a:lnTo>
                  <a:lnTo>
                    <a:pt x="1289" y="221"/>
                  </a:lnTo>
                  <a:lnTo>
                    <a:pt x="1333" y="269"/>
                  </a:lnTo>
                  <a:lnTo>
                    <a:pt x="1372" y="319"/>
                  </a:lnTo>
                  <a:lnTo>
                    <a:pt x="1407" y="374"/>
                  </a:lnTo>
                  <a:lnTo>
                    <a:pt x="1437" y="431"/>
                  </a:lnTo>
                  <a:lnTo>
                    <a:pt x="1463" y="491"/>
                  </a:lnTo>
                  <a:lnTo>
                    <a:pt x="1484" y="555"/>
                  </a:lnTo>
                  <a:lnTo>
                    <a:pt x="1498" y="619"/>
                  </a:lnTo>
                  <a:lnTo>
                    <a:pt x="1507" y="686"/>
                  </a:lnTo>
                  <a:lnTo>
                    <a:pt x="1510" y="755"/>
                  </a:lnTo>
                  <a:lnTo>
                    <a:pt x="1507" y="824"/>
                  </a:lnTo>
                  <a:lnTo>
                    <a:pt x="1498" y="891"/>
                  </a:lnTo>
                  <a:lnTo>
                    <a:pt x="1484" y="955"/>
                  </a:lnTo>
                  <a:lnTo>
                    <a:pt x="1463" y="1019"/>
                  </a:lnTo>
                  <a:lnTo>
                    <a:pt x="1437" y="1079"/>
                  </a:lnTo>
                  <a:lnTo>
                    <a:pt x="1407" y="1136"/>
                  </a:lnTo>
                  <a:lnTo>
                    <a:pt x="1372" y="1191"/>
                  </a:lnTo>
                  <a:lnTo>
                    <a:pt x="1333" y="1241"/>
                  </a:lnTo>
                  <a:lnTo>
                    <a:pt x="1289" y="1289"/>
                  </a:lnTo>
                  <a:lnTo>
                    <a:pt x="1241" y="1333"/>
                  </a:lnTo>
                  <a:lnTo>
                    <a:pt x="1191" y="1372"/>
                  </a:lnTo>
                  <a:lnTo>
                    <a:pt x="1136" y="1407"/>
                  </a:lnTo>
                  <a:lnTo>
                    <a:pt x="1079" y="1437"/>
                  </a:lnTo>
                  <a:lnTo>
                    <a:pt x="1019" y="1463"/>
                  </a:lnTo>
                  <a:lnTo>
                    <a:pt x="955" y="1484"/>
                  </a:lnTo>
                  <a:lnTo>
                    <a:pt x="891" y="1498"/>
                  </a:lnTo>
                  <a:lnTo>
                    <a:pt x="824" y="1507"/>
                  </a:lnTo>
                  <a:lnTo>
                    <a:pt x="755" y="1510"/>
                  </a:lnTo>
                  <a:lnTo>
                    <a:pt x="686" y="1507"/>
                  </a:lnTo>
                  <a:lnTo>
                    <a:pt x="619" y="1498"/>
                  </a:lnTo>
                  <a:lnTo>
                    <a:pt x="555" y="1484"/>
                  </a:lnTo>
                  <a:lnTo>
                    <a:pt x="491" y="1463"/>
                  </a:lnTo>
                  <a:lnTo>
                    <a:pt x="431" y="1437"/>
                  </a:lnTo>
                  <a:lnTo>
                    <a:pt x="374" y="1407"/>
                  </a:lnTo>
                  <a:lnTo>
                    <a:pt x="319" y="1372"/>
                  </a:lnTo>
                  <a:lnTo>
                    <a:pt x="269" y="1333"/>
                  </a:lnTo>
                  <a:lnTo>
                    <a:pt x="221" y="1289"/>
                  </a:lnTo>
                  <a:lnTo>
                    <a:pt x="177" y="1241"/>
                  </a:lnTo>
                  <a:lnTo>
                    <a:pt x="138" y="1191"/>
                  </a:lnTo>
                  <a:lnTo>
                    <a:pt x="103" y="1136"/>
                  </a:lnTo>
                  <a:lnTo>
                    <a:pt x="73" y="1079"/>
                  </a:lnTo>
                  <a:lnTo>
                    <a:pt x="47" y="1019"/>
                  </a:lnTo>
                  <a:lnTo>
                    <a:pt x="26" y="955"/>
                  </a:lnTo>
                  <a:lnTo>
                    <a:pt x="12" y="891"/>
                  </a:lnTo>
                  <a:lnTo>
                    <a:pt x="3" y="824"/>
                  </a:lnTo>
                  <a:lnTo>
                    <a:pt x="0" y="755"/>
                  </a:lnTo>
                  <a:lnTo>
                    <a:pt x="3" y="686"/>
                  </a:lnTo>
                  <a:lnTo>
                    <a:pt x="12" y="619"/>
                  </a:lnTo>
                  <a:lnTo>
                    <a:pt x="26" y="555"/>
                  </a:lnTo>
                  <a:lnTo>
                    <a:pt x="47" y="491"/>
                  </a:lnTo>
                  <a:lnTo>
                    <a:pt x="73" y="431"/>
                  </a:lnTo>
                  <a:lnTo>
                    <a:pt x="103" y="374"/>
                  </a:lnTo>
                  <a:lnTo>
                    <a:pt x="138" y="319"/>
                  </a:lnTo>
                  <a:lnTo>
                    <a:pt x="177" y="269"/>
                  </a:lnTo>
                  <a:lnTo>
                    <a:pt x="221" y="221"/>
                  </a:lnTo>
                  <a:lnTo>
                    <a:pt x="269" y="177"/>
                  </a:lnTo>
                  <a:lnTo>
                    <a:pt x="319" y="138"/>
                  </a:lnTo>
                  <a:lnTo>
                    <a:pt x="374" y="103"/>
                  </a:lnTo>
                  <a:lnTo>
                    <a:pt x="431" y="73"/>
                  </a:lnTo>
                  <a:lnTo>
                    <a:pt x="491" y="47"/>
                  </a:lnTo>
                  <a:lnTo>
                    <a:pt x="555" y="26"/>
                  </a:lnTo>
                  <a:lnTo>
                    <a:pt x="619" y="12"/>
                  </a:lnTo>
                  <a:lnTo>
                    <a:pt x="686" y="3"/>
                  </a:lnTo>
                  <a:lnTo>
                    <a:pt x="75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71" name="Freeform 216">
            <a:extLst>
              <a:ext uri="{FF2B5EF4-FFF2-40B4-BE49-F238E27FC236}">
                <a16:creationId xmlns:a16="http://schemas.microsoft.com/office/drawing/2014/main" id="{21B4062F-83A2-4229-9412-250EB2DBC311}"/>
              </a:ext>
            </a:extLst>
          </p:cNvPr>
          <p:cNvSpPr>
            <a:spLocks noEditPoints="1"/>
          </p:cNvSpPr>
          <p:nvPr/>
        </p:nvSpPr>
        <p:spPr bwMode="auto">
          <a:xfrm>
            <a:off x="2155368" y="1330587"/>
            <a:ext cx="309900" cy="309900"/>
          </a:xfrm>
          <a:custGeom>
            <a:avLst/>
            <a:gdLst/>
            <a:ahLst/>
            <a:cxnLst>
              <a:cxn ang="0">
                <a:pos x="229" y="140"/>
              </a:cxn>
              <a:cxn ang="0">
                <a:pos x="59" y="53"/>
              </a:cxn>
              <a:cxn ang="0">
                <a:pos x="84" y="39"/>
              </a:cxn>
              <a:cxn ang="0">
                <a:pos x="86" y="43"/>
              </a:cxn>
              <a:cxn ang="0">
                <a:pos x="85" y="47"/>
              </a:cxn>
              <a:cxn ang="0">
                <a:pos x="88" y="51"/>
              </a:cxn>
              <a:cxn ang="0">
                <a:pos x="77" y="59"/>
              </a:cxn>
              <a:cxn ang="0">
                <a:pos x="73" y="67"/>
              </a:cxn>
              <a:cxn ang="0">
                <a:pos x="69" y="74"/>
              </a:cxn>
              <a:cxn ang="0">
                <a:pos x="61" y="71"/>
              </a:cxn>
              <a:cxn ang="0">
                <a:pos x="58" y="67"/>
              </a:cxn>
              <a:cxn ang="0">
                <a:pos x="58" y="60"/>
              </a:cxn>
              <a:cxn ang="0">
                <a:pos x="58" y="56"/>
              </a:cxn>
              <a:cxn ang="0">
                <a:pos x="47" y="66"/>
              </a:cxn>
              <a:cxn ang="0">
                <a:pos x="40" y="74"/>
              </a:cxn>
              <a:cxn ang="0">
                <a:pos x="53" y="94"/>
              </a:cxn>
              <a:cxn ang="0">
                <a:pos x="48" y="103"/>
              </a:cxn>
              <a:cxn ang="0">
                <a:pos x="42" y="103"/>
              </a:cxn>
              <a:cxn ang="0">
                <a:pos x="34" y="113"/>
              </a:cxn>
              <a:cxn ang="0">
                <a:pos x="32" y="113"/>
              </a:cxn>
              <a:cxn ang="0">
                <a:pos x="32" y="116"/>
              </a:cxn>
              <a:cxn ang="0">
                <a:pos x="29" y="134"/>
              </a:cxn>
              <a:cxn ang="0">
                <a:pos x="44" y="154"/>
              </a:cxn>
              <a:cxn ang="0">
                <a:pos x="69" y="187"/>
              </a:cxn>
              <a:cxn ang="0">
                <a:pos x="222" y="132"/>
              </a:cxn>
              <a:cxn ang="0">
                <a:pos x="204" y="140"/>
              </a:cxn>
              <a:cxn ang="0">
                <a:pos x="168" y="115"/>
              </a:cxn>
              <a:cxn ang="0">
                <a:pos x="166" y="135"/>
              </a:cxn>
              <a:cxn ang="0">
                <a:pos x="143" y="104"/>
              </a:cxn>
              <a:cxn ang="0">
                <a:pos x="156" y="93"/>
              </a:cxn>
              <a:cxn ang="0">
                <a:pos x="143" y="101"/>
              </a:cxn>
              <a:cxn ang="0">
                <a:pos x="139" y="105"/>
              </a:cxn>
              <a:cxn ang="0">
                <a:pos x="129" y="98"/>
              </a:cxn>
              <a:cxn ang="0">
                <a:pos x="111" y="105"/>
              </a:cxn>
              <a:cxn ang="0">
                <a:pos x="110" y="91"/>
              </a:cxn>
              <a:cxn ang="0">
                <a:pos x="120" y="81"/>
              </a:cxn>
              <a:cxn ang="0">
                <a:pos x="132" y="79"/>
              </a:cxn>
              <a:cxn ang="0">
                <a:pos x="141" y="70"/>
              </a:cxn>
              <a:cxn ang="0">
                <a:pos x="134" y="71"/>
              </a:cxn>
              <a:cxn ang="0">
                <a:pos x="124" y="72"/>
              </a:cxn>
              <a:cxn ang="0">
                <a:pos x="119" y="67"/>
              </a:cxn>
              <a:cxn ang="0">
                <a:pos x="136" y="53"/>
              </a:cxn>
              <a:cxn ang="0">
                <a:pos x="161" y="59"/>
              </a:cxn>
              <a:cxn ang="0">
                <a:pos x="181" y="41"/>
              </a:cxn>
              <a:cxn ang="0">
                <a:pos x="173" y="91"/>
              </a:cxn>
              <a:cxn ang="0">
                <a:pos x="175" y="100"/>
              </a:cxn>
              <a:cxn ang="0">
                <a:pos x="138" y="28"/>
              </a:cxn>
              <a:cxn ang="0">
                <a:pos x="133" y="30"/>
              </a:cxn>
              <a:cxn ang="0">
                <a:pos x="106" y="76"/>
              </a:cxn>
              <a:cxn ang="0">
                <a:pos x="100" y="84"/>
              </a:cxn>
              <a:cxn ang="0">
                <a:pos x="121" y="106"/>
              </a:cxn>
              <a:cxn ang="0">
                <a:pos x="159" y="133"/>
              </a:cxn>
              <a:cxn ang="0">
                <a:pos x="156" y="171"/>
              </a:cxn>
              <a:cxn ang="0">
                <a:pos x="127" y="166"/>
              </a:cxn>
              <a:cxn ang="0">
                <a:pos x="100" y="143"/>
              </a:cxn>
              <a:cxn ang="0">
                <a:pos x="84" y="62"/>
              </a:cxn>
              <a:cxn ang="0">
                <a:pos x="165" y="169"/>
              </a:cxn>
              <a:cxn ang="0">
                <a:pos x="140" y="107"/>
              </a:cxn>
              <a:cxn ang="0">
                <a:pos x="123" y="99"/>
              </a:cxn>
              <a:cxn ang="0">
                <a:pos x="85" y="48"/>
              </a:cxn>
              <a:cxn ang="0">
                <a:pos x="57" y="96"/>
              </a:cxn>
              <a:cxn ang="0">
                <a:pos x="41" y="137"/>
              </a:cxn>
              <a:cxn ang="0">
                <a:pos x="206" y="140"/>
              </a:cxn>
            </a:cxnLst>
            <a:rect l="0" t="0" r="r" b="b"/>
            <a:pathLst>
              <a:path w="256" h="256">
                <a:moveTo>
                  <a:pt x="128" y="256"/>
                </a:moveTo>
                <a:cubicBezTo>
                  <a:pt x="57" y="256"/>
                  <a:pt x="0" y="199"/>
                  <a:pt x="0" y="128"/>
                </a:cubicBezTo>
                <a:cubicBezTo>
                  <a:pt x="0" y="57"/>
                  <a:pt x="57" y="0"/>
                  <a:pt x="128" y="0"/>
                </a:cubicBezTo>
                <a:cubicBezTo>
                  <a:pt x="199" y="0"/>
                  <a:pt x="256" y="57"/>
                  <a:pt x="256" y="128"/>
                </a:cubicBezTo>
                <a:cubicBezTo>
                  <a:pt x="256" y="199"/>
                  <a:pt x="199" y="256"/>
                  <a:pt x="128" y="256"/>
                </a:cubicBezTo>
                <a:moveTo>
                  <a:pt x="200" y="53"/>
                </a:moveTo>
                <a:cubicBezTo>
                  <a:pt x="199" y="53"/>
                  <a:pt x="199" y="53"/>
                  <a:pt x="198" y="53"/>
                </a:cubicBezTo>
                <a:cubicBezTo>
                  <a:pt x="198" y="53"/>
                  <a:pt x="198" y="52"/>
                  <a:pt x="198" y="52"/>
                </a:cubicBezTo>
                <a:cubicBezTo>
                  <a:pt x="198" y="52"/>
                  <a:pt x="198" y="52"/>
                  <a:pt x="198" y="51"/>
                </a:cubicBezTo>
                <a:cubicBezTo>
                  <a:pt x="198" y="51"/>
                  <a:pt x="197" y="51"/>
                  <a:pt x="197" y="50"/>
                </a:cubicBezTo>
                <a:cubicBezTo>
                  <a:pt x="197" y="50"/>
                  <a:pt x="197" y="50"/>
                  <a:pt x="197" y="50"/>
                </a:cubicBezTo>
                <a:cubicBezTo>
                  <a:pt x="197" y="51"/>
                  <a:pt x="197" y="51"/>
                  <a:pt x="197" y="51"/>
                </a:cubicBezTo>
                <a:cubicBezTo>
                  <a:pt x="197" y="51"/>
                  <a:pt x="197" y="51"/>
                  <a:pt x="197" y="52"/>
                </a:cubicBezTo>
                <a:cubicBezTo>
                  <a:pt x="197" y="52"/>
                  <a:pt x="197" y="53"/>
                  <a:pt x="197" y="53"/>
                </a:cubicBezTo>
                <a:cubicBezTo>
                  <a:pt x="197" y="54"/>
                  <a:pt x="197" y="54"/>
                  <a:pt x="198" y="54"/>
                </a:cubicBezTo>
                <a:cubicBezTo>
                  <a:pt x="198" y="55"/>
                  <a:pt x="198" y="55"/>
                  <a:pt x="197" y="55"/>
                </a:cubicBezTo>
                <a:cubicBezTo>
                  <a:pt x="197" y="55"/>
                  <a:pt x="197" y="56"/>
                  <a:pt x="197" y="56"/>
                </a:cubicBezTo>
                <a:cubicBezTo>
                  <a:pt x="197" y="56"/>
                  <a:pt x="197" y="57"/>
                  <a:pt x="196" y="57"/>
                </a:cubicBezTo>
                <a:cubicBezTo>
                  <a:pt x="196" y="57"/>
                  <a:pt x="196" y="57"/>
                  <a:pt x="195" y="57"/>
                </a:cubicBezTo>
                <a:cubicBezTo>
                  <a:pt x="196" y="58"/>
                  <a:pt x="196" y="58"/>
                  <a:pt x="196" y="58"/>
                </a:cubicBezTo>
                <a:cubicBezTo>
                  <a:pt x="195" y="58"/>
                  <a:pt x="195" y="58"/>
                  <a:pt x="195" y="58"/>
                </a:cubicBezTo>
                <a:cubicBezTo>
                  <a:pt x="195" y="58"/>
                  <a:pt x="194" y="58"/>
                  <a:pt x="194" y="58"/>
                </a:cubicBezTo>
                <a:cubicBezTo>
                  <a:pt x="194" y="58"/>
                  <a:pt x="193" y="58"/>
                  <a:pt x="193" y="58"/>
                </a:cubicBezTo>
                <a:cubicBezTo>
                  <a:pt x="193" y="59"/>
                  <a:pt x="194" y="59"/>
                  <a:pt x="195" y="59"/>
                </a:cubicBezTo>
                <a:cubicBezTo>
                  <a:pt x="195" y="59"/>
                  <a:pt x="195" y="59"/>
                  <a:pt x="195" y="59"/>
                </a:cubicBezTo>
                <a:cubicBezTo>
                  <a:pt x="196" y="59"/>
                  <a:pt x="196" y="59"/>
                  <a:pt x="196" y="59"/>
                </a:cubicBezTo>
                <a:cubicBezTo>
                  <a:pt x="197" y="58"/>
                  <a:pt x="197" y="58"/>
                  <a:pt x="198" y="58"/>
                </a:cubicBezTo>
                <a:cubicBezTo>
                  <a:pt x="198" y="57"/>
                  <a:pt x="198" y="57"/>
                  <a:pt x="198" y="57"/>
                </a:cubicBezTo>
                <a:cubicBezTo>
                  <a:pt x="199" y="57"/>
                  <a:pt x="199" y="57"/>
                  <a:pt x="199" y="57"/>
                </a:cubicBezTo>
                <a:cubicBezTo>
                  <a:pt x="199" y="56"/>
                  <a:pt x="199" y="56"/>
                  <a:pt x="199" y="56"/>
                </a:cubicBezTo>
                <a:cubicBezTo>
                  <a:pt x="199" y="55"/>
                  <a:pt x="199" y="55"/>
                  <a:pt x="199" y="55"/>
                </a:cubicBezTo>
                <a:cubicBezTo>
                  <a:pt x="199" y="54"/>
                  <a:pt x="200" y="54"/>
                  <a:pt x="201" y="54"/>
                </a:cubicBezTo>
                <a:cubicBezTo>
                  <a:pt x="201" y="54"/>
                  <a:pt x="200" y="53"/>
                  <a:pt x="200" y="53"/>
                </a:cubicBezTo>
                <a:cubicBezTo>
                  <a:pt x="200" y="53"/>
                  <a:pt x="200" y="53"/>
                  <a:pt x="200" y="53"/>
                </a:cubicBezTo>
                <a:moveTo>
                  <a:pt x="203" y="56"/>
                </a:moveTo>
                <a:cubicBezTo>
                  <a:pt x="203" y="56"/>
                  <a:pt x="203" y="56"/>
                  <a:pt x="202" y="56"/>
                </a:cubicBezTo>
                <a:cubicBezTo>
                  <a:pt x="202" y="56"/>
                  <a:pt x="202" y="56"/>
                  <a:pt x="202" y="56"/>
                </a:cubicBezTo>
                <a:cubicBezTo>
                  <a:pt x="202" y="56"/>
                  <a:pt x="203" y="56"/>
                  <a:pt x="203" y="56"/>
                </a:cubicBezTo>
                <a:cubicBezTo>
                  <a:pt x="202" y="55"/>
                  <a:pt x="202" y="55"/>
                  <a:pt x="202" y="55"/>
                </a:cubicBezTo>
                <a:cubicBezTo>
                  <a:pt x="202" y="55"/>
                  <a:pt x="202" y="56"/>
                  <a:pt x="202" y="56"/>
                </a:cubicBezTo>
                <a:cubicBezTo>
                  <a:pt x="202" y="57"/>
                  <a:pt x="203" y="57"/>
                  <a:pt x="203" y="56"/>
                </a:cubicBezTo>
                <a:cubicBezTo>
                  <a:pt x="203" y="56"/>
                  <a:pt x="203" y="56"/>
                  <a:pt x="203" y="56"/>
                </a:cubicBezTo>
                <a:moveTo>
                  <a:pt x="231" y="143"/>
                </a:moveTo>
                <a:cubicBezTo>
                  <a:pt x="231" y="141"/>
                  <a:pt x="231" y="138"/>
                  <a:pt x="232" y="136"/>
                </a:cubicBezTo>
                <a:cubicBezTo>
                  <a:pt x="232" y="136"/>
                  <a:pt x="232" y="136"/>
                  <a:pt x="232" y="136"/>
                </a:cubicBezTo>
                <a:cubicBezTo>
                  <a:pt x="231" y="136"/>
                  <a:pt x="231" y="136"/>
                  <a:pt x="231" y="136"/>
                </a:cubicBezTo>
                <a:cubicBezTo>
                  <a:pt x="231" y="135"/>
                  <a:pt x="231" y="136"/>
                  <a:pt x="230" y="136"/>
                </a:cubicBezTo>
                <a:cubicBezTo>
                  <a:pt x="230" y="136"/>
                  <a:pt x="230" y="136"/>
                  <a:pt x="230" y="136"/>
                </a:cubicBezTo>
                <a:cubicBezTo>
                  <a:pt x="230" y="135"/>
                  <a:pt x="230" y="135"/>
                  <a:pt x="230" y="135"/>
                </a:cubicBezTo>
                <a:cubicBezTo>
                  <a:pt x="229" y="135"/>
                  <a:pt x="229" y="135"/>
                  <a:pt x="229" y="135"/>
                </a:cubicBezTo>
                <a:cubicBezTo>
                  <a:pt x="229" y="135"/>
                  <a:pt x="229" y="135"/>
                  <a:pt x="229" y="136"/>
                </a:cubicBezTo>
                <a:cubicBezTo>
                  <a:pt x="229" y="136"/>
                  <a:pt x="229" y="136"/>
                  <a:pt x="229" y="136"/>
                </a:cubicBezTo>
                <a:cubicBezTo>
                  <a:pt x="228" y="137"/>
                  <a:pt x="227" y="139"/>
                  <a:pt x="228" y="140"/>
                </a:cubicBezTo>
                <a:cubicBezTo>
                  <a:pt x="228" y="140"/>
                  <a:pt x="228" y="140"/>
                  <a:pt x="229" y="140"/>
                </a:cubicBezTo>
                <a:cubicBezTo>
                  <a:pt x="229" y="140"/>
                  <a:pt x="229" y="140"/>
                  <a:pt x="229" y="141"/>
                </a:cubicBezTo>
                <a:cubicBezTo>
                  <a:pt x="229" y="140"/>
                  <a:pt x="229" y="140"/>
                  <a:pt x="229" y="140"/>
                </a:cubicBezTo>
                <a:cubicBezTo>
                  <a:pt x="229" y="142"/>
                  <a:pt x="229" y="143"/>
                  <a:pt x="231" y="142"/>
                </a:cubicBezTo>
                <a:cubicBezTo>
                  <a:pt x="231" y="143"/>
                  <a:pt x="231" y="143"/>
                  <a:pt x="231" y="143"/>
                </a:cubicBezTo>
                <a:moveTo>
                  <a:pt x="28" y="153"/>
                </a:moveTo>
                <a:cubicBezTo>
                  <a:pt x="28" y="152"/>
                  <a:pt x="27" y="152"/>
                  <a:pt x="28" y="151"/>
                </a:cubicBezTo>
                <a:cubicBezTo>
                  <a:pt x="28" y="151"/>
                  <a:pt x="29" y="151"/>
                  <a:pt x="29" y="151"/>
                </a:cubicBezTo>
                <a:cubicBezTo>
                  <a:pt x="29" y="151"/>
                  <a:pt x="29" y="151"/>
                  <a:pt x="29" y="152"/>
                </a:cubicBezTo>
                <a:cubicBezTo>
                  <a:pt x="29" y="152"/>
                  <a:pt x="29" y="151"/>
                  <a:pt x="29" y="151"/>
                </a:cubicBezTo>
                <a:cubicBezTo>
                  <a:pt x="29" y="151"/>
                  <a:pt x="29" y="151"/>
                  <a:pt x="29" y="151"/>
                </a:cubicBezTo>
                <a:cubicBezTo>
                  <a:pt x="30" y="151"/>
                  <a:pt x="31" y="151"/>
                  <a:pt x="31" y="151"/>
                </a:cubicBezTo>
                <a:cubicBezTo>
                  <a:pt x="31" y="150"/>
                  <a:pt x="30" y="150"/>
                  <a:pt x="30" y="150"/>
                </a:cubicBezTo>
                <a:cubicBezTo>
                  <a:pt x="30" y="149"/>
                  <a:pt x="31" y="150"/>
                  <a:pt x="31" y="150"/>
                </a:cubicBezTo>
                <a:cubicBezTo>
                  <a:pt x="31" y="150"/>
                  <a:pt x="31" y="150"/>
                  <a:pt x="31" y="150"/>
                </a:cubicBezTo>
                <a:cubicBezTo>
                  <a:pt x="31" y="149"/>
                  <a:pt x="31" y="149"/>
                  <a:pt x="31" y="149"/>
                </a:cubicBezTo>
                <a:cubicBezTo>
                  <a:pt x="31" y="149"/>
                  <a:pt x="30" y="149"/>
                  <a:pt x="30" y="149"/>
                </a:cubicBezTo>
                <a:cubicBezTo>
                  <a:pt x="30" y="149"/>
                  <a:pt x="30" y="149"/>
                  <a:pt x="29" y="149"/>
                </a:cubicBezTo>
                <a:cubicBezTo>
                  <a:pt x="29" y="149"/>
                  <a:pt x="29" y="149"/>
                  <a:pt x="29" y="149"/>
                </a:cubicBezTo>
                <a:cubicBezTo>
                  <a:pt x="28" y="149"/>
                  <a:pt x="28" y="149"/>
                  <a:pt x="28" y="150"/>
                </a:cubicBezTo>
                <a:cubicBezTo>
                  <a:pt x="28" y="150"/>
                  <a:pt x="28" y="150"/>
                  <a:pt x="28" y="150"/>
                </a:cubicBezTo>
                <a:cubicBezTo>
                  <a:pt x="28" y="150"/>
                  <a:pt x="28" y="151"/>
                  <a:pt x="27" y="151"/>
                </a:cubicBezTo>
                <a:cubicBezTo>
                  <a:pt x="27" y="151"/>
                  <a:pt x="27" y="151"/>
                  <a:pt x="27" y="151"/>
                </a:cubicBezTo>
                <a:cubicBezTo>
                  <a:pt x="27" y="150"/>
                  <a:pt x="27" y="150"/>
                  <a:pt x="27" y="150"/>
                </a:cubicBezTo>
                <a:cubicBezTo>
                  <a:pt x="27" y="150"/>
                  <a:pt x="27" y="150"/>
                  <a:pt x="27" y="150"/>
                </a:cubicBezTo>
                <a:cubicBezTo>
                  <a:pt x="27" y="150"/>
                  <a:pt x="27" y="150"/>
                  <a:pt x="27" y="150"/>
                </a:cubicBezTo>
                <a:cubicBezTo>
                  <a:pt x="27" y="150"/>
                  <a:pt x="27" y="150"/>
                  <a:pt x="26" y="150"/>
                </a:cubicBezTo>
                <a:cubicBezTo>
                  <a:pt x="26" y="150"/>
                  <a:pt x="26" y="150"/>
                  <a:pt x="26" y="150"/>
                </a:cubicBezTo>
                <a:cubicBezTo>
                  <a:pt x="27" y="151"/>
                  <a:pt x="27" y="152"/>
                  <a:pt x="27" y="153"/>
                </a:cubicBezTo>
                <a:cubicBezTo>
                  <a:pt x="27" y="153"/>
                  <a:pt x="27" y="153"/>
                  <a:pt x="28" y="153"/>
                </a:cubicBezTo>
                <a:moveTo>
                  <a:pt x="32" y="112"/>
                </a:moveTo>
                <a:cubicBezTo>
                  <a:pt x="32" y="112"/>
                  <a:pt x="32" y="112"/>
                  <a:pt x="32" y="112"/>
                </a:cubicBezTo>
                <a:cubicBezTo>
                  <a:pt x="32" y="112"/>
                  <a:pt x="32" y="112"/>
                  <a:pt x="32" y="112"/>
                </a:cubicBezTo>
                <a:cubicBezTo>
                  <a:pt x="32" y="112"/>
                  <a:pt x="32" y="112"/>
                  <a:pt x="32" y="112"/>
                </a:cubicBezTo>
                <a:moveTo>
                  <a:pt x="30" y="94"/>
                </a:moveTo>
                <a:cubicBezTo>
                  <a:pt x="30" y="94"/>
                  <a:pt x="30" y="94"/>
                  <a:pt x="30" y="94"/>
                </a:cubicBezTo>
                <a:cubicBezTo>
                  <a:pt x="30" y="94"/>
                  <a:pt x="30" y="93"/>
                  <a:pt x="30" y="93"/>
                </a:cubicBezTo>
                <a:cubicBezTo>
                  <a:pt x="30" y="93"/>
                  <a:pt x="30" y="94"/>
                  <a:pt x="30" y="94"/>
                </a:cubicBezTo>
                <a:moveTo>
                  <a:pt x="59" y="53"/>
                </a:moveTo>
                <a:cubicBezTo>
                  <a:pt x="59" y="53"/>
                  <a:pt x="59" y="53"/>
                  <a:pt x="59" y="53"/>
                </a:cubicBezTo>
                <a:cubicBezTo>
                  <a:pt x="58" y="53"/>
                  <a:pt x="58" y="53"/>
                  <a:pt x="58" y="53"/>
                </a:cubicBezTo>
                <a:cubicBezTo>
                  <a:pt x="58" y="53"/>
                  <a:pt x="58" y="53"/>
                  <a:pt x="58" y="53"/>
                </a:cubicBezTo>
                <a:cubicBezTo>
                  <a:pt x="58" y="53"/>
                  <a:pt x="58" y="53"/>
                  <a:pt x="58" y="53"/>
                </a:cubicBezTo>
                <a:cubicBezTo>
                  <a:pt x="58" y="53"/>
                  <a:pt x="58" y="53"/>
                  <a:pt x="59" y="53"/>
                </a:cubicBezTo>
                <a:cubicBezTo>
                  <a:pt x="59" y="53"/>
                  <a:pt x="59" y="53"/>
                  <a:pt x="59" y="53"/>
                </a:cubicBezTo>
                <a:cubicBezTo>
                  <a:pt x="59" y="53"/>
                  <a:pt x="58" y="53"/>
                  <a:pt x="58" y="53"/>
                </a:cubicBezTo>
                <a:cubicBezTo>
                  <a:pt x="58" y="53"/>
                  <a:pt x="58" y="53"/>
                  <a:pt x="59" y="52"/>
                </a:cubicBezTo>
                <a:cubicBezTo>
                  <a:pt x="58" y="52"/>
                  <a:pt x="57" y="52"/>
                  <a:pt x="57" y="52"/>
                </a:cubicBezTo>
                <a:cubicBezTo>
                  <a:pt x="57" y="52"/>
                  <a:pt x="57" y="52"/>
                  <a:pt x="57" y="52"/>
                </a:cubicBezTo>
                <a:cubicBezTo>
                  <a:pt x="57" y="52"/>
                  <a:pt x="57" y="52"/>
                  <a:pt x="57" y="52"/>
                </a:cubicBezTo>
                <a:cubicBezTo>
                  <a:pt x="58" y="52"/>
                  <a:pt x="58" y="52"/>
                  <a:pt x="58" y="52"/>
                </a:cubicBezTo>
                <a:cubicBezTo>
                  <a:pt x="58" y="52"/>
                  <a:pt x="58" y="52"/>
                  <a:pt x="58" y="52"/>
                </a:cubicBezTo>
                <a:cubicBezTo>
                  <a:pt x="58" y="52"/>
                  <a:pt x="58" y="52"/>
                  <a:pt x="58" y="52"/>
                </a:cubicBezTo>
                <a:cubicBezTo>
                  <a:pt x="58" y="52"/>
                  <a:pt x="58" y="52"/>
                  <a:pt x="58" y="52"/>
                </a:cubicBezTo>
                <a:cubicBezTo>
                  <a:pt x="57" y="52"/>
                  <a:pt x="57" y="52"/>
                  <a:pt x="56" y="53"/>
                </a:cubicBezTo>
                <a:cubicBezTo>
                  <a:pt x="57" y="53"/>
                  <a:pt x="57" y="53"/>
                  <a:pt x="57" y="53"/>
                </a:cubicBezTo>
                <a:cubicBezTo>
                  <a:pt x="57" y="53"/>
                  <a:pt x="58" y="53"/>
                  <a:pt x="58" y="53"/>
                </a:cubicBezTo>
                <a:cubicBezTo>
                  <a:pt x="58" y="53"/>
                  <a:pt x="59" y="53"/>
                  <a:pt x="59" y="53"/>
                </a:cubicBezTo>
                <a:cubicBezTo>
                  <a:pt x="59" y="53"/>
                  <a:pt x="59" y="53"/>
                  <a:pt x="59" y="53"/>
                </a:cubicBezTo>
                <a:cubicBezTo>
                  <a:pt x="59" y="53"/>
                  <a:pt x="59" y="53"/>
                  <a:pt x="59" y="53"/>
                </a:cubicBezTo>
                <a:moveTo>
                  <a:pt x="54" y="55"/>
                </a:moveTo>
                <a:cubicBezTo>
                  <a:pt x="54" y="55"/>
                  <a:pt x="54" y="55"/>
                  <a:pt x="54" y="55"/>
                </a:cubicBezTo>
                <a:cubicBezTo>
                  <a:pt x="54" y="55"/>
                  <a:pt x="54" y="55"/>
                  <a:pt x="54" y="55"/>
                </a:cubicBezTo>
                <a:cubicBezTo>
                  <a:pt x="54" y="55"/>
                  <a:pt x="54" y="55"/>
                  <a:pt x="54" y="55"/>
                </a:cubicBezTo>
                <a:moveTo>
                  <a:pt x="83" y="34"/>
                </a:moveTo>
                <a:cubicBezTo>
                  <a:pt x="83" y="34"/>
                  <a:pt x="83" y="34"/>
                  <a:pt x="83" y="34"/>
                </a:cubicBezTo>
                <a:cubicBezTo>
                  <a:pt x="83" y="35"/>
                  <a:pt x="84" y="35"/>
                  <a:pt x="84" y="35"/>
                </a:cubicBezTo>
                <a:cubicBezTo>
                  <a:pt x="84" y="35"/>
                  <a:pt x="83" y="35"/>
                  <a:pt x="83" y="35"/>
                </a:cubicBezTo>
                <a:cubicBezTo>
                  <a:pt x="83" y="35"/>
                  <a:pt x="83" y="35"/>
                  <a:pt x="83" y="35"/>
                </a:cubicBezTo>
                <a:cubicBezTo>
                  <a:pt x="83" y="35"/>
                  <a:pt x="83" y="35"/>
                  <a:pt x="83" y="35"/>
                </a:cubicBezTo>
                <a:cubicBezTo>
                  <a:pt x="83" y="35"/>
                  <a:pt x="83" y="34"/>
                  <a:pt x="83" y="34"/>
                </a:cubicBezTo>
                <a:cubicBezTo>
                  <a:pt x="83" y="35"/>
                  <a:pt x="82" y="35"/>
                  <a:pt x="82" y="35"/>
                </a:cubicBezTo>
                <a:cubicBezTo>
                  <a:pt x="82" y="35"/>
                  <a:pt x="82" y="35"/>
                  <a:pt x="82" y="35"/>
                </a:cubicBezTo>
                <a:cubicBezTo>
                  <a:pt x="82" y="35"/>
                  <a:pt x="82" y="35"/>
                  <a:pt x="82" y="35"/>
                </a:cubicBezTo>
                <a:cubicBezTo>
                  <a:pt x="82" y="35"/>
                  <a:pt x="82" y="35"/>
                  <a:pt x="82" y="35"/>
                </a:cubicBezTo>
                <a:cubicBezTo>
                  <a:pt x="82" y="35"/>
                  <a:pt x="82" y="36"/>
                  <a:pt x="81" y="36"/>
                </a:cubicBezTo>
                <a:cubicBezTo>
                  <a:pt x="81" y="36"/>
                  <a:pt x="81" y="36"/>
                  <a:pt x="81" y="36"/>
                </a:cubicBezTo>
                <a:cubicBezTo>
                  <a:pt x="81" y="36"/>
                  <a:pt x="82" y="36"/>
                  <a:pt x="82" y="36"/>
                </a:cubicBezTo>
                <a:cubicBezTo>
                  <a:pt x="82" y="36"/>
                  <a:pt x="82" y="35"/>
                  <a:pt x="82" y="35"/>
                </a:cubicBezTo>
                <a:cubicBezTo>
                  <a:pt x="82" y="35"/>
                  <a:pt x="82" y="35"/>
                  <a:pt x="82" y="35"/>
                </a:cubicBezTo>
                <a:cubicBezTo>
                  <a:pt x="83" y="35"/>
                  <a:pt x="83" y="35"/>
                  <a:pt x="83" y="35"/>
                </a:cubicBezTo>
                <a:cubicBezTo>
                  <a:pt x="83" y="35"/>
                  <a:pt x="83" y="36"/>
                  <a:pt x="83" y="36"/>
                </a:cubicBezTo>
                <a:cubicBezTo>
                  <a:pt x="84" y="36"/>
                  <a:pt x="84" y="36"/>
                  <a:pt x="84" y="36"/>
                </a:cubicBezTo>
                <a:cubicBezTo>
                  <a:pt x="84" y="36"/>
                  <a:pt x="84" y="37"/>
                  <a:pt x="84" y="37"/>
                </a:cubicBezTo>
                <a:cubicBezTo>
                  <a:pt x="84" y="37"/>
                  <a:pt x="84" y="36"/>
                  <a:pt x="84" y="36"/>
                </a:cubicBezTo>
                <a:cubicBezTo>
                  <a:pt x="83" y="36"/>
                  <a:pt x="83" y="37"/>
                  <a:pt x="83" y="37"/>
                </a:cubicBezTo>
                <a:cubicBezTo>
                  <a:pt x="83" y="37"/>
                  <a:pt x="83" y="37"/>
                  <a:pt x="82" y="36"/>
                </a:cubicBezTo>
                <a:cubicBezTo>
                  <a:pt x="82" y="36"/>
                  <a:pt x="82" y="36"/>
                  <a:pt x="82" y="36"/>
                </a:cubicBezTo>
                <a:cubicBezTo>
                  <a:pt x="82" y="36"/>
                  <a:pt x="82" y="36"/>
                  <a:pt x="82" y="36"/>
                </a:cubicBezTo>
                <a:cubicBezTo>
                  <a:pt x="82" y="37"/>
                  <a:pt x="82" y="37"/>
                  <a:pt x="82" y="37"/>
                </a:cubicBezTo>
                <a:cubicBezTo>
                  <a:pt x="82" y="37"/>
                  <a:pt x="82" y="37"/>
                  <a:pt x="82" y="37"/>
                </a:cubicBezTo>
                <a:cubicBezTo>
                  <a:pt x="82" y="37"/>
                  <a:pt x="82" y="37"/>
                  <a:pt x="83" y="37"/>
                </a:cubicBezTo>
                <a:cubicBezTo>
                  <a:pt x="83" y="37"/>
                  <a:pt x="83" y="37"/>
                  <a:pt x="83" y="37"/>
                </a:cubicBezTo>
                <a:cubicBezTo>
                  <a:pt x="83" y="37"/>
                  <a:pt x="83" y="37"/>
                  <a:pt x="83" y="37"/>
                </a:cubicBezTo>
                <a:cubicBezTo>
                  <a:pt x="83" y="37"/>
                  <a:pt x="83" y="37"/>
                  <a:pt x="83" y="37"/>
                </a:cubicBezTo>
                <a:cubicBezTo>
                  <a:pt x="83" y="37"/>
                  <a:pt x="83" y="37"/>
                  <a:pt x="83" y="37"/>
                </a:cubicBezTo>
                <a:cubicBezTo>
                  <a:pt x="83" y="37"/>
                  <a:pt x="83" y="37"/>
                  <a:pt x="83" y="37"/>
                </a:cubicBezTo>
                <a:cubicBezTo>
                  <a:pt x="83" y="37"/>
                  <a:pt x="83" y="37"/>
                  <a:pt x="83" y="37"/>
                </a:cubicBezTo>
                <a:cubicBezTo>
                  <a:pt x="83" y="37"/>
                  <a:pt x="82" y="37"/>
                  <a:pt x="82" y="37"/>
                </a:cubicBezTo>
                <a:cubicBezTo>
                  <a:pt x="82" y="37"/>
                  <a:pt x="83" y="38"/>
                  <a:pt x="83" y="38"/>
                </a:cubicBezTo>
                <a:cubicBezTo>
                  <a:pt x="83" y="37"/>
                  <a:pt x="83" y="37"/>
                  <a:pt x="84" y="37"/>
                </a:cubicBezTo>
                <a:cubicBezTo>
                  <a:pt x="84" y="37"/>
                  <a:pt x="84" y="37"/>
                  <a:pt x="84" y="37"/>
                </a:cubicBezTo>
                <a:cubicBezTo>
                  <a:pt x="84" y="38"/>
                  <a:pt x="84" y="38"/>
                  <a:pt x="84" y="38"/>
                </a:cubicBezTo>
                <a:cubicBezTo>
                  <a:pt x="84" y="38"/>
                  <a:pt x="84" y="38"/>
                  <a:pt x="84" y="38"/>
                </a:cubicBezTo>
                <a:cubicBezTo>
                  <a:pt x="85" y="38"/>
                  <a:pt x="85" y="37"/>
                  <a:pt x="85" y="37"/>
                </a:cubicBezTo>
                <a:cubicBezTo>
                  <a:pt x="85" y="37"/>
                  <a:pt x="86" y="37"/>
                  <a:pt x="86" y="38"/>
                </a:cubicBezTo>
                <a:cubicBezTo>
                  <a:pt x="86" y="38"/>
                  <a:pt x="86" y="38"/>
                  <a:pt x="85" y="38"/>
                </a:cubicBezTo>
                <a:cubicBezTo>
                  <a:pt x="85" y="38"/>
                  <a:pt x="85" y="38"/>
                  <a:pt x="85" y="38"/>
                </a:cubicBezTo>
                <a:cubicBezTo>
                  <a:pt x="85" y="38"/>
                  <a:pt x="85" y="38"/>
                  <a:pt x="85" y="38"/>
                </a:cubicBezTo>
                <a:cubicBezTo>
                  <a:pt x="84" y="38"/>
                  <a:pt x="84" y="38"/>
                  <a:pt x="84" y="38"/>
                </a:cubicBezTo>
                <a:cubicBezTo>
                  <a:pt x="84" y="38"/>
                  <a:pt x="83" y="38"/>
                  <a:pt x="83" y="38"/>
                </a:cubicBezTo>
                <a:cubicBezTo>
                  <a:pt x="83" y="38"/>
                  <a:pt x="83" y="38"/>
                  <a:pt x="83" y="38"/>
                </a:cubicBezTo>
                <a:cubicBezTo>
                  <a:pt x="83" y="38"/>
                  <a:pt x="84" y="39"/>
                  <a:pt x="84" y="39"/>
                </a:cubicBezTo>
                <a:cubicBezTo>
                  <a:pt x="84" y="39"/>
                  <a:pt x="83" y="39"/>
                  <a:pt x="83" y="39"/>
                </a:cubicBezTo>
                <a:cubicBezTo>
                  <a:pt x="84" y="39"/>
                  <a:pt x="84" y="39"/>
                  <a:pt x="84" y="39"/>
                </a:cubicBezTo>
                <a:cubicBezTo>
                  <a:pt x="84" y="39"/>
                  <a:pt x="84" y="39"/>
                  <a:pt x="84" y="39"/>
                </a:cubicBezTo>
                <a:cubicBezTo>
                  <a:pt x="84" y="39"/>
                  <a:pt x="84" y="39"/>
                  <a:pt x="84" y="39"/>
                </a:cubicBezTo>
                <a:cubicBezTo>
                  <a:pt x="84" y="39"/>
                  <a:pt x="84" y="39"/>
                  <a:pt x="84" y="39"/>
                </a:cubicBezTo>
                <a:cubicBezTo>
                  <a:pt x="84" y="39"/>
                  <a:pt x="84" y="39"/>
                  <a:pt x="84" y="39"/>
                </a:cubicBezTo>
                <a:cubicBezTo>
                  <a:pt x="84" y="39"/>
                  <a:pt x="84" y="39"/>
                  <a:pt x="84" y="39"/>
                </a:cubicBezTo>
                <a:cubicBezTo>
                  <a:pt x="84" y="39"/>
                  <a:pt x="85" y="39"/>
                  <a:pt x="85" y="39"/>
                </a:cubicBezTo>
                <a:cubicBezTo>
                  <a:pt x="86" y="39"/>
                  <a:pt x="86" y="39"/>
                  <a:pt x="86" y="39"/>
                </a:cubicBezTo>
                <a:cubicBezTo>
                  <a:pt x="86" y="39"/>
                  <a:pt x="87" y="40"/>
                  <a:pt x="86" y="40"/>
                </a:cubicBezTo>
                <a:cubicBezTo>
                  <a:pt x="86" y="40"/>
                  <a:pt x="86" y="40"/>
                  <a:pt x="86" y="40"/>
                </a:cubicBezTo>
                <a:cubicBezTo>
                  <a:pt x="86" y="40"/>
                  <a:pt x="86" y="40"/>
                  <a:pt x="86" y="40"/>
                </a:cubicBezTo>
                <a:cubicBezTo>
                  <a:pt x="85" y="40"/>
                  <a:pt x="85" y="41"/>
                  <a:pt x="85" y="41"/>
                </a:cubicBezTo>
                <a:cubicBezTo>
                  <a:pt x="85" y="41"/>
                  <a:pt x="85" y="41"/>
                  <a:pt x="85" y="41"/>
                </a:cubicBezTo>
                <a:cubicBezTo>
                  <a:pt x="84" y="41"/>
                  <a:pt x="84" y="41"/>
                  <a:pt x="84" y="41"/>
                </a:cubicBezTo>
                <a:cubicBezTo>
                  <a:pt x="84" y="41"/>
                  <a:pt x="83" y="41"/>
                  <a:pt x="83" y="41"/>
                </a:cubicBezTo>
                <a:cubicBezTo>
                  <a:pt x="83" y="41"/>
                  <a:pt x="83" y="41"/>
                  <a:pt x="83" y="41"/>
                </a:cubicBezTo>
                <a:cubicBezTo>
                  <a:pt x="83" y="41"/>
                  <a:pt x="84" y="41"/>
                  <a:pt x="84" y="41"/>
                </a:cubicBezTo>
                <a:cubicBezTo>
                  <a:pt x="84" y="40"/>
                  <a:pt x="84" y="40"/>
                  <a:pt x="84" y="40"/>
                </a:cubicBezTo>
                <a:cubicBezTo>
                  <a:pt x="84" y="40"/>
                  <a:pt x="84" y="40"/>
                  <a:pt x="84" y="40"/>
                </a:cubicBezTo>
                <a:cubicBezTo>
                  <a:pt x="84" y="40"/>
                  <a:pt x="84" y="40"/>
                  <a:pt x="84" y="40"/>
                </a:cubicBezTo>
                <a:cubicBezTo>
                  <a:pt x="84" y="40"/>
                  <a:pt x="84" y="40"/>
                  <a:pt x="84" y="40"/>
                </a:cubicBezTo>
                <a:cubicBezTo>
                  <a:pt x="83" y="40"/>
                  <a:pt x="83" y="41"/>
                  <a:pt x="83" y="41"/>
                </a:cubicBezTo>
                <a:cubicBezTo>
                  <a:pt x="83" y="41"/>
                  <a:pt x="83" y="41"/>
                  <a:pt x="83" y="41"/>
                </a:cubicBezTo>
                <a:cubicBezTo>
                  <a:pt x="83" y="41"/>
                  <a:pt x="82" y="41"/>
                  <a:pt x="82" y="41"/>
                </a:cubicBezTo>
                <a:cubicBezTo>
                  <a:pt x="82" y="41"/>
                  <a:pt x="83" y="41"/>
                  <a:pt x="83" y="41"/>
                </a:cubicBezTo>
                <a:cubicBezTo>
                  <a:pt x="83" y="41"/>
                  <a:pt x="83" y="41"/>
                  <a:pt x="83" y="41"/>
                </a:cubicBezTo>
                <a:cubicBezTo>
                  <a:pt x="83" y="41"/>
                  <a:pt x="82" y="41"/>
                  <a:pt x="82" y="42"/>
                </a:cubicBezTo>
                <a:cubicBezTo>
                  <a:pt x="82" y="42"/>
                  <a:pt x="82" y="42"/>
                  <a:pt x="82" y="42"/>
                </a:cubicBezTo>
                <a:cubicBezTo>
                  <a:pt x="82" y="42"/>
                  <a:pt x="82" y="42"/>
                  <a:pt x="82" y="42"/>
                </a:cubicBezTo>
                <a:cubicBezTo>
                  <a:pt x="82" y="42"/>
                  <a:pt x="81" y="42"/>
                  <a:pt x="81" y="42"/>
                </a:cubicBezTo>
                <a:cubicBezTo>
                  <a:pt x="81" y="42"/>
                  <a:pt x="81" y="42"/>
                  <a:pt x="81" y="42"/>
                </a:cubicBezTo>
                <a:cubicBezTo>
                  <a:pt x="81" y="42"/>
                  <a:pt x="81" y="42"/>
                  <a:pt x="81" y="42"/>
                </a:cubicBezTo>
                <a:cubicBezTo>
                  <a:pt x="81" y="42"/>
                  <a:pt x="81" y="42"/>
                  <a:pt x="81" y="42"/>
                </a:cubicBezTo>
                <a:cubicBezTo>
                  <a:pt x="81" y="43"/>
                  <a:pt x="80" y="43"/>
                  <a:pt x="81" y="43"/>
                </a:cubicBezTo>
                <a:cubicBezTo>
                  <a:pt x="81" y="43"/>
                  <a:pt x="81" y="43"/>
                  <a:pt x="81" y="43"/>
                </a:cubicBezTo>
                <a:cubicBezTo>
                  <a:pt x="81" y="43"/>
                  <a:pt x="81" y="43"/>
                  <a:pt x="82" y="43"/>
                </a:cubicBezTo>
                <a:cubicBezTo>
                  <a:pt x="82" y="42"/>
                  <a:pt x="82" y="42"/>
                  <a:pt x="82" y="42"/>
                </a:cubicBezTo>
                <a:cubicBezTo>
                  <a:pt x="82" y="42"/>
                  <a:pt x="82" y="42"/>
                  <a:pt x="82" y="42"/>
                </a:cubicBezTo>
                <a:cubicBezTo>
                  <a:pt x="82" y="42"/>
                  <a:pt x="83" y="42"/>
                  <a:pt x="83" y="42"/>
                </a:cubicBezTo>
                <a:cubicBezTo>
                  <a:pt x="83" y="42"/>
                  <a:pt x="83" y="42"/>
                  <a:pt x="83" y="42"/>
                </a:cubicBezTo>
                <a:cubicBezTo>
                  <a:pt x="83" y="43"/>
                  <a:pt x="83" y="43"/>
                  <a:pt x="82" y="43"/>
                </a:cubicBezTo>
                <a:cubicBezTo>
                  <a:pt x="82" y="43"/>
                  <a:pt x="82" y="43"/>
                  <a:pt x="82" y="43"/>
                </a:cubicBezTo>
                <a:cubicBezTo>
                  <a:pt x="82" y="43"/>
                  <a:pt x="82" y="43"/>
                  <a:pt x="82" y="43"/>
                </a:cubicBezTo>
                <a:cubicBezTo>
                  <a:pt x="82" y="43"/>
                  <a:pt x="82" y="43"/>
                  <a:pt x="83" y="43"/>
                </a:cubicBezTo>
                <a:cubicBezTo>
                  <a:pt x="83" y="43"/>
                  <a:pt x="83" y="43"/>
                  <a:pt x="83" y="43"/>
                </a:cubicBezTo>
                <a:cubicBezTo>
                  <a:pt x="83" y="43"/>
                  <a:pt x="83" y="43"/>
                  <a:pt x="83" y="43"/>
                </a:cubicBezTo>
                <a:cubicBezTo>
                  <a:pt x="83" y="43"/>
                  <a:pt x="83" y="43"/>
                  <a:pt x="83" y="43"/>
                </a:cubicBezTo>
                <a:cubicBezTo>
                  <a:pt x="83" y="43"/>
                  <a:pt x="83" y="43"/>
                  <a:pt x="83" y="43"/>
                </a:cubicBezTo>
                <a:cubicBezTo>
                  <a:pt x="83" y="43"/>
                  <a:pt x="84" y="43"/>
                  <a:pt x="84" y="43"/>
                </a:cubicBezTo>
                <a:cubicBezTo>
                  <a:pt x="84" y="43"/>
                  <a:pt x="84" y="43"/>
                  <a:pt x="84" y="43"/>
                </a:cubicBezTo>
                <a:cubicBezTo>
                  <a:pt x="84" y="43"/>
                  <a:pt x="84" y="43"/>
                  <a:pt x="84" y="43"/>
                </a:cubicBezTo>
                <a:cubicBezTo>
                  <a:pt x="84" y="44"/>
                  <a:pt x="84" y="44"/>
                  <a:pt x="84" y="44"/>
                </a:cubicBezTo>
                <a:cubicBezTo>
                  <a:pt x="84" y="44"/>
                  <a:pt x="84" y="44"/>
                  <a:pt x="84" y="44"/>
                </a:cubicBezTo>
                <a:cubicBezTo>
                  <a:pt x="84" y="44"/>
                  <a:pt x="84" y="44"/>
                  <a:pt x="84" y="44"/>
                </a:cubicBezTo>
                <a:cubicBezTo>
                  <a:pt x="84" y="44"/>
                  <a:pt x="84" y="44"/>
                  <a:pt x="84" y="44"/>
                </a:cubicBezTo>
                <a:cubicBezTo>
                  <a:pt x="84" y="44"/>
                  <a:pt x="84" y="43"/>
                  <a:pt x="85" y="43"/>
                </a:cubicBezTo>
                <a:cubicBezTo>
                  <a:pt x="85" y="43"/>
                  <a:pt x="85" y="43"/>
                  <a:pt x="86" y="43"/>
                </a:cubicBezTo>
                <a:cubicBezTo>
                  <a:pt x="86" y="44"/>
                  <a:pt x="86" y="43"/>
                  <a:pt x="87" y="43"/>
                </a:cubicBezTo>
                <a:cubicBezTo>
                  <a:pt x="87" y="43"/>
                  <a:pt x="87" y="44"/>
                  <a:pt x="87" y="43"/>
                </a:cubicBezTo>
                <a:cubicBezTo>
                  <a:pt x="87" y="43"/>
                  <a:pt x="87" y="43"/>
                  <a:pt x="87" y="43"/>
                </a:cubicBezTo>
                <a:cubicBezTo>
                  <a:pt x="87" y="43"/>
                  <a:pt x="87" y="43"/>
                  <a:pt x="87" y="43"/>
                </a:cubicBezTo>
                <a:cubicBezTo>
                  <a:pt x="87" y="43"/>
                  <a:pt x="87" y="43"/>
                  <a:pt x="87" y="43"/>
                </a:cubicBezTo>
                <a:cubicBezTo>
                  <a:pt x="87" y="44"/>
                  <a:pt x="87" y="44"/>
                  <a:pt x="87" y="44"/>
                </a:cubicBezTo>
                <a:cubicBezTo>
                  <a:pt x="88" y="44"/>
                  <a:pt x="88" y="44"/>
                  <a:pt x="88" y="44"/>
                </a:cubicBezTo>
                <a:cubicBezTo>
                  <a:pt x="88" y="44"/>
                  <a:pt x="88" y="44"/>
                  <a:pt x="88" y="44"/>
                </a:cubicBezTo>
                <a:cubicBezTo>
                  <a:pt x="88" y="44"/>
                  <a:pt x="88" y="44"/>
                  <a:pt x="88" y="44"/>
                </a:cubicBezTo>
                <a:cubicBezTo>
                  <a:pt x="88" y="44"/>
                  <a:pt x="88" y="44"/>
                  <a:pt x="88" y="44"/>
                </a:cubicBezTo>
                <a:cubicBezTo>
                  <a:pt x="88" y="44"/>
                  <a:pt x="88" y="44"/>
                  <a:pt x="88" y="44"/>
                </a:cubicBezTo>
                <a:cubicBezTo>
                  <a:pt x="88" y="44"/>
                  <a:pt x="88" y="44"/>
                  <a:pt x="88" y="45"/>
                </a:cubicBezTo>
                <a:cubicBezTo>
                  <a:pt x="88" y="45"/>
                  <a:pt x="88" y="44"/>
                  <a:pt x="88" y="44"/>
                </a:cubicBezTo>
                <a:cubicBezTo>
                  <a:pt x="88" y="44"/>
                  <a:pt x="88" y="44"/>
                  <a:pt x="89" y="44"/>
                </a:cubicBezTo>
                <a:cubicBezTo>
                  <a:pt x="89" y="44"/>
                  <a:pt x="89" y="44"/>
                  <a:pt x="89" y="44"/>
                </a:cubicBezTo>
                <a:cubicBezTo>
                  <a:pt x="89" y="44"/>
                  <a:pt x="89" y="44"/>
                  <a:pt x="89" y="45"/>
                </a:cubicBezTo>
                <a:cubicBezTo>
                  <a:pt x="89" y="45"/>
                  <a:pt x="89" y="45"/>
                  <a:pt x="89" y="45"/>
                </a:cubicBezTo>
                <a:cubicBezTo>
                  <a:pt x="89" y="45"/>
                  <a:pt x="89" y="45"/>
                  <a:pt x="89" y="45"/>
                </a:cubicBezTo>
                <a:cubicBezTo>
                  <a:pt x="89" y="45"/>
                  <a:pt x="89" y="45"/>
                  <a:pt x="89" y="45"/>
                </a:cubicBezTo>
                <a:cubicBezTo>
                  <a:pt x="90" y="45"/>
                  <a:pt x="90" y="45"/>
                  <a:pt x="90" y="45"/>
                </a:cubicBezTo>
                <a:cubicBezTo>
                  <a:pt x="90" y="45"/>
                  <a:pt x="90" y="45"/>
                  <a:pt x="90" y="45"/>
                </a:cubicBezTo>
                <a:cubicBezTo>
                  <a:pt x="90" y="45"/>
                  <a:pt x="90" y="45"/>
                  <a:pt x="90" y="45"/>
                </a:cubicBezTo>
                <a:cubicBezTo>
                  <a:pt x="90" y="45"/>
                  <a:pt x="90" y="45"/>
                  <a:pt x="90" y="45"/>
                </a:cubicBezTo>
                <a:cubicBezTo>
                  <a:pt x="90" y="46"/>
                  <a:pt x="91" y="46"/>
                  <a:pt x="90" y="46"/>
                </a:cubicBezTo>
                <a:cubicBezTo>
                  <a:pt x="90" y="46"/>
                  <a:pt x="90" y="46"/>
                  <a:pt x="90" y="46"/>
                </a:cubicBezTo>
                <a:cubicBezTo>
                  <a:pt x="90" y="46"/>
                  <a:pt x="90" y="46"/>
                  <a:pt x="90" y="46"/>
                </a:cubicBezTo>
                <a:cubicBezTo>
                  <a:pt x="90" y="46"/>
                  <a:pt x="89" y="46"/>
                  <a:pt x="89" y="45"/>
                </a:cubicBezTo>
                <a:cubicBezTo>
                  <a:pt x="89" y="45"/>
                  <a:pt x="89" y="45"/>
                  <a:pt x="89" y="45"/>
                </a:cubicBezTo>
                <a:cubicBezTo>
                  <a:pt x="89" y="46"/>
                  <a:pt x="90" y="46"/>
                  <a:pt x="89" y="46"/>
                </a:cubicBezTo>
                <a:cubicBezTo>
                  <a:pt x="89" y="46"/>
                  <a:pt x="89" y="46"/>
                  <a:pt x="89" y="46"/>
                </a:cubicBezTo>
                <a:cubicBezTo>
                  <a:pt x="89" y="46"/>
                  <a:pt x="89" y="47"/>
                  <a:pt x="88" y="46"/>
                </a:cubicBezTo>
                <a:cubicBezTo>
                  <a:pt x="88" y="46"/>
                  <a:pt x="88" y="46"/>
                  <a:pt x="87" y="46"/>
                </a:cubicBezTo>
                <a:cubicBezTo>
                  <a:pt x="87" y="46"/>
                  <a:pt x="87" y="46"/>
                  <a:pt x="87" y="46"/>
                </a:cubicBezTo>
                <a:cubicBezTo>
                  <a:pt x="87" y="46"/>
                  <a:pt x="87" y="46"/>
                  <a:pt x="87" y="46"/>
                </a:cubicBezTo>
                <a:cubicBezTo>
                  <a:pt x="87" y="46"/>
                  <a:pt x="87" y="46"/>
                  <a:pt x="87" y="46"/>
                </a:cubicBezTo>
                <a:cubicBezTo>
                  <a:pt x="87" y="46"/>
                  <a:pt x="87" y="46"/>
                  <a:pt x="87" y="46"/>
                </a:cubicBezTo>
                <a:cubicBezTo>
                  <a:pt x="86" y="45"/>
                  <a:pt x="86" y="45"/>
                  <a:pt x="86" y="45"/>
                </a:cubicBezTo>
                <a:cubicBezTo>
                  <a:pt x="86" y="45"/>
                  <a:pt x="86" y="45"/>
                  <a:pt x="86" y="45"/>
                </a:cubicBezTo>
                <a:cubicBezTo>
                  <a:pt x="85" y="45"/>
                  <a:pt x="85" y="45"/>
                  <a:pt x="85" y="45"/>
                </a:cubicBezTo>
                <a:cubicBezTo>
                  <a:pt x="84" y="45"/>
                  <a:pt x="84" y="46"/>
                  <a:pt x="84" y="46"/>
                </a:cubicBezTo>
                <a:cubicBezTo>
                  <a:pt x="83" y="45"/>
                  <a:pt x="83" y="45"/>
                  <a:pt x="82" y="45"/>
                </a:cubicBezTo>
                <a:cubicBezTo>
                  <a:pt x="82" y="45"/>
                  <a:pt x="82" y="45"/>
                  <a:pt x="81" y="45"/>
                </a:cubicBezTo>
                <a:cubicBezTo>
                  <a:pt x="81" y="45"/>
                  <a:pt x="81" y="45"/>
                  <a:pt x="81" y="45"/>
                </a:cubicBezTo>
                <a:cubicBezTo>
                  <a:pt x="81" y="45"/>
                  <a:pt x="81" y="45"/>
                  <a:pt x="82" y="45"/>
                </a:cubicBezTo>
                <a:cubicBezTo>
                  <a:pt x="82" y="45"/>
                  <a:pt x="82" y="45"/>
                  <a:pt x="82" y="45"/>
                </a:cubicBezTo>
                <a:cubicBezTo>
                  <a:pt x="82" y="45"/>
                  <a:pt x="83" y="45"/>
                  <a:pt x="83" y="46"/>
                </a:cubicBezTo>
                <a:cubicBezTo>
                  <a:pt x="83" y="46"/>
                  <a:pt x="83" y="46"/>
                  <a:pt x="82" y="46"/>
                </a:cubicBezTo>
                <a:cubicBezTo>
                  <a:pt x="82" y="46"/>
                  <a:pt x="82" y="46"/>
                  <a:pt x="82" y="46"/>
                </a:cubicBezTo>
                <a:cubicBezTo>
                  <a:pt x="82" y="46"/>
                  <a:pt x="82" y="46"/>
                  <a:pt x="82" y="46"/>
                </a:cubicBezTo>
                <a:cubicBezTo>
                  <a:pt x="83" y="46"/>
                  <a:pt x="83" y="46"/>
                  <a:pt x="83" y="46"/>
                </a:cubicBezTo>
                <a:cubicBezTo>
                  <a:pt x="83" y="46"/>
                  <a:pt x="83" y="46"/>
                  <a:pt x="83" y="46"/>
                </a:cubicBezTo>
                <a:cubicBezTo>
                  <a:pt x="84" y="46"/>
                  <a:pt x="84" y="46"/>
                  <a:pt x="84" y="46"/>
                </a:cubicBezTo>
                <a:cubicBezTo>
                  <a:pt x="85" y="46"/>
                  <a:pt x="85" y="45"/>
                  <a:pt x="85" y="45"/>
                </a:cubicBezTo>
                <a:cubicBezTo>
                  <a:pt x="85" y="45"/>
                  <a:pt x="85" y="46"/>
                  <a:pt x="85" y="46"/>
                </a:cubicBezTo>
                <a:cubicBezTo>
                  <a:pt x="85" y="46"/>
                  <a:pt x="85" y="46"/>
                  <a:pt x="85" y="46"/>
                </a:cubicBezTo>
                <a:cubicBezTo>
                  <a:pt x="85" y="46"/>
                  <a:pt x="85" y="47"/>
                  <a:pt x="85" y="47"/>
                </a:cubicBezTo>
                <a:cubicBezTo>
                  <a:pt x="85" y="47"/>
                  <a:pt x="84" y="47"/>
                  <a:pt x="84" y="47"/>
                </a:cubicBezTo>
                <a:cubicBezTo>
                  <a:pt x="84" y="47"/>
                  <a:pt x="84" y="47"/>
                  <a:pt x="84" y="47"/>
                </a:cubicBezTo>
                <a:cubicBezTo>
                  <a:pt x="84" y="47"/>
                  <a:pt x="83" y="47"/>
                  <a:pt x="83" y="47"/>
                </a:cubicBezTo>
                <a:cubicBezTo>
                  <a:pt x="83" y="47"/>
                  <a:pt x="83" y="47"/>
                  <a:pt x="83" y="47"/>
                </a:cubicBezTo>
                <a:cubicBezTo>
                  <a:pt x="84" y="48"/>
                  <a:pt x="83" y="48"/>
                  <a:pt x="83" y="49"/>
                </a:cubicBezTo>
                <a:cubicBezTo>
                  <a:pt x="83" y="49"/>
                  <a:pt x="83" y="49"/>
                  <a:pt x="83" y="49"/>
                </a:cubicBezTo>
                <a:cubicBezTo>
                  <a:pt x="83" y="49"/>
                  <a:pt x="83" y="49"/>
                  <a:pt x="83" y="49"/>
                </a:cubicBezTo>
                <a:cubicBezTo>
                  <a:pt x="83" y="49"/>
                  <a:pt x="83" y="48"/>
                  <a:pt x="84" y="48"/>
                </a:cubicBezTo>
                <a:cubicBezTo>
                  <a:pt x="84" y="48"/>
                  <a:pt x="84" y="48"/>
                  <a:pt x="84" y="48"/>
                </a:cubicBezTo>
                <a:cubicBezTo>
                  <a:pt x="84" y="48"/>
                  <a:pt x="85" y="48"/>
                  <a:pt x="85" y="48"/>
                </a:cubicBezTo>
                <a:cubicBezTo>
                  <a:pt x="85" y="48"/>
                  <a:pt x="85" y="48"/>
                  <a:pt x="85" y="48"/>
                </a:cubicBezTo>
                <a:cubicBezTo>
                  <a:pt x="85" y="48"/>
                  <a:pt x="85" y="48"/>
                  <a:pt x="86" y="48"/>
                </a:cubicBezTo>
                <a:cubicBezTo>
                  <a:pt x="86" y="48"/>
                  <a:pt x="86" y="48"/>
                  <a:pt x="86" y="48"/>
                </a:cubicBezTo>
                <a:cubicBezTo>
                  <a:pt x="86" y="48"/>
                  <a:pt x="85" y="48"/>
                  <a:pt x="85" y="48"/>
                </a:cubicBezTo>
                <a:cubicBezTo>
                  <a:pt x="85" y="48"/>
                  <a:pt x="85" y="49"/>
                  <a:pt x="85" y="49"/>
                </a:cubicBezTo>
                <a:cubicBezTo>
                  <a:pt x="85" y="49"/>
                  <a:pt x="84" y="49"/>
                  <a:pt x="84" y="49"/>
                </a:cubicBezTo>
                <a:cubicBezTo>
                  <a:pt x="84" y="49"/>
                  <a:pt x="84" y="49"/>
                  <a:pt x="84" y="49"/>
                </a:cubicBezTo>
                <a:cubicBezTo>
                  <a:pt x="84" y="49"/>
                  <a:pt x="84" y="49"/>
                  <a:pt x="84" y="49"/>
                </a:cubicBezTo>
                <a:cubicBezTo>
                  <a:pt x="84" y="49"/>
                  <a:pt x="84" y="49"/>
                  <a:pt x="85" y="49"/>
                </a:cubicBezTo>
                <a:cubicBezTo>
                  <a:pt x="85" y="49"/>
                  <a:pt x="85" y="49"/>
                  <a:pt x="85" y="49"/>
                </a:cubicBezTo>
                <a:cubicBezTo>
                  <a:pt x="85" y="49"/>
                  <a:pt x="85" y="49"/>
                  <a:pt x="85" y="49"/>
                </a:cubicBezTo>
                <a:cubicBezTo>
                  <a:pt x="85" y="49"/>
                  <a:pt x="86" y="49"/>
                  <a:pt x="86" y="48"/>
                </a:cubicBezTo>
                <a:cubicBezTo>
                  <a:pt x="86" y="48"/>
                  <a:pt x="86" y="48"/>
                  <a:pt x="86" y="48"/>
                </a:cubicBezTo>
                <a:cubicBezTo>
                  <a:pt x="86" y="48"/>
                  <a:pt x="87" y="48"/>
                  <a:pt x="87" y="47"/>
                </a:cubicBezTo>
                <a:cubicBezTo>
                  <a:pt x="87" y="47"/>
                  <a:pt x="87" y="47"/>
                  <a:pt x="87" y="47"/>
                </a:cubicBezTo>
                <a:cubicBezTo>
                  <a:pt x="87" y="47"/>
                  <a:pt x="87" y="47"/>
                  <a:pt x="87" y="48"/>
                </a:cubicBezTo>
                <a:cubicBezTo>
                  <a:pt x="87" y="48"/>
                  <a:pt x="88" y="47"/>
                  <a:pt x="88" y="47"/>
                </a:cubicBezTo>
                <a:cubicBezTo>
                  <a:pt x="88" y="47"/>
                  <a:pt x="89" y="47"/>
                  <a:pt x="89" y="47"/>
                </a:cubicBezTo>
                <a:cubicBezTo>
                  <a:pt x="89" y="47"/>
                  <a:pt x="89" y="47"/>
                  <a:pt x="90" y="47"/>
                </a:cubicBezTo>
                <a:cubicBezTo>
                  <a:pt x="90" y="47"/>
                  <a:pt x="90" y="47"/>
                  <a:pt x="90" y="47"/>
                </a:cubicBezTo>
                <a:cubicBezTo>
                  <a:pt x="90" y="47"/>
                  <a:pt x="90" y="47"/>
                  <a:pt x="90" y="46"/>
                </a:cubicBezTo>
                <a:cubicBezTo>
                  <a:pt x="91" y="47"/>
                  <a:pt x="91" y="47"/>
                  <a:pt x="91" y="47"/>
                </a:cubicBezTo>
                <a:cubicBezTo>
                  <a:pt x="91" y="47"/>
                  <a:pt x="90" y="47"/>
                  <a:pt x="90" y="47"/>
                </a:cubicBezTo>
                <a:cubicBezTo>
                  <a:pt x="90" y="47"/>
                  <a:pt x="90" y="47"/>
                  <a:pt x="90" y="47"/>
                </a:cubicBezTo>
                <a:cubicBezTo>
                  <a:pt x="90" y="47"/>
                  <a:pt x="90" y="47"/>
                  <a:pt x="90" y="48"/>
                </a:cubicBezTo>
                <a:cubicBezTo>
                  <a:pt x="90" y="48"/>
                  <a:pt x="90" y="48"/>
                  <a:pt x="90" y="48"/>
                </a:cubicBezTo>
                <a:cubicBezTo>
                  <a:pt x="90" y="48"/>
                  <a:pt x="90" y="48"/>
                  <a:pt x="90" y="48"/>
                </a:cubicBezTo>
                <a:cubicBezTo>
                  <a:pt x="90" y="48"/>
                  <a:pt x="90" y="48"/>
                  <a:pt x="90" y="48"/>
                </a:cubicBezTo>
                <a:cubicBezTo>
                  <a:pt x="90" y="48"/>
                  <a:pt x="90" y="48"/>
                  <a:pt x="90" y="48"/>
                </a:cubicBezTo>
                <a:cubicBezTo>
                  <a:pt x="90" y="48"/>
                  <a:pt x="90" y="48"/>
                  <a:pt x="90" y="48"/>
                </a:cubicBezTo>
                <a:cubicBezTo>
                  <a:pt x="90" y="48"/>
                  <a:pt x="89" y="48"/>
                  <a:pt x="89" y="48"/>
                </a:cubicBezTo>
                <a:cubicBezTo>
                  <a:pt x="89" y="49"/>
                  <a:pt x="89" y="49"/>
                  <a:pt x="90" y="49"/>
                </a:cubicBezTo>
                <a:cubicBezTo>
                  <a:pt x="90" y="49"/>
                  <a:pt x="90" y="49"/>
                  <a:pt x="90" y="49"/>
                </a:cubicBezTo>
                <a:cubicBezTo>
                  <a:pt x="89" y="49"/>
                  <a:pt x="89" y="49"/>
                  <a:pt x="89" y="49"/>
                </a:cubicBezTo>
                <a:cubicBezTo>
                  <a:pt x="89" y="49"/>
                  <a:pt x="89" y="49"/>
                  <a:pt x="89" y="49"/>
                </a:cubicBezTo>
                <a:cubicBezTo>
                  <a:pt x="89" y="49"/>
                  <a:pt x="89" y="49"/>
                  <a:pt x="89" y="49"/>
                </a:cubicBezTo>
                <a:cubicBezTo>
                  <a:pt x="89" y="49"/>
                  <a:pt x="89" y="50"/>
                  <a:pt x="89" y="50"/>
                </a:cubicBezTo>
                <a:cubicBezTo>
                  <a:pt x="89" y="50"/>
                  <a:pt x="89" y="50"/>
                  <a:pt x="88" y="50"/>
                </a:cubicBezTo>
                <a:cubicBezTo>
                  <a:pt x="89" y="50"/>
                  <a:pt x="89" y="50"/>
                  <a:pt x="89" y="50"/>
                </a:cubicBezTo>
                <a:cubicBezTo>
                  <a:pt x="89" y="50"/>
                  <a:pt x="89" y="50"/>
                  <a:pt x="89" y="50"/>
                </a:cubicBezTo>
                <a:cubicBezTo>
                  <a:pt x="89" y="50"/>
                  <a:pt x="89" y="51"/>
                  <a:pt x="89" y="51"/>
                </a:cubicBezTo>
                <a:cubicBezTo>
                  <a:pt x="88" y="51"/>
                  <a:pt x="88" y="51"/>
                  <a:pt x="88" y="51"/>
                </a:cubicBezTo>
                <a:cubicBezTo>
                  <a:pt x="88" y="51"/>
                  <a:pt x="88" y="51"/>
                  <a:pt x="88" y="51"/>
                </a:cubicBezTo>
                <a:cubicBezTo>
                  <a:pt x="88" y="51"/>
                  <a:pt x="88" y="51"/>
                  <a:pt x="88" y="51"/>
                </a:cubicBezTo>
                <a:cubicBezTo>
                  <a:pt x="88" y="51"/>
                  <a:pt x="88" y="51"/>
                  <a:pt x="88" y="51"/>
                </a:cubicBezTo>
                <a:cubicBezTo>
                  <a:pt x="88" y="51"/>
                  <a:pt x="88" y="51"/>
                  <a:pt x="88" y="51"/>
                </a:cubicBezTo>
                <a:cubicBezTo>
                  <a:pt x="88" y="51"/>
                  <a:pt x="87" y="52"/>
                  <a:pt x="87" y="52"/>
                </a:cubicBezTo>
                <a:cubicBezTo>
                  <a:pt x="87" y="52"/>
                  <a:pt x="87" y="52"/>
                  <a:pt x="87" y="52"/>
                </a:cubicBezTo>
                <a:cubicBezTo>
                  <a:pt x="87" y="52"/>
                  <a:pt x="87" y="52"/>
                  <a:pt x="87" y="52"/>
                </a:cubicBezTo>
                <a:cubicBezTo>
                  <a:pt x="86" y="52"/>
                  <a:pt x="86" y="52"/>
                  <a:pt x="86" y="52"/>
                </a:cubicBezTo>
                <a:cubicBezTo>
                  <a:pt x="86" y="53"/>
                  <a:pt x="86" y="53"/>
                  <a:pt x="85" y="53"/>
                </a:cubicBezTo>
                <a:cubicBezTo>
                  <a:pt x="85" y="53"/>
                  <a:pt x="85" y="53"/>
                  <a:pt x="85" y="53"/>
                </a:cubicBezTo>
                <a:cubicBezTo>
                  <a:pt x="85" y="53"/>
                  <a:pt x="85" y="53"/>
                  <a:pt x="85" y="53"/>
                </a:cubicBezTo>
                <a:cubicBezTo>
                  <a:pt x="85" y="53"/>
                  <a:pt x="84" y="53"/>
                  <a:pt x="84" y="53"/>
                </a:cubicBezTo>
                <a:cubicBezTo>
                  <a:pt x="84" y="53"/>
                  <a:pt x="85" y="53"/>
                  <a:pt x="85" y="53"/>
                </a:cubicBezTo>
                <a:cubicBezTo>
                  <a:pt x="85" y="54"/>
                  <a:pt x="84" y="54"/>
                  <a:pt x="84" y="54"/>
                </a:cubicBezTo>
                <a:cubicBezTo>
                  <a:pt x="84" y="53"/>
                  <a:pt x="84" y="54"/>
                  <a:pt x="84" y="53"/>
                </a:cubicBezTo>
                <a:cubicBezTo>
                  <a:pt x="84" y="54"/>
                  <a:pt x="84" y="54"/>
                  <a:pt x="84" y="54"/>
                </a:cubicBezTo>
                <a:cubicBezTo>
                  <a:pt x="84" y="54"/>
                  <a:pt x="84" y="54"/>
                  <a:pt x="83" y="54"/>
                </a:cubicBezTo>
                <a:cubicBezTo>
                  <a:pt x="83" y="54"/>
                  <a:pt x="83" y="54"/>
                  <a:pt x="83" y="54"/>
                </a:cubicBezTo>
                <a:cubicBezTo>
                  <a:pt x="83" y="54"/>
                  <a:pt x="83" y="54"/>
                  <a:pt x="82" y="54"/>
                </a:cubicBezTo>
                <a:cubicBezTo>
                  <a:pt x="82" y="54"/>
                  <a:pt x="82" y="54"/>
                  <a:pt x="81" y="53"/>
                </a:cubicBezTo>
                <a:cubicBezTo>
                  <a:pt x="81" y="53"/>
                  <a:pt x="81" y="53"/>
                  <a:pt x="81" y="53"/>
                </a:cubicBezTo>
                <a:cubicBezTo>
                  <a:pt x="81" y="54"/>
                  <a:pt x="81" y="54"/>
                  <a:pt x="81" y="54"/>
                </a:cubicBezTo>
                <a:cubicBezTo>
                  <a:pt x="81" y="54"/>
                  <a:pt x="82" y="54"/>
                  <a:pt x="82" y="54"/>
                </a:cubicBezTo>
                <a:cubicBezTo>
                  <a:pt x="82" y="54"/>
                  <a:pt x="82" y="54"/>
                  <a:pt x="82" y="54"/>
                </a:cubicBezTo>
                <a:cubicBezTo>
                  <a:pt x="82" y="54"/>
                  <a:pt x="82" y="54"/>
                  <a:pt x="82" y="54"/>
                </a:cubicBezTo>
                <a:cubicBezTo>
                  <a:pt x="82" y="54"/>
                  <a:pt x="82" y="54"/>
                  <a:pt x="82" y="54"/>
                </a:cubicBezTo>
                <a:cubicBezTo>
                  <a:pt x="83" y="54"/>
                  <a:pt x="82" y="55"/>
                  <a:pt x="82" y="55"/>
                </a:cubicBezTo>
                <a:cubicBezTo>
                  <a:pt x="82" y="55"/>
                  <a:pt x="82" y="55"/>
                  <a:pt x="82" y="55"/>
                </a:cubicBezTo>
                <a:cubicBezTo>
                  <a:pt x="82" y="55"/>
                  <a:pt x="82" y="55"/>
                  <a:pt x="81" y="55"/>
                </a:cubicBezTo>
                <a:cubicBezTo>
                  <a:pt x="81" y="56"/>
                  <a:pt x="82" y="56"/>
                  <a:pt x="81" y="56"/>
                </a:cubicBezTo>
                <a:cubicBezTo>
                  <a:pt x="81" y="56"/>
                  <a:pt x="81" y="56"/>
                  <a:pt x="81" y="56"/>
                </a:cubicBezTo>
                <a:cubicBezTo>
                  <a:pt x="81" y="56"/>
                  <a:pt x="81" y="57"/>
                  <a:pt x="81" y="57"/>
                </a:cubicBezTo>
                <a:cubicBezTo>
                  <a:pt x="81" y="57"/>
                  <a:pt x="81" y="57"/>
                  <a:pt x="81" y="57"/>
                </a:cubicBezTo>
                <a:cubicBezTo>
                  <a:pt x="81" y="57"/>
                  <a:pt x="81" y="57"/>
                  <a:pt x="81" y="57"/>
                </a:cubicBezTo>
                <a:cubicBezTo>
                  <a:pt x="81" y="57"/>
                  <a:pt x="81" y="57"/>
                  <a:pt x="81" y="57"/>
                </a:cubicBezTo>
                <a:cubicBezTo>
                  <a:pt x="81" y="57"/>
                  <a:pt x="81" y="57"/>
                  <a:pt x="81" y="58"/>
                </a:cubicBezTo>
                <a:cubicBezTo>
                  <a:pt x="81" y="58"/>
                  <a:pt x="81" y="58"/>
                  <a:pt x="81" y="58"/>
                </a:cubicBezTo>
                <a:cubicBezTo>
                  <a:pt x="81" y="58"/>
                  <a:pt x="81" y="58"/>
                  <a:pt x="81" y="59"/>
                </a:cubicBezTo>
                <a:cubicBezTo>
                  <a:pt x="81" y="59"/>
                  <a:pt x="81" y="59"/>
                  <a:pt x="80" y="59"/>
                </a:cubicBezTo>
                <a:cubicBezTo>
                  <a:pt x="80" y="59"/>
                  <a:pt x="80" y="59"/>
                  <a:pt x="80" y="59"/>
                </a:cubicBezTo>
                <a:cubicBezTo>
                  <a:pt x="80" y="59"/>
                  <a:pt x="79" y="59"/>
                  <a:pt x="79" y="59"/>
                </a:cubicBezTo>
                <a:cubicBezTo>
                  <a:pt x="79" y="59"/>
                  <a:pt x="80" y="59"/>
                  <a:pt x="80" y="59"/>
                </a:cubicBezTo>
                <a:cubicBezTo>
                  <a:pt x="80" y="59"/>
                  <a:pt x="79" y="59"/>
                  <a:pt x="79" y="59"/>
                </a:cubicBezTo>
                <a:cubicBezTo>
                  <a:pt x="79" y="60"/>
                  <a:pt x="79" y="60"/>
                  <a:pt x="79" y="60"/>
                </a:cubicBezTo>
                <a:cubicBezTo>
                  <a:pt x="79" y="60"/>
                  <a:pt x="79" y="60"/>
                  <a:pt x="79" y="60"/>
                </a:cubicBezTo>
                <a:cubicBezTo>
                  <a:pt x="79" y="60"/>
                  <a:pt x="79" y="60"/>
                  <a:pt x="79" y="60"/>
                </a:cubicBezTo>
                <a:cubicBezTo>
                  <a:pt x="79" y="60"/>
                  <a:pt x="79" y="60"/>
                  <a:pt x="79" y="60"/>
                </a:cubicBezTo>
                <a:cubicBezTo>
                  <a:pt x="79" y="60"/>
                  <a:pt x="78" y="60"/>
                  <a:pt x="78" y="60"/>
                </a:cubicBezTo>
                <a:cubicBezTo>
                  <a:pt x="78" y="60"/>
                  <a:pt x="78" y="60"/>
                  <a:pt x="78" y="60"/>
                </a:cubicBezTo>
                <a:cubicBezTo>
                  <a:pt x="78" y="60"/>
                  <a:pt x="78" y="60"/>
                  <a:pt x="78" y="60"/>
                </a:cubicBezTo>
                <a:cubicBezTo>
                  <a:pt x="78" y="60"/>
                  <a:pt x="78" y="60"/>
                  <a:pt x="78" y="60"/>
                </a:cubicBezTo>
                <a:cubicBezTo>
                  <a:pt x="78" y="60"/>
                  <a:pt x="78" y="61"/>
                  <a:pt x="77" y="61"/>
                </a:cubicBezTo>
                <a:cubicBezTo>
                  <a:pt x="77" y="61"/>
                  <a:pt x="77" y="61"/>
                  <a:pt x="77" y="61"/>
                </a:cubicBezTo>
                <a:cubicBezTo>
                  <a:pt x="77" y="61"/>
                  <a:pt x="77" y="61"/>
                  <a:pt x="77" y="61"/>
                </a:cubicBezTo>
                <a:cubicBezTo>
                  <a:pt x="77" y="61"/>
                  <a:pt x="77" y="61"/>
                  <a:pt x="77" y="61"/>
                </a:cubicBezTo>
                <a:cubicBezTo>
                  <a:pt x="77" y="61"/>
                  <a:pt x="77" y="61"/>
                  <a:pt x="77" y="61"/>
                </a:cubicBezTo>
                <a:cubicBezTo>
                  <a:pt x="77" y="61"/>
                  <a:pt x="77" y="61"/>
                  <a:pt x="77" y="60"/>
                </a:cubicBezTo>
                <a:cubicBezTo>
                  <a:pt x="77" y="60"/>
                  <a:pt x="77" y="60"/>
                  <a:pt x="77" y="60"/>
                </a:cubicBezTo>
                <a:cubicBezTo>
                  <a:pt x="77" y="60"/>
                  <a:pt x="77" y="60"/>
                  <a:pt x="77" y="59"/>
                </a:cubicBezTo>
                <a:cubicBezTo>
                  <a:pt x="77" y="60"/>
                  <a:pt x="77" y="60"/>
                  <a:pt x="77" y="59"/>
                </a:cubicBezTo>
                <a:cubicBezTo>
                  <a:pt x="77" y="60"/>
                  <a:pt x="77" y="60"/>
                  <a:pt x="77" y="60"/>
                </a:cubicBezTo>
                <a:cubicBezTo>
                  <a:pt x="77" y="60"/>
                  <a:pt x="77" y="60"/>
                  <a:pt x="77" y="60"/>
                </a:cubicBezTo>
                <a:cubicBezTo>
                  <a:pt x="77" y="60"/>
                  <a:pt x="77" y="60"/>
                  <a:pt x="77" y="60"/>
                </a:cubicBezTo>
                <a:cubicBezTo>
                  <a:pt x="77" y="60"/>
                  <a:pt x="76" y="60"/>
                  <a:pt x="76" y="60"/>
                </a:cubicBezTo>
                <a:cubicBezTo>
                  <a:pt x="76" y="60"/>
                  <a:pt x="76" y="60"/>
                  <a:pt x="76" y="61"/>
                </a:cubicBezTo>
                <a:cubicBezTo>
                  <a:pt x="76" y="61"/>
                  <a:pt x="77" y="61"/>
                  <a:pt x="76" y="61"/>
                </a:cubicBezTo>
                <a:cubicBezTo>
                  <a:pt x="76" y="61"/>
                  <a:pt x="76" y="61"/>
                  <a:pt x="76" y="61"/>
                </a:cubicBezTo>
                <a:cubicBezTo>
                  <a:pt x="76" y="61"/>
                  <a:pt x="76" y="61"/>
                  <a:pt x="76" y="62"/>
                </a:cubicBezTo>
                <a:cubicBezTo>
                  <a:pt x="76" y="62"/>
                  <a:pt x="76" y="62"/>
                  <a:pt x="75" y="62"/>
                </a:cubicBezTo>
                <a:cubicBezTo>
                  <a:pt x="75" y="62"/>
                  <a:pt x="75" y="62"/>
                  <a:pt x="75" y="62"/>
                </a:cubicBezTo>
                <a:cubicBezTo>
                  <a:pt x="75" y="62"/>
                  <a:pt x="75" y="62"/>
                  <a:pt x="75" y="61"/>
                </a:cubicBezTo>
                <a:cubicBezTo>
                  <a:pt x="75" y="61"/>
                  <a:pt x="75" y="61"/>
                  <a:pt x="75" y="61"/>
                </a:cubicBezTo>
                <a:cubicBezTo>
                  <a:pt x="75" y="61"/>
                  <a:pt x="75" y="61"/>
                  <a:pt x="75" y="61"/>
                </a:cubicBezTo>
                <a:cubicBezTo>
                  <a:pt x="75" y="61"/>
                  <a:pt x="75" y="62"/>
                  <a:pt x="75" y="62"/>
                </a:cubicBezTo>
                <a:cubicBezTo>
                  <a:pt x="75" y="62"/>
                  <a:pt x="75" y="62"/>
                  <a:pt x="75" y="62"/>
                </a:cubicBezTo>
                <a:cubicBezTo>
                  <a:pt x="75" y="62"/>
                  <a:pt x="75" y="62"/>
                  <a:pt x="75" y="62"/>
                </a:cubicBezTo>
                <a:cubicBezTo>
                  <a:pt x="75" y="62"/>
                  <a:pt x="75" y="62"/>
                  <a:pt x="75" y="62"/>
                </a:cubicBezTo>
                <a:cubicBezTo>
                  <a:pt x="75" y="62"/>
                  <a:pt x="75" y="62"/>
                  <a:pt x="75" y="62"/>
                </a:cubicBezTo>
                <a:cubicBezTo>
                  <a:pt x="75" y="62"/>
                  <a:pt x="75" y="62"/>
                  <a:pt x="75" y="62"/>
                </a:cubicBezTo>
                <a:cubicBezTo>
                  <a:pt x="74" y="62"/>
                  <a:pt x="75" y="62"/>
                  <a:pt x="74" y="62"/>
                </a:cubicBezTo>
                <a:cubicBezTo>
                  <a:pt x="74" y="62"/>
                  <a:pt x="74" y="62"/>
                  <a:pt x="74" y="62"/>
                </a:cubicBezTo>
                <a:cubicBezTo>
                  <a:pt x="74" y="62"/>
                  <a:pt x="74" y="62"/>
                  <a:pt x="74" y="62"/>
                </a:cubicBezTo>
                <a:cubicBezTo>
                  <a:pt x="74" y="62"/>
                  <a:pt x="74" y="62"/>
                  <a:pt x="75" y="62"/>
                </a:cubicBezTo>
                <a:cubicBezTo>
                  <a:pt x="75" y="62"/>
                  <a:pt x="75" y="63"/>
                  <a:pt x="75" y="63"/>
                </a:cubicBezTo>
                <a:cubicBezTo>
                  <a:pt x="74" y="63"/>
                  <a:pt x="74" y="63"/>
                  <a:pt x="74" y="63"/>
                </a:cubicBezTo>
                <a:cubicBezTo>
                  <a:pt x="74" y="63"/>
                  <a:pt x="74" y="63"/>
                  <a:pt x="73" y="63"/>
                </a:cubicBezTo>
                <a:cubicBezTo>
                  <a:pt x="73" y="63"/>
                  <a:pt x="73" y="63"/>
                  <a:pt x="73" y="63"/>
                </a:cubicBezTo>
                <a:cubicBezTo>
                  <a:pt x="73" y="64"/>
                  <a:pt x="74" y="63"/>
                  <a:pt x="74" y="64"/>
                </a:cubicBezTo>
                <a:cubicBezTo>
                  <a:pt x="74" y="64"/>
                  <a:pt x="74" y="64"/>
                  <a:pt x="74" y="64"/>
                </a:cubicBezTo>
                <a:cubicBezTo>
                  <a:pt x="74" y="64"/>
                  <a:pt x="74" y="64"/>
                  <a:pt x="74" y="64"/>
                </a:cubicBezTo>
                <a:cubicBezTo>
                  <a:pt x="74" y="64"/>
                  <a:pt x="74" y="64"/>
                  <a:pt x="74" y="64"/>
                </a:cubicBezTo>
                <a:cubicBezTo>
                  <a:pt x="74" y="64"/>
                  <a:pt x="74" y="64"/>
                  <a:pt x="74" y="64"/>
                </a:cubicBezTo>
                <a:cubicBezTo>
                  <a:pt x="74" y="64"/>
                  <a:pt x="74" y="64"/>
                  <a:pt x="74" y="65"/>
                </a:cubicBezTo>
                <a:cubicBezTo>
                  <a:pt x="74" y="65"/>
                  <a:pt x="74" y="65"/>
                  <a:pt x="74" y="65"/>
                </a:cubicBezTo>
                <a:cubicBezTo>
                  <a:pt x="74" y="65"/>
                  <a:pt x="74" y="65"/>
                  <a:pt x="73" y="65"/>
                </a:cubicBezTo>
                <a:cubicBezTo>
                  <a:pt x="73" y="65"/>
                  <a:pt x="73" y="65"/>
                  <a:pt x="73" y="65"/>
                </a:cubicBezTo>
                <a:cubicBezTo>
                  <a:pt x="73" y="65"/>
                  <a:pt x="73" y="65"/>
                  <a:pt x="74" y="65"/>
                </a:cubicBezTo>
                <a:cubicBezTo>
                  <a:pt x="74" y="65"/>
                  <a:pt x="74" y="65"/>
                  <a:pt x="74" y="65"/>
                </a:cubicBezTo>
                <a:cubicBezTo>
                  <a:pt x="74" y="65"/>
                  <a:pt x="74" y="65"/>
                  <a:pt x="74" y="65"/>
                </a:cubicBezTo>
                <a:cubicBezTo>
                  <a:pt x="74" y="65"/>
                  <a:pt x="74" y="66"/>
                  <a:pt x="74" y="66"/>
                </a:cubicBezTo>
                <a:cubicBezTo>
                  <a:pt x="74" y="66"/>
                  <a:pt x="75" y="66"/>
                  <a:pt x="75" y="66"/>
                </a:cubicBezTo>
                <a:cubicBezTo>
                  <a:pt x="74" y="66"/>
                  <a:pt x="74" y="66"/>
                  <a:pt x="74" y="66"/>
                </a:cubicBezTo>
                <a:cubicBezTo>
                  <a:pt x="74" y="66"/>
                  <a:pt x="74" y="66"/>
                  <a:pt x="74" y="66"/>
                </a:cubicBezTo>
                <a:cubicBezTo>
                  <a:pt x="73" y="66"/>
                  <a:pt x="73" y="66"/>
                  <a:pt x="73" y="66"/>
                </a:cubicBezTo>
                <a:cubicBezTo>
                  <a:pt x="73" y="66"/>
                  <a:pt x="73" y="66"/>
                  <a:pt x="73" y="66"/>
                </a:cubicBezTo>
                <a:cubicBezTo>
                  <a:pt x="73" y="66"/>
                  <a:pt x="73" y="66"/>
                  <a:pt x="73" y="66"/>
                </a:cubicBezTo>
                <a:cubicBezTo>
                  <a:pt x="73" y="66"/>
                  <a:pt x="73" y="66"/>
                  <a:pt x="74" y="66"/>
                </a:cubicBezTo>
                <a:cubicBezTo>
                  <a:pt x="74" y="66"/>
                  <a:pt x="74" y="66"/>
                  <a:pt x="74" y="66"/>
                </a:cubicBezTo>
                <a:cubicBezTo>
                  <a:pt x="74" y="66"/>
                  <a:pt x="74" y="66"/>
                  <a:pt x="74" y="66"/>
                </a:cubicBezTo>
                <a:cubicBezTo>
                  <a:pt x="74" y="66"/>
                  <a:pt x="74" y="66"/>
                  <a:pt x="74" y="67"/>
                </a:cubicBezTo>
                <a:cubicBezTo>
                  <a:pt x="74" y="67"/>
                  <a:pt x="74" y="67"/>
                  <a:pt x="74" y="67"/>
                </a:cubicBezTo>
                <a:cubicBezTo>
                  <a:pt x="74" y="67"/>
                  <a:pt x="74" y="67"/>
                  <a:pt x="73" y="67"/>
                </a:cubicBezTo>
                <a:cubicBezTo>
                  <a:pt x="73" y="67"/>
                  <a:pt x="73" y="67"/>
                  <a:pt x="73" y="67"/>
                </a:cubicBezTo>
                <a:cubicBezTo>
                  <a:pt x="73" y="67"/>
                  <a:pt x="74" y="67"/>
                  <a:pt x="74" y="67"/>
                </a:cubicBezTo>
                <a:cubicBezTo>
                  <a:pt x="74" y="67"/>
                  <a:pt x="74" y="67"/>
                  <a:pt x="74" y="67"/>
                </a:cubicBezTo>
                <a:cubicBezTo>
                  <a:pt x="73" y="67"/>
                  <a:pt x="73" y="67"/>
                  <a:pt x="73" y="67"/>
                </a:cubicBezTo>
                <a:cubicBezTo>
                  <a:pt x="73" y="67"/>
                  <a:pt x="73" y="67"/>
                  <a:pt x="73" y="67"/>
                </a:cubicBezTo>
                <a:cubicBezTo>
                  <a:pt x="73" y="67"/>
                  <a:pt x="73" y="67"/>
                  <a:pt x="74" y="67"/>
                </a:cubicBezTo>
                <a:cubicBezTo>
                  <a:pt x="74" y="67"/>
                  <a:pt x="74" y="67"/>
                  <a:pt x="74" y="67"/>
                </a:cubicBezTo>
                <a:cubicBezTo>
                  <a:pt x="74" y="68"/>
                  <a:pt x="74" y="68"/>
                  <a:pt x="74" y="68"/>
                </a:cubicBezTo>
                <a:cubicBezTo>
                  <a:pt x="73" y="68"/>
                  <a:pt x="73" y="67"/>
                  <a:pt x="73" y="67"/>
                </a:cubicBezTo>
                <a:cubicBezTo>
                  <a:pt x="73" y="67"/>
                  <a:pt x="73" y="67"/>
                  <a:pt x="73" y="67"/>
                </a:cubicBezTo>
                <a:cubicBezTo>
                  <a:pt x="73" y="68"/>
                  <a:pt x="73" y="68"/>
                  <a:pt x="73" y="68"/>
                </a:cubicBezTo>
                <a:cubicBezTo>
                  <a:pt x="73" y="68"/>
                  <a:pt x="73" y="68"/>
                  <a:pt x="73" y="68"/>
                </a:cubicBezTo>
                <a:cubicBezTo>
                  <a:pt x="73" y="68"/>
                  <a:pt x="73" y="68"/>
                  <a:pt x="73" y="68"/>
                </a:cubicBezTo>
                <a:cubicBezTo>
                  <a:pt x="73" y="68"/>
                  <a:pt x="73" y="68"/>
                  <a:pt x="73" y="68"/>
                </a:cubicBezTo>
                <a:cubicBezTo>
                  <a:pt x="72" y="68"/>
                  <a:pt x="72" y="69"/>
                  <a:pt x="72" y="69"/>
                </a:cubicBezTo>
                <a:cubicBezTo>
                  <a:pt x="72" y="69"/>
                  <a:pt x="72" y="69"/>
                  <a:pt x="72" y="69"/>
                </a:cubicBezTo>
                <a:cubicBezTo>
                  <a:pt x="72" y="69"/>
                  <a:pt x="73" y="69"/>
                  <a:pt x="73" y="69"/>
                </a:cubicBezTo>
                <a:cubicBezTo>
                  <a:pt x="73" y="69"/>
                  <a:pt x="73" y="69"/>
                  <a:pt x="73" y="69"/>
                </a:cubicBezTo>
                <a:cubicBezTo>
                  <a:pt x="73" y="69"/>
                  <a:pt x="73" y="69"/>
                  <a:pt x="73" y="69"/>
                </a:cubicBezTo>
                <a:cubicBezTo>
                  <a:pt x="73" y="69"/>
                  <a:pt x="72" y="69"/>
                  <a:pt x="72" y="69"/>
                </a:cubicBezTo>
                <a:cubicBezTo>
                  <a:pt x="72" y="69"/>
                  <a:pt x="72" y="69"/>
                  <a:pt x="73" y="70"/>
                </a:cubicBezTo>
                <a:cubicBezTo>
                  <a:pt x="73" y="70"/>
                  <a:pt x="73" y="70"/>
                  <a:pt x="73" y="70"/>
                </a:cubicBezTo>
                <a:cubicBezTo>
                  <a:pt x="73" y="70"/>
                  <a:pt x="73" y="71"/>
                  <a:pt x="73" y="71"/>
                </a:cubicBezTo>
                <a:cubicBezTo>
                  <a:pt x="73" y="71"/>
                  <a:pt x="73" y="71"/>
                  <a:pt x="73" y="71"/>
                </a:cubicBezTo>
                <a:cubicBezTo>
                  <a:pt x="73" y="71"/>
                  <a:pt x="73" y="71"/>
                  <a:pt x="73" y="71"/>
                </a:cubicBezTo>
                <a:cubicBezTo>
                  <a:pt x="73" y="71"/>
                  <a:pt x="73" y="71"/>
                  <a:pt x="73" y="71"/>
                </a:cubicBezTo>
                <a:cubicBezTo>
                  <a:pt x="73" y="71"/>
                  <a:pt x="73" y="71"/>
                  <a:pt x="73" y="71"/>
                </a:cubicBezTo>
                <a:cubicBezTo>
                  <a:pt x="73" y="71"/>
                  <a:pt x="73" y="72"/>
                  <a:pt x="73" y="72"/>
                </a:cubicBezTo>
                <a:cubicBezTo>
                  <a:pt x="73" y="72"/>
                  <a:pt x="73" y="72"/>
                  <a:pt x="73" y="72"/>
                </a:cubicBezTo>
                <a:cubicBezTo>
                  <a:pt x="72" y="72"/>
                  <a:pt x="72" y="72"/>
                  <a:pt x="72" y="72"/>
                </a:cubicBezTo>
                <a:cubicBezTo>
                  <a:pt x="72" y="72"/>
                  <a:pt x="72" y="72"/>
                  <a:pt x="72" y="72"/>
                </a:cubicBezTo>
                <a:cubicBezTo>
                  <a:pt x="72" y="72"/>
                  <a:pt x="72" y="72"/>
                  <a:pt x="73" y="72"/>
                </a:cubicBezTo>
                <a:cubicBezTo>
                  <a:pt x="73" y="72"/>
                  <a:pt x="73" y="72"/>
                  <a:pt x="73" y="72"/>
                </a:cubicBezTo>
                <a:cubicBezTo>
                  <a:pt x="72" y="72"/>
                  <a:pt x="73" y="72"/>
                  <a:pt x="72" y="73"/>
                </a:cubicBezTo>
                <a:cubicBezTo>
                  <a:pt x="72" y="73"/>
                  <a:pt x="72" y="73"/>
                  <a:pt x="72" y="73"/>
                </a:cubicBezTo>
                <a:cubicBezTo>
                  <a:pt x="72" y="73"/>
                  <a:pt x="72" y="73"/>
                  <a:pt x="72" y="73"/>
                </a:cubicBezTo>
                <a:cubicBezTo>
                  <a:pt x="72" y="73"/>
                  <a:pt x="72" y="73"/>
                  <a:pt x="72" y="73"/>
                </a:cubicBezTo>
                <a:cubicBezTo>
                  <a:pt x="72" y="73"/>
                  <a:pt x="72" y="73"/>
                  <a:pt x="72" y="73"/>
                </a:cubicBezTo>
                <a:cubicBezTo>
                  <a:pt x="72" y="73"/>
                  <a:pt x="72" y="73"/>
                  <a:pt x="72" y="73"/>
                </a:cubicBezTo>
                <a:cubicBezTo>
                  <a:pt x="72" y="73"/>
                  <a:pt x="72" y="73"/>
                  <a:pt x="73" y="73"/>
                </a:cubicBezTo>
                <a:cubicBezTo>
                  <a:pt x="73" y="73"/>
                  <a:pt x="73" y="73"/>
                  <a:pt x="73" y="73"/>
                </a:cubicBezTo>
                <a:cubicBezTo>
                  <a:pt x="73" y="73"/>
                  <a:pt x="72" y="74"/>
                  <a:pt x="71" y="74"/>
                </a:cubicBezTo>
                <a:cubicBezTo>
                  <a:pt x="71" y="74"/>
                  <a:pt x="72" y="74"/>
                  <a:pt x="72" y="74"/>
                </a:cubicBezTo>
                <a:cubicBezTo>
                  <a:pt x="72" y="74"/>
                  <a:pt x="72" y="74"/>
                  <a:pt x="72" y="74"/>
                </a:cubicBezTo>
                <a:cubicBezTo>
                  <a:pt x="72" y="74"/>
                  <a:pt x="73" y="74"/>
                  <a:pt x="72" y="74"/>
                </a:cubicBezTo>
                <a:cubicBezTo>
                  <a:pt x="72" y="74"/>
                  <a:pt x="72" y="74"/>
                  <a:pt x="72" y="74"/>
                </a:cubicBezTo>
                <a:cubicBezTo>
                  <a:pt x="72" y="74"/>
                  <a:pt x="72" y="74"/>
                  <a:pt x="72" y="74"/>
                </a:cubicBezTo>
                <a:cubicBezTo>
                  <a:pt x="72" y="74"/>
                  <a:pt x="72" y="74"/>
                  <a:pt x="71" y="74"/>
                </a:cubicBezTo>
                <a:cubicBezTo>
                  <a:pt x="71" y="74"/>
                  <a:pt x="71" y="74"/>
                  <a:pt x="71" y="74"/>
                </a:cubicBezTo>
                <a:cubicBezTo>
                  <a:pt x="70" y="74"/>
                  <a:pt x="70" y="75"/>
                  <a:pt x="70" y="75"/>
                </a:cubicBezTo>
                <a:cubicBezTo>
                  <a:pt x="70" y="75"/>
                  <a:pt x="70" y="75"/>
                  <a:pt x="70" y="75"/>
                </a:cubicBezTo>
                <a:cubicBezTo>
                  <a:pt x="70" y="75"/>
                  <a:pt x="70" y="75"/>
                  <a:pt x="70" y="75"/>
                </a:cubicBezTo>
                <a:cubicBezTo>
                  <a:pt x="69" y="75"/>
                  <a:pt x="69" y="75"/>
                  <a:pt x="69" y="75"/>
                </a:cubicBezTo>
                <a:cubicBezTo>
                  <a:pt x="69" y="75"/>
                  <a:pt x="70" y="74"/>
                  <a:pt x="69" y="74"/>
                </a:cubicBezTo>
                <a:cubicBezTo>
                  <a:pt x="69" y="74"/>
                  <a:pt x="69" y="74"/>
                  <a:pt x="69" y="74"/>
                </a:cubicBezTo>
                <a:cubicBezTo>
                  <a:pt x="69" y="74"/>
                  <a:pt x="69" y="74"/>
                  <a:pt x="70" y="74"/>
                </a:cubicBezTo>
                <a:cubicBezTo>
                  <a:pt x="69" y="74"/>
                  <a:pt x="69" y="74"/>
                  <a:pt x="69" y="74"/>
                </a:cubicBezTo>
                <a:cubicBezTo>
                  <a:pt x="69" y="74"/>
                  <a:pt x="69" y="74"/>
                  <a:pt x="69" y="74"/>
                </a:cubicBezTo>
                <a:cubicBezTo>
                  <a:pt x="69" y="74"/>
                  <a:pt x="69" y="74"/>
                  <a:pt x="69" y="74"/>
                </a:cubicBezTo>
                <a:cubicBezTo>
                  <a:pt x="69" y="74"/>
                  <a:pt x="69" y="74"/>
                  <a:pt x="69" y="74"/>
                </a:cubicBezTo>
                <a:cubicBezTo>
                  <a:pt x="68" y="74"/>
                  <a:pt x="69" y="74"/>
                  <a:pt x="68" y="74"/>
                </a:cubicBezTo>
                <a:cubicBezTo>
                  <a:pt x="68" y="74"/>
                  <a:pt x="68" y="74"/>
                  <a:pt x="68" y="74"/>
                </a:cubicBezTo>
                <a:cubicBezTo>
                  <a:pt x="68" y="74"/>
                  <a:pt x="68" y="74"/>
                  <a:pt x="68" y="74"/>
                </a:cubicBezTo>
                <a:cubicBezTo>
                  <a:pt x="68" y="74"/>
                  <a:pt x="68" y="74"/>
                  <a:pt x="68" y="74"/>
                </a:cubicBezTo>
                <a:cubicBezTo>
                  <a:pt x="68" y="74"/>
                  <a:pt x="68" y="74"/>
                  <a:pt x="68" y="74"/>
                </a:cubicBezTo>
                <a:cubicBezTo>
                  <a:pt x="68" y="74"/>
                  <a:pt x="68" y="74"/>
                  <a:pt x="68" y="74"/>
                </a:cubicBezTo>
                <a:cubicBezTo>
                  <a:pt x="68" y="74"/>
                  <a:pt x="68" y="73"/>
                  <a:pt x="68" y="73"/>
                </a:cubicBezTo>
                <a:cubicBezTo>
                  <a:pt x="68" y="73"/>
                  <a:pt x="69" y="73"/>
                  <a:pt x="69" y="73"/>
                </a:cubicBezTo>
                <a:cubicBezTo>
                  <a:pt x="69" y="73"/>
                  <a:pt x="68" y="73"/>
                  <a:pt x="68" y="73"/>
                </a:cubicBezTo>
                <a:cubicBezTo>
                  <a:pt x="68" y="73"/>
                  <a:pt x="68" y="73"/>
                  <a:pt x="68" y="73"/>
                </a:cubicBezTo>
                <a:cubicBezTo>
                  <a:pt x="68" y="73"/>
                  <a:pt x="68" y="73"/>
                  <a:pt x="68" y="73"/>
                </a:cubicBezTo>
                <a:cubicBezTo>
                  <a:pt x="68" y="73"/>
                  <a:pt x="68" y="73"/>
                  <a:pt x="68" y="73"/>
                </a:cubicBezTo>
                <a:cubicBezTo>
                  <a:pt x="68" y="73"/>
                  <a:pt x="67" y="73"/>
                  <a:pt x="67" y="73"/>
                </a:cubicBezTo>
                <a:cubicBezTo>
                  <a:pt x="67" y="73"/>
                  <a:pt x="68" y="73"/>
                  <a:pt x="68" y="73"/>
                </a:cubicBezTo>
                <a:cubicBezTo>
                  <a:pt x="68" y="73"/>
                  <a:pt x="68" y="73"/>
                  <a:pt x="68" y="73"/>
                </a:cubicBezTo>
                <a:cubicBezTo>
                  <a:pt x="68" y="73"/>
                  <a:pt x="68" y="72"/>
                  <a:pt x="67" y="72"/>
                </a:cubicBezTo>
                <a:cubicBezTo>
                  <a:pt x="67" y="72"/>
                  <a:pt x="67" y="73"/>
                  <a:pt x="67" y="73"/>
                </a:cubicBezTo>
                <a:cubicBezTo>
                  <a:pt x="67" y="73"/>
                  <a:pt x="67" y="73"/>
                  <a:pt x="67" y="73"/>
                </a:cubicBezTo>
                <a:cubicBezTo>
                  <a:pt x="67" y="73"/>
                  <a:pt x="67" y="73"/>
                  <a:pt x="66" y="73"/>
                </a:cubicBezTo>
                <a:cubicBezTo>
                  <a:pt x="66" y="73"/>
                  <a:pt x="66" y="73"/>
                  <a:pt x="66" y="73"/>
                </a:cubicBezTo>
                <a:cubicBezTo>
                  <a:pt x="66" y="73"/>
                  <a:pt x="66" y="73"/>
                  <a:pt x="66" y="73"/>
                </a:cubicBezTo>
                <a:cubicBezTo>
                  <a:pt x="66" y="73"/>
                  <a:pt x="66" y="73"/>
                  <a:pt x="66" y="73"/>
                </a:cubicBezTo>
                <a:cubicBezTo>
                  <a:pt x="66" y="73"/>
                  <a:pt x="66" y="73"/>
                  <a:pt x="66" y="73"/>
                </a:cubicBezTo>
                <a:cubicBezTo>
                  <a:pt x="66" y="73"/>
                  <a:pt x="66" y="73"/>
                  <a:pt x="66" y="73"/>
                </a:cubicBezTo>
                <a:cubicBezTo>
                  <a:pt x="66" y="73"/>
                  <a:pt x="66" y="73"/>
                  <a:pt x="66" y="73"/>
                </a:cubicBezTo>
                <a:cubicBezTo>
                  <a:pt x="66" y="73"/>
                  <a:pt x="66" y="73"/>
                  <a:pt x="65" y="73"/>
                </a:cubicBezTo>
                <a:cubicBezTo>
                  <a:pt x="65" y="73"/>
                  <a:pt x="65" y="74"/>
                  <a:pt x="65" y="74"/>
                </a:cubicBezTo>
                <a:cubicBezTo>
                  <a:pt x="65" y="74"/>
                  <a:pt x="65" y="74"/>
                  <a:pt x="65" y="74"/>
                </a:cubicBezTo>
                <a:cubicBezTo>
                  <a:pt x="65" y="74"/>
                  <a:pt x="65" y="74"/>
                  <a:pt x="65" y="74"/>
                </a:cubicBezTo>
                <a:cubicBezTo>
                  <a:pt x="65" y="74"/>
                  <a:pt x="64" y="74"/>
                  <a:pt x="64" y="74"/>
                </a:cubicBezTo>
                <a:cubicBezTo>
                  <a:pt x="64" y="74"/>
                  <a:pt x="65" y="74"/>
                  <a:pt x="65" y="73"/>
                </a:cubicBezTo>
                <a:cubicBezTo>
                  <a:pt x="65" y="73"/>
                  <a:pt x="64" y="73"/>
                  <a:pt x="64" y="73"/>
                </a:cubicBezTo>
                <a:cubicBezTo>
                  <a:pt x="64" y="73"/>
                  <a:pt x="64" y="73"/>
                  <a:pt x="64" y="73"/>
                </a:cubicBezTo>
                <a:cubicBezTo>
                  <a:pt x="64" y="73"/>
                  <a:pt x="64" y="73"/>
                  <a:pt x="64" y="73"/>
                </a:cubicBezTo>
                <a:cubicBezTo>
                  <a:pt x="64" y="73"/>
                  <a:pt x="64" y="73"/>
                  <a:pt x="64" y="73"/>
                </a:cubicBezTo>
                <a:cubicBezTo>
                  <a:pt x="64" y="73"/>
                  <a:pt x="64" y="73"/>
                  <a:pt x="64" y="73"/>
                </a:cubicBezTo>
                <a:cubicBezTo>
                  <a:pt x="64" y="73"/>
                  <a:pt x="63" y="73"/>
                  <a:pt x="63" y="73"/>
                </a:cubicBezTo>
                <a:cubicBezTo>
                  <a:pt x="63" y="73"/>
                  <a:pt x="63" y="72"/>
                  <a:pt x="63" y="72"/>
                </a:cubicBezTo>
                <a:cubicBezTo>
                  <a:pt x="63" y="72"/>
                  <a:pt x="63" y="72"/>
                  <a:pt x="63" y="72"/>
                </a:cubicBezTo>
                <a:cubicBezTo>
                  <a:pt x="63" y="72"/>
                  <a:pt x="63" y="72"/>
                  <a:pt x="63" y="72"/>
                </a:cubicBezTo>
                <a:cubicBezTo>
                  <a:pt x="63" y="73"/>
                  <a:pt x="63" y="72"/>
                  <a:pt x="63" y="72"/>
                </a:cubicBezTo>
                <a:cubicBezTo>
                  <a:pt x="63" y="72"/>
                  <a:pt x="63" y="73"/>
                  <a:pt x="63" y="73"/>
                </a:cubicBezTo>
                <a:cubicBezTo>
                  <a:pt x="62" y="73"/>
                  <a:pt x="62" y="73"/>
                  <a:pt x="62" y="72"/>
                </a:cubicBezTo>
                <a:cubicBezTo>
                  <a:pt x="62" y="72"/>
                  <a:pt x="62" y="72"/>
                  <a:pt x="62" y="72"/>
                </a:cubicBezTo>
                <a:cubicBezTo>
                  <a:pt x="62" y="72"/>
                  <a:pt x="62" y="72"/>
                  <a:pt x="62" y="72"/>
                </a:cubicBezTo>
                <a:cubicBezTo>
                  <a:pt x="62" y="72"/>
                  <a:pt x="63" y="72"/>
                  <a:pt x="62" y="71"/>
                </a:cubicBezTo>
                <a:cubicBezTo>
                  <a:pt x="62" y="72"/>
                  <a:pt x="62" y="72"/>
                  <a:pt x="61" y="72"/>
                </a:cubicBezTo>
                <a:cubicBezTo>
                  <a:pt x="62" y="72"/>
                  <a:pt x="62" y="72"/>
                  <a:pt x="62" y="71"/>
                </a:cubicBezTo>
                <a:cubicBezTo>
                  <a:pt x="62" y="71"/>
                  <a:pt x="62" y="71"/>
                  <a:pt x="62" y="71"/>
                </a:cubicBezTo>
                <a:cubicBezTo>
                  <a:pt x="62" y="71"/>
                  <a:pt x="62" y="71"/>
                  <a:pt x="62" y="71"/>
                </a:cubicBezTo>
                <a:cubicBezTo>
                  <a:pt x="62" y="71"/>
                  <a:pt x="62" y="71"/>
                  <a:pt x="62" y="72"/>
                </a:cubicBezTo>
                <a:cubicBezTo>
                  <a:pt x="61" y="71"/>
                  <a:pt x="61" y="71"/>
                  <a:pt x="61" y="71"/>
                </a:cubicBezTo>
                <a:cubicBezTo>
                  <a:pt x="61" y="71"/>
                  <a:pt x="61" y="71"/>
                  <a:pt x="61" y="71"/>
                </a:cubicBezTo>
                <a:cubicBezTo>
                  <a:pt x="62" y="71"/>
                  <a:pt x="62" y="71"/>
                  <a:pt x="62" y="71"/>
                </a:cubicBezTo>
                <a:cubicBezTo>
                  <a:pt x="62" y="71"/>
                  <a:pt x="62" y="71"/>
                  <a:pt x="62" y="71"/>
                </a:cubicBezTo>
                <a:cubicBezTo>
                  <a:pt x="61" y="71"/>
                  <a:pt x="61" y="71"/>
                  <a:pt x="61" y="71"/>
                </a:cubicBezTo>
                <a:cubicBezTo>
                  <a:pt x="61" y="71"/>
                  <a:pt x="61" y="71"/>
                  <a:pt x="60" y="71"/>
                </a:cubicBezTo>
                <a:cubicBezTo>
                  <a:pt x="60" y="71"/>
                  <a:pt x="60" y="71"/>
                  <a:pt x="60" y="70"/>
                </a:cubicBezTo>
                <a:cubicBezTo>
                  <a:pt x="60" y="70"/>
                  <a:pt x="60" y="70"/>
                  <a:pt x="61" y="70"/>
                </a:cubicBezTo>
                <a:cubicBezTo>
                  <a:pt x="61" y="69"/>
                  <a:pt x="61" y="69"/>
                  <a:pt x="61" y="69"/>
                </a:cubicBezTo>
                <a:cubicBezTo>
                  <a:pt x="61" y="69"/>
                  <a:pt x="61" y="69"/>
                  <a:pt x="61" y="69"/>
                </a:cubicBezTo>
                <a:cubicBezTo>
                  <a:pt x="60" y="69"/>
                  <a:pt x="60" y="70"/>
                  <a:pt x="60" y="70"/>
                </a:cubicBezTo>
                <a:cubicBezTo>
                  <a:pt x="60" y="70"/>
                  <a:pt x="60" y="70"/>
                  <a:pt x="60" y="70"/>
                </a:cubicBezTo>
                <a:cubicBezTo>
                  <a:pt x="60" y="70"/>
                  <a:pt x="60" y="70"/>
                  <a:pt x="60" y="69"/>
                </a:cubicBezTo>
                <a:cubicBezTo>
                  <a:pt x="60" y="69"/>
                  <a:pt x="60" y="69"/>
                  <a:pt x="60" y="69"/>
                </a:cubicBezTo>
                <a:cubicBezTo>
                  <a:pt x="60" y="69"/>
                  <a:pt x="60" y="70"/>
                  <a:pt x="60" y="70"/>
                </a:cubicBezTo>
                <a:cubicBezTo>
                  <a:pt x="59" y="69"/>
                  <a:pt x="60" y="69"/>
                  <a:pt x="60" y="69"/>
                </a:cubicBezTo>
                <a:cubicBezTo>
                  <a:pt x="60" y="69"/>
                  <a:pt x="60" y="69"/>
                  <a:pt x="59" y="69"/>
                </a:cubicBezTo>
                <a:cubicBezTo>
                  <a:pt x="59" y="69"/>
                  <a:pt x="59" y="69"/>
                  <a:pt x="59" y="69"/>
                </a:cubicBezTo>
                <a:cubicBezTo>
                  <a:pt x="59" y="69"/>
                  <a:pt x="59" y="69"/>
                  <a:pt x="59" y="69"/>
                </a:cubicBezTo>
                <a:cubicBezTo>
                  <a:pt x="59" y="68"/>
                  <a:pt x="59" y="68"/>
                  <a:pt x="60" y="68"/>
                </a:cubicBezTo>
                <a:cubicBezTo>
                  <a:pt x="59" y="68"/>
                  <a:pt x="59" y="68"/>
                  <a:pt x="59" y="68"/>
                </a:cubicBezTo>
                <a:cubicBezTo>
                  <a:pt x="59" y="68"/>
                  <a:pt x="59" y="68"/>
                  <a:pt x="58" y="68"/>
                </a:cubicBezTo>
                <a:cubicBezTo>
                  <a:pt x="58" y="68"/>
                  <a:pt x="58" y="68"/>
                  <a:pt x="58" y="68"/>
                </a:cubicBezTo>
                <a:cubicBezTo>
                  <a:pt x="58" y="68"/>
                  <a:pt x="58" y="68"/>
                  <a:pt x="58" y="68"/>
                </a:cubicBezTo>
                <a:cubicBezTo>
                  <a:pt x="58" y="68"/>
                  <a:pt x="58" y="68"/>
                  <a:pt x="58" y="68"/>
                </a:cubicBezTo>
                <a:cubicBezTo>
                  <a:pt x="58" y="68"/>
                  <a:pt x="58" y="68"/>
                  <a:pt x="58" y="68"/>
                </a:cubicBezTo>
                <a:cubicBezTo>
                  <a:pt x="58" y="68"/>
                  <a:pt x="58" y="68"/>
                  <a:pt x="58" y="68"/>
                </a:cubicBezTo>
                <a:cubicBezTo>
                  <a:pt x="58" y="68"/>
                  <a:pt x="58" y="67"/>
                  <a:pt x="58" y="67"/>
                </a:cubicBezTo>
                <a:cubicBezTo>
                  <a:pt x="58" y="67"/>
                  <a:pt x="58" y="67"/>
                  <a:pt x="59" y="67"/>
                </a:cubicBezTo>
                <a:cubicBezTo>
                  <a:pt x="59" y="67"/>
                  <a:pt x="59" y="67"/>
                  <a:pt x="60" y="67"/>
                </a:cubicBezTo>
                <a:cubicBezTo>
                  <a:pt x="60" y="67"/>
                  <a:pt x="60" y="67"/>
                  <a:pt x="60" y="67"/>
                </a:cubicBezTo>
                <a:cubicBezTo>
                  <a:pt x="60" y="67"/>
                  <a:pt x="60" y="67"/>
                  <a:pt x="60" y="66"/>
                </a:cubicBezTo>
                <a:cubicBezTo>
                  <a:pt x="60" y="67"/>
                  <a:pt x="60" y="67"/>
                  <a:pt x="60" y="67"/>
                </a:cubicBezTo>
                <a:cubicBezTo>
                  <a:pt x="59" y="67"/>
                  <a:pt x="59" y="67"/>
                  <a:pt x="59" y="67"/>
                </a:cubicBezTo>
                <a:cubicBezTo>
                  <a:pt x="58" y="67"/>
                  <a:pt x="58" y="67"/>
                  <a:pt x="58" y="67"/>
                </a:cubicBezTo>
                <a:cubicBezTo>
                  <a:pt x="58" y="67"/>
                  <a:pt x="58" y="67"/>
                  <a:pt x="58" y="67"/>
                </a:cubicBezTo>
                <a:cubicBezTo>
                  <a:pt x="58" y="67"/>
                  <a:pt x="59" y="67"/>
                  <a:pt x="59" y="66"/>
                </a:cubicBezTo>
                <a:cubicBezTo>
                  <a:pt x="59" y="66"/>
                  <a:pt x="59" y="66"/>
                  <a:pt x="59" y="66"/>
                </a:cubicBezTo>
                <a:cubicBezTo>
                  <a:pt x="59" y="66"/>
                  <a:pt x="59" y="66"/>
                  <a:pt x="59" y="66"/>
                </a:cubicBezTo>
                <a:cubicBezTo>
                  <a:pt x="59" y="66"/>
                  <a:pt x="59" y="66"/>
                  <a:pt x="59" y="66"/>
                </a:cubicBezTo>
                <a:cubicBezTo>
                  <a:pt x="59" y="66"/>
                  <a:pt x="59" y="66"/>
                  <a:pt x="60" y="66"/>
                </a:cubicBezTo>
                <a:cubicBezTo>
                  <a:pt x="60" y="66"/>
                  <a:pt x="60" y="66"/>
                  <a:pt x="60" y="66"/>
                </a:cubicBezTo>
                <a:cubicBezTo>
                  <a:pt x="60" y="66"/>
                  <a:pt x="61" y="66"/>
                  <a:pt x="61" y="66"/>
                </a:cubicBezTo>
                <a:cubicBezTo>
                  <a:pt x="61" y="66"/>
                  <a:pt x="61" y="66"/>
                  <a:pt x="61" y="66"/>
                </a:cubicBezTo>
                <a:cubicBezTo>
                  <a:pt x="61" y="66"/>
                  <a:pt x="61" y="66"/>
                  <a:pt x="61" y="66"/>
                </a:cubicBezTo>
                <a:cubicBezTo>
                  <a:pt x="61" y="66"/>
                  <a:pt x="60" y="66"/>
                  <a:pt x="60" y="66"/>
                </a:cubicBezTo>
                <a:cubicBezTo>
                  <a:pt x="60" y="66"/>
                  <a:pt x="60" y="66"/>
                  <a:pt x="60" y="65"/>
                </a:cubicBezTo>
                <a:cubicBezTo>
                  <a:pt x="60" y="65"/>
                  <a:pt x="60" y="66"/>
                  <a:pt x="59" y="66"/>
                </a:cubicBezTo>
                <a:cubicBezTo>
                  <a:pt x="59" y="65"/>
                  <a:pt x="59" y="65"/>
                  <a:pt x="59" y="65"/>
                </a:cubicBezTo>
                <a:cubicBezTo>
                  <a:pt x="59" y="65"/>
                  <a:pt x="59" y="65"/>
                  <a:pt x="59" y="65"/>
                </a:cubicBezTo>
                <a:cubicBezTo>
                  <a:pt x="59" y="65"/>
                  <a:pt x="59" y="65"/>
                  <a:pt x="59" y="65"/>
                </a:cubicBezTo>
                <a:cubicBezTo>
                  <a:pt x="59" y="65"/>
                  <a:pt x="59" y="65"/>
                  <a:pt x="59" y="65"/>
                </a:cubicBezTo>
                <a:cubicBezTo>
                  <a:pt x="59" y="65"/>
                  <a:pt x="59" y="65"/>
                  <a:pt x="59" y="65"/>
                </a:cubicBezTo>
                <a:cubicBezTo>
                  <a:pt x="59" y="65"/>
                  <a:pt x="59" y="66"/>
                  <a:pt x="59" y="66"/>
                </a:cubicBezTo>
                <a:cubicBezTo>
                  <a:pt x="59" y="66"/>
                  <a:pt x="59" y="66"/>
                  <a:pt x="59" y="66"/>
                </a:cubicBezTo>
                <a:cubicBezTo>
                  <a:pt x="59" y="66"/>
                  <a:pt x="59" y="66"/>
                  <a:pt x="59" y="66"/>
                </a:cubicBezTo>
                <a:cubicBezTo>
                  <a:pt x="59" y="66"/>
                  <a:pt x="59" y="66"/>
                  <a:pt x="58" y="66"/>
                </a:cubicBezTo>
                <a:cubicBezTo>
                  <a:pt x="58" y="66"/>
                  <a:pt x="58" y="66"/>
                  <a:pt x="58" y="66"/>
                </a:cubicBezTo>
                <a:cubicBezTo>
                  <a:pt x="58" y="66"/>
                  <a:pt x="58" y="66"/>
                  <a:pt x="58" y="66"/>
                </a:cubicBezTo>
                <a:cubicBezTo>
                  <a:pt x="58" y="66"/>
                  <a:pt x="58" y="66"/>
                  <a:pt x="58" y="66"/>
                </a:cubicBezTo>
                <a:cubicBezTo>
                  <a:pt x="58" y="66"/>
                  <a:pt x="58" y="67"/>
                  <a:pt x="58" y="67"/>
                </a:cubicBezTo>
                <a:cubicBezTo>
                  <a:pt x="58" y="67"/>
                  <a:pt x="57" y="67"/>
                  <a:pt x="57" y="67"/>
                </a:cubicBezTo>
                <a:cubicBezTo>
                  <a:pt x="57" y="67"/>
                  <a:pt x="57" y="67"/>
                  <a:pt x="57" y="67"/>
                </a:cubicBezTo>
                <a:cubicBezTo>
                  <a:pt x="57" y="67"/>
                  <a:pt x="57" y="67"/>
                  <a:pt x="57" y="66"/>
                </a:cubicBezTo>
                <a:cubicBezTo>
                  <a:pt x="57" y="66"/>
                  <a:pt x="57" y="66"/>
                  <a:pt x="58" y="65"/>
                </a:cubicBezTo>
                <a:cubicBezTo>
                  <a:pt x="58" y="65"/>
                  <a:pt x="58" y="65"/>
                  <a:pt x="58" y="65"/>
                </a:cubicBezTo>
                <a:cubicBezTo>
                  <a:pt x="57" y="65"/>
                  <a:pt x="57" y="65"/>
                  <a:pt x="57" y="65"/>
                </a:cubicBezTo>
                <a:cubicBezTo>
                  <a:pt x="57" y="65"/>
                  <a:pt x="57" y="65"/>
                  <a:pt x="57" y="65"/>
                </a:cubicBezTo>
                <a:cubicBezTo>
                  <a:pt x="57" y="65"/>
                  <a:pt x="57" y="65"/>
                  <a:pt x="57" y="65"/>
                </a:cubicBezTo>
                <a:cubicBezTo>
                  <a:pt x="57" y="65"/>
                  <a:pt x="57" y="65"/>
                  <a:pt x="57" y="65"/>
                </a:cubicBezTo>
                <a:cubicBezTo>
                  <a:pt x="57" y="65"/>
                  <a:pt x="57" y="65"/>
                  <a:pt x="57" y="65"/>
                </a:cubicBezTo>
                <a:cubicBezTo>
                  <a:pt x="57" y="65"/>
                  <a:pt x="57" y="65"/>
                  <a:pt x="57" y="65"/>
                </a:cubicBezTo>
                <a:cubicBezTo>
                  <a:pt x="57" y="64"/>
                  <a:pt x="57" y="64"/>
                  <a:pt x="57" y="64"/>
                </a:cubicBezTo>
                <a:cubicBezTo>
                  <a:pt x="57" y="64"/>
                  <a:pt x="57" y="64"/>
                  <a:pt x="57" y="64"/>
                </a:cubicBezTo>
                <a:cubicBezTo>
                  <a:pt x="57" y="64"/>
                  <a:pt x="57" y="64"/>
                  <a:pt x="57" y="64"/>
                </a:cubicBezTo>
                <a:cubicBezTo>
                  <a:pt x="57" y="64"/>
                  <a:pt x="57" y="64"/>
                  <a:pt x="57" y="64"/>
                </a:cubicBezTo>
                <a:cubicBezTo>
                  <a:pt x="57" y="64"/>
                  <a:pt x="57" y="64"/>
                  <a:pt x="57" y="64"/>
                </a:cubicBezTo>
                <a:cubicBezTo>
                  <a:pt x="57" y="64"/>
                  <a:pt x="57" y="64"/>
                  <a:pt x="57" y="64"/>
                </a:cubicBezTo>
                <a:cubicBezTo>
                  <a:pt x="57" y="64"/>
                  <a:pt x="57" y="64"/>
                  <a:pt x="56" y="64"/>
                </a:cubicBezTo>
                <a:cubicBezTo>
                  <a:pt x="56" y="64"/>
                  <a:pt x="56" y="64"/>
                  <a:pt x="56" y="64"/>
                </a:cubicBezTo>
                <a:cubicBezTo>
                  <a:pt x="56" y="64"/>
                  <a:pt x="56" y="64"/>
                  <a:pt x="56" y="64"/>
                </a:cubicBezTo>
                <a:cubicBezTo>
                  <a:pt x="56" y="64"/>
                  <a:pt x="56" y="63"/>
                  <a:pt x="56" y="63"/>
                </a:cubicBezTo>
                <a:cubicBezTo>
                  <a:pt x="56" y="63"/>
                  <a:pt x="56" y="63"/>
                  <a:pt x="55" y="63"/>
                </a:cubicBezTo>
                <a:cubicBezTo>
                  <a:pt x="55" y="63"/>
                  <a:pt x="55" y="63"/>
                  <a:pt x="55" y="63"/>
                </a:cubicBezTo>
                <a:cubicBezTo>
                  <a:pt x="55" y="63"/>
                  <a:pt x="56" y="63"/>
                  <a:pt x="56" y="63"/>
                </a:cubicBezTo>
                <a:cubicBezTo>
                  <a:pt x="56" y="63"/>
                  <a:pt x="57" y="62"/>
                  <a:pt x="57" y="62"/>
                </a:cubicBezTo>
                <a:cubicBezTo>
                  <a:pt x="57" y="62"/>
                  <a:pt x="57" y="62"/>
                  <a:pt x="57" y="62"/>
                </a:cubicBezTo>
                <a:cubicBezTo>
                  <a:pt x="57" y="62"/>
                  <a:pt x="58" y="62"/>
                  <a:pt x="58" y="62"/>
                </a:cubicBezTo>
                <a:cubicBezTo>
                  <a:pt x="58" y="62"/>
                  <a:pt x="58" y="62"/>
                  <a:pt x="58" y="62"/>
                </a:cubicBezTo>
                <a:cubicBezTo>
                  <a:pt x="58" y="61"/>
                  <a:pt x="58" y="61"/>
                  <a:pt x="58" y="61"/>
                </a:cubicBezTo>
                <a:cubicBezTo>
                  <a:pt x="59" y="61"/>
                  <a:pt x="59" y="61"/>
                  <a:pt x="60" y="61"/>
                </a:cubicBezTo>
                <a:cubicBezTo>
                  <a:pt x="60" y="61"/>
                  <a:pt x="60" y="61"/>
                  <a:pt x="60" y="61"/>
                </a:cubicBezTo>
                <a:cubicBezTo>
                  <a:pt x="60" y="61"/>
                  <a:pt x="60" y="61"/>
                  <a:pt x="60" y="61"/>
                </a:cubicBezTo>
                <a:cubicBezTo>
                  <a:pt x="59" y="61"/>
                  <a:pt x="59" y="61"/>
                  <a:pt x="59" y="61"/>
                </a:cubicBezTo>
                <a:cubicBezTo>
                  <a:pt x="59" y="61"/>
                  <a:pt x="59" y="61"/>
                  <a:pt x="59" y="61"/>
                </a:cubicBezTo>
                <a:cubicBezTo>
                  <a:pt x="59" y="61"/>
                  <a:pt x="58" y="61"/>
                  <a:pt x="58" y="61"/>
                </a:cubicBezTo>
                <a:cubicBezTo>
                  <a:pt x="58" y="61"/>
                  <a:pt x="58" y="61"/>
                  <a:pt x="58" y="61"/>
                </a:cubicBezTo>
                <a:cubicBezTo>
                  <a:pt x="58" y="61"/>
                  <a:pt x="57" y="62"/>
                  <a:pt x="57" y="62"/>
                </a:cubicBezTo>
                <a:cubicBezTo>
                  <a:pt x="57" y="62"/>
                  <a:pt x="57" y="62"/>
                  <a:pt x="57" y="62"/>
                </a:cubicBezTo>
                <a:cubicBezTo>
                  <a:pt x="57" y="62"/>
                  <a:pt x="56" y="62"/>
                  <a:pt x="56" y="63"/>
                </a:cubicBezTo>
                <a:cubicBezTo>
                  <a:pt x="56" y="63"/>
                  <a:pt x="56" y="63"/>
                  <a:pt x="55" y="63"/>
                </a:cubicBezTo>
                <a:cubicBezTo>
                  <a:pt x="55" y="63"/>
                  <a:pt x="55" y="63"/>
                  <a:pt x="55" y="63"/>
                </a:cubicBezTo>
                <a:cubicBezTo>
                  <a:pt x="55" y="63"/>
                  <a:pt x="55" y="63"/>
                  <a:pt x="55" y="63"/>
                </a:cubicBezTo>
                <a:cubicBezTo>
                  <a:pt x="55" y="63"/>
                  <a:pt x="55" y="63"/>
                  <a:pt x="55" y="62"/>
                </a:cubicBezTo>
                <a:cubicBezTo>
                  <a:pt x="55" y="62"/>
                  <a:pt x="55" y="62"/>
                  <a:pt x="55" y="62"/>
                </a:cubicBezTo>
                <a:cubicBezTo>
                  <a:pt x="55" y="62"/>
                  <a:pt x="56" y="62"/>
                  <a:pt x="56" y="62"/>
                </a:cubicBezTo>
                <a:cubicBezTo>
                  <a:pt x="56" y="62"/>
                  <a:pt x="56" y="62"/>
                  <a:pt x="56" y="62"/>
                </a:cubicBezTo>
                <a:cubicBezTo>
                  <a:pt x="56" y="62"/>
                  <a:pt x="56" y="62"/>
                  <a:pt x="55" y="62"/>
                </a:cubicBezTo>
                <a:cubicBezTo>
                  <a:pt x="55" y="62"/>
                  <a:pt x="55" y="62"/>
                  <a:pt x="55" y="62"/>
                </a:cubicBezTo>
                <a:cubicBezTo>
                  <a:pt x="56" y="61"/>
                  <a:pt x="57" y="62"/>
                  <a:pt x="57" y="61"/>
                </a:cubicBezTo>
                <a:cubicBezTo>
                  <a:pt x="57" y="61"/>
                  <a:pt x="57" y="61"/>
                  <a:pt x="57" y="61"/>
                </a:cubicBezTo>
                <a:cubicBezTo>
                  <a:pt x="57" y="61"/>
                  <a:pt x="56" y="61"/>
                  <a:pt x="56" y="61"/>
                </a:cubicBezTo>
                <a:cubicBezTo>
                  <a:pt x="56" y="61"/>
                  <a:pt x="56" y="61"/>
                  <a:pt x="56" y="61"/>
                </a:cubicBezTo>
                <a:cubicBezTo>
                  <a:pt x="55" y="61"/>
                  <a:pt x="55" y="61"/>
                  <a:pt x="55" y="61"/>
                </a:cubicBezTo>
                <a:cubicBezTo>
                  <a:pt x="55" y="61"/>
                  <a:pt x="55" y="61"/>
                  <a:pt x="55" y="61"/>
                </a:cubicBezTo>
                <a:cubicBezTo>
                  <a:pt x="55" y="61"/>
                  <a:pt x="55" y="61"/>
                  <a:pt x="55" y="61"/>
                </a:cubicBezTo>
                <a:cubicBezTo>
                  <a:pt x="56" y="60"/>
                  <a:pt x="57" y="60"/>
                  <a:pt x="58" y="60"/>
                </a:cubicBezTo>
                <a:cubicBezTo>
                  <a:pt x="58" y="60"/>
                  <a:pt x="58" y="60"/>
                  <a:pt x="58" y="60"/>
                </a:cubicBezTo>
                <a:cubicBezTo>
                  <a:pt x="58" y="60"/>
                  <a:pt x="58" y="60"/>
                  <a:pt x="58" y="60"/>
                </a:cubicBezTo>
                <a:cubicBezTo>
                  <a:pt x="58" y="60"/>
                  <a:pt x="58" y="60"/>
                  <a:pt x="57" y="60"/>
                </a:cubicBezTo>
                <a:cubicBezTo>
                  <a:pt x="57" y="60"/>
                  <a:pt x="57" y="60"/>
                  <a:pt x="57" y="60"/>
                </a:cubicBezTo>
                <a:cubicBezTo>
                  <a:pt x="57" y="60"/>
                  <a:pt x="57" y="60"/>
                  <a:pt x="57" y="60"/>
                </a:cubicBezTo>
                <a:cubicBezTo>
                  <a:pt x="56" y="60"/>
                  <a:pt x="55" y="60"/>
                  <a:pt x="55" y="60"/>
                </a:cubicBezTo>
                <a:cubicBezTo>
                  <a:pt x="55" y="60"/>
                  <a:pt x="55" y="60"/>
                  <a:pt x="55" y="60"/>
                </a:cubicBezTo>
                <a:cubicBezTo>
                  <a:pt x="55" y="60"/>
                  <a:pt x="55" y="60"/>
                  <a:pt x="55" y="60"/>
                </a:cubicBezTo>
                <a:cubicBezTo>
                  <a:pt x="56" y="60"/>
                  <a:pt x="56" y="60"/>
                  <a:pt x="56" y="59"/>
                </a:cubicBezTo>
                <a:cubicBezTo>
                  <a:pt x="56" y="59"/>
                  <a:pt x="56" y="59"/>
                  <a:pt x="57" y="59"/>
                </a:cubicBezTo>
                <a:cubicBezTo>
                  <a:pt x="57" y="59"/>
                  <a:pt x="57" y="59"/>
                  <a:pt x="57" y="59"/>
                </a:cubicBezTo>
                <a:cubicBezTo>
                  <a:pt x="58" y="59"/>
                  <a:pt x="58" y="59"/>
                  <a:pt x="58" y="59"/>
                </a:cubicBezTo>
                <a:cubicBezTo>
                  <a:pt x="58" y="59"/>
                  <a:pt x="58" y="59"/>
                  <a:pt x="58" y="59"/>
                </a:cubicBezTo>
                <a:cubicBezTo>
                  <a:pt x="58" y="59"/>
                  <a:pt x="58" y="59"/>
                  <a:pt x="59" y="59"/>
                </a:cubicBezTo>
                <a:cubicBezTo>
                  <a:pt x="59" y="59"/>
                  <a:pt x="59" y="59"/>
                  <a:pt x="59" y="59"/>
                </a:cubicBezTo>
                <a:cubicBezTo>
                  <a:pt x="58" y="59"/>
                  <a:pt x="58" y="59"/>
                  <a:pt x="58" y="59"/>
                </a:cubicBezTo>
                <a:cubicBezTo>
                  <a:pt x="58" y="59"/>
                  <a:pt x="58" y="59"/>
                  <a:pt x="58" y="59"/>
                </a:cubicBezTo>
                <a:cubicBezTo>
                  <a:pt x="58" y="59"/>
                  <a:pt x="58" y="59"/>
                  <a:pt x="58" y="59"/>
                </a:cubicBezTo>
                <a:cubicBezTo>
                  <a:pt x="58" y="59"/>
                  <a:pt x="58" y="59"/>
                  <a:pt x="57" y="59"/>
                </a:cubicBezTo>
                <a:cubicBezTo>
                  <a:pt x="57" y="59"/>
                  <a:pt x="57" y="59"/>
                  <a:pt x="57" y="59"/>
                </a:cubicBezTo>
                <a:cubicBezTo>
                  <a:pt x="57" y="59"/>
                  <a:pt x="57" y="59"/>
                  <a:pt x="57" y="59"/>
                </a:cubicBezTo>
                <a:cubicBezTo>
                  <a:pt x="57" y="59"/>
                  <a:pt x="56" y="59"/>
                  <a:pt x="56" y="59"/>
                </a:cubicBezTo>
                <a:cubicBezTo>
                  <a:pt x="56" y="59"/>
                  <a:pt x="56" y="59"/>
                  <a:pt x="56" y="59"/>
                </a:cubicBezTo>
                <a:cubicBezTo>
                  <a:pt x="56" y="59"/>
                  <a:pt x="55" y="60"/>
                  <a:pt x="55" y="60"/>
                </a:cubicBezTo>
                <a:cubicBezTo>
                  <a:pt x="55" y="60"/>
                  <a:pt x="55" y="60"/>
                  <a:pt x="55" y="60"/>
                </a:cubicBezTo>
                <a:cubicBezTo>
                  <a:pt x="55" y="60"/>
                  <a:pt x="55" y="59"/>
                  <a:pt x="55" y="59"/>
                </a:cubicBezTo>
                <a:cubicBezTo>
                  <a:pt x="55" y="59"/>
                  <a:pt x="55" y="59"/>
                  <a:pt x="56" y="59"/>
                </a:cubicBezTo>
                <a:cubicBezTo>
                  <a:pt x="56" y="59"/>
                  <a:pt x="57" y="59"/>
                  <a:pt x="57" y="59"/>
                </a:cubicBezTo>
                <a:cubicBezTo>
                  <a:pt x="57" y="59"/>
                  <a:pt x="57" y="59"/>
                  <a:pt x="57" y="59"/>
                </a:cubicBezTo>
                <a:cubicBezTo>
                  <a:pt x="56" y="59"/>
                  <a:pt x="56" y="59"/>
                  <a:pt x="56" y="58"/>
                </a:cubicBezTo>
                <a:cubicBezTo>
                  <a:pt x="56" y="58"/>
                  <a:pt x="56" y="58"/>
                  <a:pt x="56" y="58"/>
                </a:cubicBezTo>
                <a:cubicBezTo>
                  <a:pt x="56" y="58"/>
                  <a:pt x="56" y="58"/>
                  <a:pt x="56" y="58"/>
                </a:cubicBezTo>
                <a:cubicBezTo>
                  <a:pt x="56" y="58"/>
                  <a:pt x="56" y="58"/>
                  <a:pt x="57" y="58"/>
                </a:cubicBezTo>
                <a:cubicBezTo>
                  <a:pt x="57" y="59"/>
                  <a:pt x="57" y="59"/>
                  <a:pt x="57" y="59"/>
                </a:cubicBezTo>
                <a:cubicBezTo>
                  <a:pt x="58" y="59"/>
                  <a:pt x="58" y="59"/>
                  <a:pt x="58" y="58"/>
                </a:cubicBezTo>
                <a:cubicBezTo>
                  <a:pt x="58" y="58"/>
                  <a:pt x="59" y="59"/>
                  <a:pt x="59" y="59"/>
                </a:cubicBezTo>
                <a:cubicBezTo>
                  <a:pt x="59" y="59"/>
                  <a:pt x="59" y="59"/>
                  <a:pt x="59" y="59"/>
                </a:cubicBezTo>
                <a:cubicBezTo>
                  <a:pt x="59" y="58"/>
                  <a:pt x="58" y="58"/>
                  <a:pt x="58" y="58"/>
                </a:cubicBezTo>
                <a:cubicBezTo>
                  <a:pt x="58" y="58"/>
                  <a:pt x="58" y="58"/>
                  <a:pt x="58" y="58"/>
                </a:cubicBezTo>
                <a:cubicBezTo>
                  <a:pt x="58" y="58"/>
                  <a:pt x="58" y="58"/>
                  <a:pt x="58" y="58"/>
                </a:cubicBezTo>
                <a:cubicBezTo>
                  <a:pt x="58" y="58"/>
                  <a:pt x="58" y="58"/>
                  <a:pt x="58" y="58"/>
                </a:cubicBezTo>
                <a:cubicBezTo>
                  <a:pt x="58" y="58"/>
                  <a:pt x="58" y="58"/>
                  <a:pt x="58" y="58"/>
                </a:cubicBezTo>
                <a:cubicBezTo>
                  <a:pt x="58" y="58"/>
                  <a:pt x="58" y="58"/>
                  <a:pt x="58" y="58"/>
                </a:cubicBezTo>
                <a:cubicBezTo>
                  <a:pt x="58" y="58"/>
                  <a:pt x="58" y="58"/>
                  <a:pt x="58" y="58"/>
                </a:cubicBezTo>
                <a:cubicBezTo>
                  <a:pt x="57" y="58"/>
                  <a:pt x="57" y="58"/>
                  <a:pt x="57" y="58"/>
                </a:cubicBezTo>
                <a:cubicBezTo>
                  <a:pt x="57" y="58"/>
                  <a:pt x="57" y="58"/>
                  <a:pt x="57" y="58"/>
                </a:cubicBezTo>
                <a:cubicBezTo>
                  <a:pt x="56" y="58"/>
                  <a:pt x="56" y="58"/>
                  <a:pt x="56" y="58"/>
                </a:cubicBezTo>
                <a:cubicBezTo>
                  <a:pt x="56" y="58"/>
                  <a:pt x="56" y="58"/>
                  <a:pt x="56" y="58"/>
                </a:cubicBezTo>
                <a:cubicBezTo>
                  <a:pt x="56" y="58"/>
                  <a:pt x="56" y="58"/>
                  <a:pt x="57" y="57"/>
                </a:cubicBezTo>
                <a:cubicBezTo>
                  <a:pt x="57" y="57"/>
                  <a:pt x="57" y="57"/>
                  <a:pt x="57" y="57"/>
                </a:cubicBezTo>
                <a:cubicBezTo>
                  <a:pt x="58" y="57"/>
                  <a:pt x="58" y="57"/>
                  <a:pt x="58" y="57"/>
                </a:cubicBezTo>
                <a:cubicBezTo>
                  <a:pt x="58" y="57"/>
                  <a:pt x="58" y="57"/>
                  <a:pt x="59" y="57"/>
                </a:cubicBezTo>
                <a:cubicBezTo>
                  <a:pt x="59" y="57"/>
                  <a:pt x="59" y="57"/>
                  <a:pt x="59" y="57"/>
                </a:cubicBezTo>
                <a:cubicBezTo>
                  <a:pt x="58" y="57"/>
                  <a:pt x="58" y="57"/>
                  <a:pt x="58" y="57"/>
                </a:cubicBezTo>
                <a:cubicBezTo>
                  <a:pt x="58" y="57"/>
                  <a:pt x="58" y="57"/>
                  <a:pt x="58" y="57"/>
                </a:cubicBezTo>
                <a:cubicBezTo>
                  <a:pt x="58" y="57"/>
                  <a:pt x="58" y="57"/>
                  <a:pt x="58" y="56"/>
                </a:cubicBezTo>
                <a:cubicBezTo>
                  <a:pt x="58" y="56"/>
                  <a:pt x="58" y="56"/>
                  <a:pt x="58" y="56"/>
                </a:cubicBezTo>
                <a:cubicBezTo>
                  <a:pt x="58" y="56"/>
                  <a:pt x="59" y="56"/>
                  <a:pt x="59" y="56"/>
                </a:cubicBezTo>
                <a:cubicBezTo>
                  <a:pt x="59" y="56"/>
                  <a:pt x="59" y="56"/>
                  <a:pt x="59" y="56"/>
                </a:cubicBezTo>
                <a:cubicBezTo>
                  <a:pt x="59" y="56"/>
                  <a:pt x="59" y="56"/>
                  <a:pt x="59" y="56"/>
                </a:cubicBezTo>
                <a:cubicBezTo>
                  <a:pt x="59" y="56"/>
                  <a:pt x="59" y="56"/>
                  <a:pt x="59" y="56"/>
                </a:cubicBezTo>
                <a:cubicBezTo>
                  <a:pt x="59" y="56"/>
                  <a:pt x="59" y="56"/>
                  <a:pt x="59" y="56"/>
                </a:cubicBezTo>
                <a:cubicBezTo>
                  <a:pt x="59" y="56"/>
                  <a:pt x="59" y="56"/>
                  <a:pt x="59" y="56"/>
                </a:cubicBezTo>
                <a:cubicBezTo>
                  <a:pt x="59" y="56"/>
                  <a:pt x="59" y="56"/>
                  <a:pt x="58" y="56"/>
                </a:cubicBezTo>
                <a:cubicBezTo>
                  <a:pt x="58" y="56"/>
                  <a:pt x="58" y="56"/>
                  <a:pt x="58" y="56"/>
                </a:cubicBezTo>
                <a:cubicBezTo>
                  <a:pt x="59" y="56"/>
                  <a:pt x="59" y="56"/>
                  <a:pt x="59" y="56"/>
                </a:cubicBezTo>
                <a:cubicBezTo>
                  <a:pt x="59" y="56"/>
                  <a:pt x="59" y="55"/>
                  <a:pt x="59" y="55"/>
                </a:cubicBezTo>
                <a:cubicBezTo>
                  <a:pt x="59" y="55"/>
                  <a:pt x="59" y="55"/>
                  <a:pt x="59" y="55"/>
                </a:cubicBezTo>
                <a:cubicBezTo>
                  <a:pt x="59" y="55"/>
                  <a:pt x="59" y="55"/>
                  <a:pt x="59" y="55"/>
                </a:cubicBezTo>
                <a:cubicBezTo>
                  <a:pt x="59" y="55"/>
                  <a:pt x="59" y="55"/>
                  <a:pt x="59" y="55"/>
                </a:cubicBezTo>
                <a:cubicBezTo>
                  <a:pt x="59" y="55"/>
                  <a:pt x="59" y="55"/>
                  <a:pt x="59" y="55"/>
                </a:cubicBezTo>
                <a:cubicBezTo>
                  <a:pt x="59" y="55"/>
                  <a:pt x="59" y="55"/>
                  <a:pt x="59" y="55"/>
                </a:cubicBezTo>
                <a:cubicBezTo>
                  <a:pt x="59" y="55"/>
                  <a:pt x="59" y="55"/>
                  <a:pt x="59" y="55"/>
                </a:cubicBezTo>
                <a:cubicBezTo>
                  <a:pt x="59" y="55"/>
                  <a:pt x="59" y="55"/>
                  <a:pt x="59" y="55"/>
                </a:cubicBezTo>
                <a:cubicBezTo>
                  <a:pt x="59" y="54"/>
                  <a:pt x="59" y="54"/>
                  <a:pt x="59" y="54"/>
                </a:cubicBezTo>
                <a:cubicBezTo>
                  <a:pt x="59" y="54"/>
                  <a:pt x="59" y="54"/>
                  <a:pt x="59" y="54"/>
                </a:cubicBezTo>
                <a:cubicBezTo>
                  <a:pt x="59" y="54"/>
                  <a:pt x="59" y="54"/>
                  <a:pt x="59" y="54"/>
                </a:cubicBezTo>
                <a:cubicBezTo>
                  <a:pt x="59" y="54"/>
                  <a:pt x="59" y="54"/>
                  <a:pt x="58" y="54"/>
                </a:cubicBezTo>
                <a:cubicBezTo>
                  <a:pt x="58" y="54"/>
                  <a:pt x="58" y="54"/>
                  <a:pt x="58" y="54"/>
                </a:cubicBezTo>
                <a:cubicBezTo>
                  <a:pt x="58" y="54"/>
                  <a:pt x="58" y="54"/>
                  <a:pt x="58" y="54"/>
                </a:cubicBezTo>
                <a:cubicBezTo>
                  <a:pt x="58" y="54"/>
                  <a:pt x="58" y="54"/>
                  <a:pt x="58" y="54"/>
                </a:cubicBezTo>
                <a:cubicBezTo>
                  <a:pt x="58" y="54"/>
                  <a:pt x="58" y="54"/>
                  <a:pt x="58" y="54"/>
                </a:cubicBezTo>
                <a:cubicBezTo>
                  <a:pt x="58" y="54"/>
                  <a:pt x="58" y="54"/>
                  <a:pt x="58" y="54"/>
                </a:cubicBezTo>
                <a:cubicBezTo>
                  <a:pt x="58" y="54"/>
                  <a:pt x="58" y="54"/>
                  <a:pt x="58" y="54"/>
                </a:cubicBezTo>
                <a:cubicBezTo>
                  <a:pt x="57" y="54"/>
                  <a:pt x="57" y="54"/>
                  <a:pt x="57" y="54"/>
                </a:cubicBezTo>
                <a:cubicBezTo>
                  <a:pt x="57" y="54"/>
                  <a:pt x="56" y="54"/>
                  <a:pt x="56" y="54"/>
                </a:cubicBezTo>
                <a:cubicBezTo>
                  <a:pt x="56" y="54"/>
                  <a:pt x="56" y="54"/>
                  <a:pt x="56" y="54"/>
                </a:cubicBezTo>
                <a:cubicBezTo>
                  <a:pt x="56" y="54"/>
                  <a:pt x="56" y="54"/>
                  <a:pt x="56" y="54"/>
                </a:cubicBezTo>
                <a:cubicBezTo>
                  <a:pt x="56" y="54"/>
                  <a:pt x="55" y="54"/>
                  <a:pt x="55" y="54"/>
                </a:cubicBezTo>
                <a:cubicBezTo>
                  <a:pt x="55" y="54"/>
                  <a:pt x="55" y="54"/>
                  <a:pt x="55" y="54"/>
                </a:cubicBezTo>
                <a:cubicBezTo>
                  <a:pt x="56" y="54"/>
                  <a:pt x="56" y="54"/>
                  <a:pt x="56" y="54"/>
                </a:cubicBezTo>
                <a:cubicBezTo>
                  <a:pt x="56" y="54"/>
                  <a:pt x="56" y="54"/>
                  <a:pt x="57" y="55"/>
                </a:cubicBezTo>
                <a:cubicBezTo>
                  <a:pt x="57" y="55"/>
                  <a:pt x="58" y="55"/>
                  <a:pt x="57" y="55"/>
                </a:cubicBezTo>
                <a:cubicBezTo>
                  <a:pt x="57" y="55"/>
                  <a:pt x="57" y="56"/>
                  <a:pt x="56" y="56"/>
                </a:cubicBezTo>
                <a:cubicBezTo>
                  <a:pt x="56" y="56"/>
                  <a:pt x="56" y="56"/>
                  <a:pt x="56" y="56"/>
                </a:cubicBezTo>
                <a:cubicBezTo>
                  <a:pt x="56" y="56"/>
                  <a:pt x="55" y="56"/>
                  <a:pt x="55" y="56"/>
                </a:cubicBezTo>
                <a:cubicBezTo>
                  <a:pt x="55" y="56"/>
                  <a:pt x="55" y="56"/>
                  <a:pt x="55" y="56"/>
                </a:cubicBezTo>
                <a:cubicBezTo>
                  <a:pt x="55" y="56"/>
                  <a:pt x="55" y="55"/>
                  <a:pt x="55" y="55"/>
                </a:cubicBezTo>
                <a:cubicBezTo>
                  <a:pt x="55" y="55"/>
                  <a:pt x="55" y="55"/>
                  <a:pt x="55" y="55"/>
                </a:cubicBezTo>
                <a:cubicBezTo>
                  <a:pt x="55" y="55"/>
                  <a:pt x="55" y="55"/>
                  <a:pt x="55" y="55"/>
                </a:cubicBezTo>
                <a:cubicBezTo>
                  <a:pt x="55" y="55"/>
                  <a:pt x="55" y="55"/>
                  <a:pt x="55" y="55"/>
                </a:cubicBezTo>
                <a:cubicBezTo>
                  <a:pt x="55" y="55"/>
                  <a:pt x="55" y="55"/>
                  <a:pt x="55" y="55"/>
                </a:cubicBezTo>
                <a:cubicBezTo>
                  <a:pt x="55" y="55"/>
                  <a:pt x="55" y="55"/>
                  <a:pt x="55" y="55"/>
                </a:cubicBezTo>
                <a:cubicBezTo>
                  <a:pt x="55" y="55"/>
                  <a:pt x="55" y="55"/>
                  <a:pt x="55" y="55"/>
                </a:cubicBezTo>
                <a:cubicBezTo>
                  <a:pt x="54" y="55"/>
                  <a:pt x="54" y="55"/>
                  <a:pt x="54" y="55"/>
                </a:cubicBezTo>
                <a:cubicBezTo>
                  <a:pt x="54" y="55"/>
                  <a:pt x="54" y="55"/>
                  <a:pt x="54" y="55"/>
                </a:cubicBezTo>
                <a:cubicBezTo>
                  <a:pt x="51" y="58"/>
                  <a:pt x="48" y="61"/>
                  <a:pt x="46" y="64"/>
                </a:cubicBezTo>
                <a:cubicBezTo>
                  <a:pt x="46" y="64"/>
                  <a:pt x="46" y="64"/>
                  <a:pt x="46" y="64"/>
                </a:cubicBezTo>
                <a:cubicBezTo>
                  <a:pt x="47" y="64"/>
                  <a:pt x="47" y="65"/>
                  <a:pt x="47" y="65"/>
                </a:cubicBezTo>
                <a:cubicBezTo>
                  <a:pt x="47" y="65"/>
                  <a:pt x="47" y="65"/>
                  <a:pt x="47" y="65"/>
                </a:cubicBezTo>
                <a:cubicBezTo>
                  <a:pt x="47" y="65"/>
                  <a:pt x="47" y="65"/>
                  <a:pt x="47" y="66"/>
                </a:cubicBezTo>
                <a:cubicBezTo>
                  <a:pt x="47" y="66"/>
                  <a:pt x="47" y="66"/>
                  <a:pt x="47" y="66"/>
                </a:cubicBezTo>
                <a:cubicBezTo>
                  <a:pt x="47" y="66"/>
                  <a:pt x="48" y="66"/>
                  <a:pt x="48" y="66"/>
                </a:cubicBezTo>
                <a:cubicBezTo>
                  <a:pt x="48" y="66"/>
                  <a:pt x="48" y="66"/>
                  <a:pt x="48" y="66"/>
                </a:cubicBezTo>
                <a:cubicBezTo>
                  <a:pt x="49" y="66"/>
                  <a:pt x="49" y="66"/>
                  <a:pt x="49" y="66"/>
                </a:cubicBezTo>
                <a:cubicBezTo>
                  <a:pt x="50" y="66"/>
                  <a:pt x="50" y="67"/>
                  <a:pt x="51" y="67"/>
                </a:cubicBezTo>
                <a:cubicBezTo>
                  <a:pt x="51" y="67"/>
                  <a:pt x="51" y="67"/>
                  <a:pt x="51" y="67"/>
                </a:cubicBezTo>
                <a:cubicBezTo>
                  <a:pt x="50" y="67"/>
                  <a:pt x="50" y="67"/>
                  <a:pt x="50" y="67"/>
                </a:cubicBezTo>
                <a:cubicBezTo>
                  <a:pt x="50" y="68"/>
                  <a:pt x="49" y="67"/>
                  <a:pt x="49" y="67"/>
                </a:cubicBezTo>
                <a:cubicBezTo>
                  <a:pt x="49" y="67"/>
                  <a:pt x="49" y="67"/>
                  <a:pt x="49" y="67"/>
                </a:cubicBezTo>
                <a:cubicBezTo>
                  <a:pt x="49" y="68"/>
                  <a:pt x="50" y="68"/>
                  <a:pt x="50" y="68"/>
                </a:cubicBezTo>
                <a:cubicBezTo>
                  <a:pt x="49" y="68"/>
                  <a:pt x="49" y="68"/>
                  <a:pt x="49" y="69"/>
                </a:cubicBezTo>
                <a:cubicBezTo>
                  <a:pt x="48" y="69"/>
                  <a:pt x="48" y="68"/>
                  <a:pt x="48" y="68"/>
                </a:cubicBezTo>
                <a:cubicBezTo>
                  <a:pt x="48" y="68"/>
                  <a:pt x="48" y="68"/>
                  <a:pt x="48" y="68"/>
                </a:cubicBezTo>
                <a:cubicBezTo>
                  <a:pt x="48" y="69"/>
                  <a:pt x="48" y="69"/>
                  <a:pt x="48" y="69"/>
                </a:cubicBezTo>
                <a:cubicBezTo>
                  <a:pt x="48" y="69"/>
                  <a:pt x="48" y="70"/>
                  <a:pt x="48" y="70"/>
                </a:cubicBezTo>
                <a:cubicBezTo>
                  <a:pt x="48" y="70"/>
                  <a:pt x="48" y="70"/>
                  <a:pt x="48" y="70"/>
                </a:cubicBezTo>
                <a:cubicBezTo>
                  <a:pt x="48" y="70"/>
                  <a:pt x="47" y="70"/>
                  <a:pt x="47" y="70"/>
                </a:cubicBezTo>
                <a:cubicBezTo>
                  <a:pt x="47" y="69"/>
                  <a:pt x="47" y="69"/>
                  <a:pt x="47" y="69"/>
                </a:cubicBezTo>
                <a:cubicBezTo>
                  <a:pt x="47" y="69"/>
                  <a:pt x="46" y="69"/>
                  <a:pt x="46" y="69"/>
                </a:cubicBezTo>
                <a:cubicBezTo>
                  <a:pt x="46" y="69"/>
                  <a:pt x="46" y="69"/>
                  <a:pt x="46" y="69"/>
                </a:cubicBezTo>
                <a:cubicBezTo>
                  <a:pt x="46" y="68"/>
                  <a:pt x="46" y="68"/>
                  <a:pt x="46" y="68"/>
                </a:cubicBezTo>
                <a:cubicBezTo>
                  <a:pt x="46" y="68"/>
                  <a:pt x="46" y="68"/>
                  <a:pt x="45" y="68"/>
                </a:cubicBezTo>
                <a:cubicBezTo>
                  <a:pt x="45" y="68"/>
                  <a:pt x="44" y="67"/>
                  <a:pt x="44" y="67"/>
                </a:cubicBezTo>
                <a:cubicBezTo>
                  <a:pt x="44" y="67"/>
                  <a:pt x="43" y="68"/>
                  <a:pt x="43" y="68"/>
                </a:cubicBezTo>
                <a:cubicBezTo>
                  <a:pt x="43" y="68"/>
                  <a:pt x="43" y="68"/>
                  <a:pt x="44" y="68"/>
                </a:cubicBezTo>
                <a:cubicBezTo>
                  <a:pt x="44" y="68"/>
                  <a:pt x="44" y="68"/>
                  <a:pt x="43" y="68"/>
                </a:cubicBezTo>
                <a:cubicBezTo>
                  <a:pt x="43" y="68"/>
                  <a:pt x="43" y="68"/>
                  <a:pt x="43" y="68"/>
                </a:cubicBezTo>
                <a:cubicBezTo>
                  <a:pt x="43" y="68"/>
                  <a:pt x="43" y="68"/>
                  <a:pt x="43" y="68"/>
                </a:cubicBezTo>
                <a:cubicBezTo>
                  <a:pt x="43" y="68"/>
                  <a:pt x="43" y="68"/>
                  <a:pt x="43" y="69"/>
                </a:cubicBezTo>
                <a:cubicBezTo>
                  <a:pt x="43" y="69"/>
                  <a:pt x="43" y="69"/>
                  <a:pt x="43" y="69"/>
                </a:cubicBezTo>
                <a:cubicBezTo>
                  <a:pt x="43" y="69"/>
                  <a:pt x="43" y="69"/>
                  <a:pt x="43" y="69"/>
                </a:cubicBezTo>
                <a:cubicBezTo>
                  <a:pt x="44" y="69"/>
                  <a:pt x="44" y="70"/>
                  <a:pt x="44" y="70"/>
                </a:cubicBezTo>
                <a:cubicBezTo>
                  <a:pt x="44" y="70"/>
                  <a:pt x="44" y="70"/>
                  <a:pt x="44" y="70"/>
                </a:cubicBezTo>
                <a:cubicBezTo>
                  <a:pt x="44" y="70"/>
                  <a:pt x="44" y="70"/>
                  <a:pt x="45" y="70"/>
                </a:cubicBezTo>
                <a:cubicBezTo>
                  <a:pt x="45" y="70"/>
                  <a:pt x="45" y="71"/>
                  <a:pt x="45" y="71"/>
                </a:cubicBezTo>
                <a:cubicBezTo>
                  <a:pt x="46" y="71"/>
                  <a:pt x="46" y="71"/>
                  <a:pt x="46" y="71"/>
                </a:cubicBezTo>
                <a:cubicBezTo>
                  <a:pt x="46" y="71"/>
                  <a:pt x="46" y="71"/>
                  <a:pt x="46" y="71"/>
                </a:cubicBezTo>
                <a:cubicBezTo>
                  <a:pt x="46" y="71"/>
                  <a:pt x="46" y="71"/>
                  <a:pt x="46" y="71"/>
                </a:cubicBezTo>
                <a:cubicBezTo>
                  <a:pt x="46" y="71"/>
                  <a:pt x="46" y="71"/>
                  <a:pt x="46" y="71"/>
                </a:cubicBezTo>
                <a:cubicBezTo>
                  <a:pt x="46" y="72"/>
                  <a:pt x="47" y="72"/>
                  <a:pt x="47" y="73"/>
                </a:cubicBezTo>
                <a:cubicBezTo>
                  <a:pt x="47" y="73"/>
                  <a:pt x="47" y="73"/>
                  <a:pt x="47" y="73"/>
                </a:cubicBezTo>
                <a:cubicBezTo>
                  <a:pt x="47" y="73"/>
                  <a:pt x="46" y="72"/>
                  <a:pt x="46" y="72"/>
                </a:cubicBezTo>
                <a:cubicBezTo>
                  <a:pt x="46" y="73"/>
                  <a:pt x="46" y="73"/>
                  <a:pt x="46" y="74"/>
                </a:cubicBezTo>
                <a:cubicBezTo>
                  <a:pt x="46" y="74"/>
                  <a:pt x="46" y="74"/>
                  <a:pt x="46" y="74"/>
                </a:cubicBezTo>
                <a:cubicBezTo>
                  <a:pt x="46" y="74"/>
                  <a:pt x="46" y="74"/>
                  <a:pt x="46" y="74"/>
                </a:cubicBezTo>
                <a:cubicBezTo>
                  <a:pt x="46" y="74"/>
                  <a:pt x="46" y="74"/>
                  <a:pt x="46" y="75"/>
                </a:cubicBezTo>
                <a:cubicBezTo>
                  <a:pt x="46" y="74"/>
                  <a:pt x="46" y="74"/>
                  <a:pt x="45" y="74"/>
                </a:cubicBezTo>
                <a:cubicBezTo>
                  <a:pt x="44" y="74"/>
                  <a:pt x="44" y="73"/>
                  <a:pt x="43" y="72"/>
                </a:cubicBezTo>
                <a:cubicBezTo>
                  <a:pt x="43" y="72"/>
                  <a:pt x="43" y="73"/>
                  <a:pt x="43" y="73"/>
                </a:cubicBezTo>
                <a:cubicBezTo>
                  <a:pt x="42" y="73"/>
                  <a:pt x="42" y="72"/>
                  <a:pt x="42" y="72"/>
                </a:cubicBezTo>
                <a:cubicBezTo>
                  <a:pt x="42" y="73"/>
                  <a:pt x="43" y="74"/>
                  <a:pt x="43" y="74"/>
                </a:cubicBezTo>
                <a:cubicBezTo>
                  <a:pt x="44" y="74"/>
                  <a:pt x="45" y="75"/>
                  <a:pt x="45" y="76"/>
                </a:cubicBezTo>
                <a:cubicBezTo>
                  <a:pt x="44" y="76"/>
                  <a:pt x="43" y="75"/>
                  <a:pt x="43" y="75"/>
                </a:cubicBezTo>
                <a:cubicBezTo>
                  <a:pt x="42" y="75"/>
                  <a:pt x="42" y="75"/>
                  <a:pt x="41" y="75"/>
                </a:cubicBezTo>
                <a:cubicBezTo>
                  <a:pt x="41" y="75"/>
                  <a:pt x="41" y="74"/>
                  <a:pt x="41" y="74"/>
                </a:cubicBezTo>
                <a:cubicBezTo>
                  <a:pt x="41" y="74"/>
                  <a:pt x="40" y="74"/>
                  <a:pt x="40" y="74"/>
                </a:cubicBezTo>
                <a:cubicBezTo>
                  <a:pt x="40" y="74"/>
                  <a:pt x="40" y="74"/>
                  <a:pt x="40" y="74"/>
                </a:cubicBezTo>
                <a:cubicBezTo>
                  <a:pt x="40" y="74"/>
                  <a:pt x="39" y="74"/>
                  <a:pt x="39" y="74"/>
                </a:cubicBezTo>
                <a:cubicBezTo>
                  <a:pt x="39" y="74"/>
                  <a:pt x="39" y="74"/>
                  <a:pt x="39" y="74"/>
                </a:cubicBezTo>
                <a:cubicBezTo>
                  <a:pt x="39" y="75"/>
                  <a:pt x="38" y="75"/>
                  <a:pt x="38" y="76"/>
                </a:cubicBezTo>
                <a:cubicBezTo>
                  <a:pt x="38" y="76"/>
                  <a:pt x="38" y="76"/>
                  <a:pt x="38" y="76"/>
                </a:cubicBezTo>
                <a:cubicBezTo>
                  <a:pt x="38" y="77"/>
                  <a:pt x="38" y="77"/>
                  <a:pt x="38" y="77"/>
                </a:cubicBezTo>
                <a:cubicBezTo>
                  <a:pt x="39" y="77"/>
                  <a:pt x="40" y="77"/>
                  <a:pt x="40" y="78"/>
                </a:cubicBezTo>
                <a:cubicBezTo>
                  <a:pt x="41" y="78"/>
                  <a:pt x="41" y="77"/>
                  <a:pt x="41" y="77"/>
                </a:cubicBezTo>
                <a:cubicBezTo>
                  <a:pt x="41" y="77"/>
                  <a:pt x="41" y="78"/>
                  <a:pt x="41" y="78"/>
                </a:cubicBezTo>
                <a:cubicBezTo>
                  <a:pt x="41" y="78"/>
                  <a:pt x="41" y="78"/>
                  <a:pt x="41" y="78"/>
                </a:cubicBezTo>
                <a:cubicBezTo>
                  <a:pt x="40" y="78"/>
                  <a:pt x="41" y="80"/>
                  <a:pt x="41" y="81"/>
                </a:cubicBezTo>
                <a:cubicBezTo>
                  <a:pt x="41" y="81"/>
                  <a:pt x="41" y="81"/>
                  <a:pt x="40" y="81"/>
                </a:cubicBezTo>
                <a:cubicBezTo>
                  <a:pt x="40" y="81"/>
                  <a:pt x="40" y="81"/>
                  <a:pt x="41" y="82"/>
                </a:cubicBezTo>
                <a:cubicBezTo>
                  <a:pt x="41" y="82"/>
                  <a:pt x="41" y="82"/>
                  <a:pt x="41" y="82"/>
                </a:cubicBezTo>
                <a:cubicBezTo>
                  <a:pt x="41" y="81"/>
                  <a:pt x="42" y="81"/>
                  <a:pt x="43" y="82"/>
                </a:cubicBezTo>
                <a:cubicBezTo>
                  <a:pt x="43" y="82"/>
                  <a:pt x="43" y="82"/>
                  <a:pt x="42" y="82"/>
                </a:cubicBezTo>
                <a:cubicBezTo>
                  <a:pt x="43" y="82"/>
                  <a:pt x="43" y="82"/>
                  <a:pt x="43" y="82"/>
                </a:cubicBezTo>
                <a:cubicBezTo>
                  <a:pt x="43" y="82"/>
                  <a:pt x="44" y="82"/>
                  <a:pt x="44" y="82"/>
                </a:cubicBezTo>
                <a:cubicBezTo>
                  <a:pt x="44" y="82"/>
                  <a:pt x="44" y="81"/>
                  <a:pt x="44" y="81"/>
                </a:cubicBezTo>
                <a:cubicBezTo>
                  <a:pt x="45" y="81"/>
                  <a:pt x="45" y="82"/>
                  <a:pt x="45" y="82"/>
                </a:cubicBezTo>
                <a:cubicBezTo>
                  <a:pt x="45" y="82"/>
                  <a:pt x="45" y="82"/>
                  <a:pt x="45" y="82"/>
                </a:cubicBezTo>
                <a:cubicBezTo>
                  <a:pt x="45" y="81"/>
                  <a:pt x="45" y="81"/>
                  <a:pt x="46" y="80"/>
                </a:cubicBezTo>
                <a:cubicBezTo>
                  <a:pt x="45" y="79"/>
                  <a:pt x="46" y="80"/>
                  <a:pt x="46" y="79"/>
                </a:cubicBezTo>
                <a:cubicBezTo>
                  <a:pt x="46" y="79"/>
                  <a:pt x="46" y="79"/>
                  <a:pt x="46" y="79"/>
                </a:cubicBezTo>
                <a:cubicBezTo>
                  <a:pt x="47" y="79"/>
                  <a:pt x="47" y="79"/>
                  <a:pt x="47" y="79"/>
                </a:cubicBezTo>
                <a:cubicBezTo>
                  <a:pt x="47" y="79"/>
                  <a:pt x="48" y="81"/>
                  <a:pt x="49" y="81"/>
                </a:cubicBezTo>
                <a:cubicBezTo>
                  <a:pt x="49" y="82"/>
                  <a:pt x="48" y="82"/>
                  <a:pt x="48" y="82"/>
                </a:cubicBezTo>
                <a:cubicBezTo>
                  <a:pt x="49" y="82"/>
                  <a:pt x="49" y="82"/>
                  <a:pt x="49" y="82"/>
                </a:cubicBezTo>
                <a:cubicBezTo>
                  <a:pt x="49" y="83"/>
                  <a:pt x="50" y="82"/>
                  <a:pt x="50" y="83"/>
                </a:cubicBezTo>
                <a:cubicBezTo>
                  <a:pt x="50" y="83"/>
                  <a:pt x="50" y="83"/>
                  <a:pt x="49" y="83"/>
                </a:cubicBezTo>
                <a:cubicBezTo>
                  <a:pt x="50" y="84"/>
                  <a:pt x="50" y="84"/>
                  <a:pt x="50" y="84"/>
                </a:cubicBezTo>
                <a:cubicBezTo>
                  <a:pt x="50" y="84"/>
                  <a:pt x="50" y="84"/>
                  <a:pt x="50" y="85"/>
                </a:cubicBezTo>
                <a:cubicBezTo>
                  <a:pt x="50" y="85"/>
                  <a:pt x="50" y="84"/>
                  <a:pt x="49" y="85"/>
                </a:cubicBezTo>
                <a:cubicBezTo>
                  <a:pt x="49" y="85"/>
                  <a:pt x="49" y="85"/>
                  <a:pt x="49" y="85"/>
                </a:cubicBezTo>
                <a:cubicBezTo>
                  <a:pt x="49" y="85"/>
                  <a:pt x="50" y="85"/>
                  <a:pt x="50" y="86"/>
                </a:cubicBezTo>
                <a:cubicBezTo>
                  <a:pt x="50" y="86"/>
                  <a:pt x="50" y="86"/>
                  <a:pt x="50" y="86"/>
                </a:cubicBezTo>
                <a:cubicBezTo>
                  <a:pt x="51" y="86"/>
                  <a:pt x="52" y="86"/>
                  <a:pt x="52" y="87"/>
                </a:cubicBezTo>
                <a:cubicBezTo>
                  <a:pt x="51" y="87"/>
                  <a:pt x="51" y="87"/>
                  <a:pt x="51" y="87"/>
                </a:cubicBezTo>
                <a:cubicBezTo>
                  <a:pt x="52" y="87"/>
                  <a:pt x="52" y="87"/>
                  <a:pt x="52" y="87"/>
                </a:cubicBezTo>
                <a:cubicBezTo>
                  <a:pt x="53" y="87"/>
                  <a:pt x="53" y="88"/>
                  <a:pt x="54" y="88"/>
                </a:cubicBezTo>
                <a:cubicBezTo>
                  <a:pt x="54" y="88"/>
                  <a:pt x="54" y="88"/>
                  <a:pt x="55" y="88"/>
                </a:cubicBezTo>
                <a:cubicBezTo>
                  <a:pt x="55" y="89"/>
                  <a:pt x="54" y="89"/>
                  <a:pt x="54" y="89"/>
                </a:cubicBezTo>
                <a:cubicBezTo>
                  <a:pt x="53" y="89"/>
                  <a:pt x="53" y="89"/>
                  <a:pt x="53" y="89"/>
                </a:cubicBezTo>
                <a:cubicBezTo>
                  <a:pt x="52" y="89"/>
                  <a:pt x="52" y="89"/>
                  <a:pt x="52" y="89"/>
                </a:cubicBezTo>
                <a:cubicBezTo>
                  <a:pt x="52" y="90"/>
                  <a:pt x="52" y="90"/>
                  <a:pt x="52" y="90"/>
                </a:cubicBezTo>
                <a:cubicBezTo>
                  <a:pt x="52" y="90"/>
                  <a:pt x="53" y="90"/>
                  <a:pt x="53" y="90"/>
                </a:cubicBezTo>
                <a:cubicBezTo>
                  <a:pt x="54" y="89"/>
                  <a:pt x="54" y="88"/>
                  <a:pt x="55" y="89"/>
                </a:cubicBezTo>
                <a:cubicBezTo>
                  <a:pt x="55" y="89"/>
                  <a:pt x="55" y="90"/>
                  <a:pt x="55" y="90"/>
                </a:cubicBezTo>
                <a:cubicBezTo>
                  <a:pt x="55" y="90"/>
                  <a:pt x="55" y="90"/>
                  <a:pt x="55" y="90"/>
                </a:cubicBezTo>
                <a:cubicBezTo>
                  <a:pt x="55" y="90"/>
                  <a:pt x="56" y="90"/>
                  <a:pt x="56" y="90"/>
                </a:cubicBezTo>
                <a:cubicBezTo>
                  <a:pt x="56" y="90"/>
                  <a:pt x="57" y="90"/>
                  <a:pt x="57" y="90"/>
                </a:cubicBezTo>
                <a:cubicBezTo>
                  <a:pt x="57" y="91"/>
                  <a:pt x="57" y="91"/>
                  <a:pt x="57" y="91"/>
                </a:cubicBezTo>
                <a:cubicBezTo>
                  <a:pt x="57" y="92"/>
                  <a:pt x="57" y="92"/>
                  <a:pt x="57" y="92"/>
                </a:cubicBezTo>
                <a:cubicBezTo>
                  <a:pt x="57" y="92"/>
                  <a:pt x="57" y="92"/>
                  <a:pt x="57" y="92"/>
                </a:cubicBezTo>
                <a:cubicBezTo>
                  <a:pt x="57" y="92"/>
                  <a:pt x="56" y="93"/>
                  <a:pt x="56" y="93"/>
                </a:cubicBezTo>
                <a:cubicBezTo>
                  <a:pt x="55" y="93"/>
                  <a:pt x="54" y="93"/>
                  <a:pt x="54" y="93"/>
                </a:cubicBezTo>
                <a:cubicBezTo>
                  <a:pt x="53" y="94"/>
                  <a:pt x="53" y="94"/>
                  <a:pt x="53" y="94"/>
                </a:cubicBezTo>
                <a:cubicBezTo>
                  <a:pt x="52" y="95"/>
                  <a:pt x="51" y="95"/>
                  <a:pt x="50" y="95"/>
                </a:cubicBezTo>
                <a:cubicBezTo>
                  <a:pt x="50" y="95"/>
                  <a:pt x="49" y="95"/>
                  <a:pt x="48" y="95"/>
                </a:cubicBezTo>
                <a:cubicBezTo>
                  <a:pt x="48" y="95"/>
                  <a:pt x="47" y="95"/>
                  <a:pt x="46" y="95"/>
                </a:cubicBezTo>
                <a:cubicBezTo>
                  <a:pt x="46" y="95"/>
                  <a:pt x="45" y="95"/>
                  <a:pt x="44" y="95"/>
                </a:cubicBezTo>
                <a:cubicBezTo>
                  <a:pt x="44" y="95"/>
                  <a:pt x="44" y="96"/>
                  <a:pt x="43" y="96"/>
                </a:cubicBezTo>
                <a:cubicBezTo>
                  <a:pt x="43" y="96"/>
                  <a:pt x="43" y="96"/>
                  <a:pt x="42" y="97"/>
                </a:cubicBezTo>
                <a:cubicBezTo>
                  <a:pt x="41" y="97"/>
                  <a:pt x="40" y="99"/>
                  <a:pt x="39" y="100"/>
                </a:cubicBezTo>
                <a:cubicBezTo>
                  <a:pt x="40" y="100"/>
                  <a:pt x="40" y="99"/>
                  <a:pt x="41" y="98"/>
                </a:cubicBezTo>
                <a:cubicBezTo>
                  <a:pt x="42" y="98"/>
                  <a:pt x="43" y="97"/>
                  <a:pt x="44" y="97"/>
                </a:cubicBezTo>
                <a:cubicBezTo>
                  <a:pt x="45" y="96"/>
                  <a:pt x="47" y="96"/>
                  <a:pt x="47" y="97"/>
                </a:cubicBezTo>
                <a:cubicBezTo>
                  <a:pt x="47" y="98"/>
                  <a:pt x="46" y="98"/>
                  <a:pt x="46" y="98"/>
                </a:cubicBezTo>
                <a:cubicBezTo>
                  <a:pt x="45" y="98"/>
                  <a:pt x="45" y="98"/>
                  <a:pt x="45" y="98"/>
                </a:cubicBezTo>
                <a:cubicBezTo>
                  <a:pt x="45" y="98"/>
                  <a:pt x="45" y="98"/>
                  <a:pt x="44" y="98"/>
                </a:cubicBezTo>
                <a:cubicBezTo>
                  <a:pt x="44" y="98"/>
                  <a:pt x="44" y="98"/>
                  <a:pt x="44" y="98"/>
                </a:cubicBezTo>
                <a:cubicBezTo>
                  <a:pt x="45" y="98"/>
                  <a:pt x="45" y="98"/>
                  <a:pt x="45" y="99"/>
                </a:cubicBezTo>
                <a:cubicBezTo>
                  <a:pt x="46" y="99"/>
                  <a:pt x="46" y="99"/>
                  <a:pt x="46" y="99"/>
                </a:cubicBezTo>
                <a:cubicBezTo>
                  <a:pt x="46" y="99"/>
                  <a:pt x="46" y="99"/>
                  <a:pt x="46" y="99"/>
                </a:cubicBezTo>
                <a:cubicBezTo>
                  <a:pt x="46" y="99"/>
                  <a:pt x="46" y="99"/>
                  <a:pt x="46" y="99"/>
                </a:cubicBezTo>
                <a:cubicBezTo>
                  <a:pt x="46" y="99"/>
                  <a:pt x="46" y="99"/>
                  <a:pt x="46" y="99"/>
                </a:cubicBezTo>
                <a:cubicBezTo>
                  <a:pt x="46" y="99"/>
                  <a:pt x="46" y="99"/>
                  <a:pt x="46" y="99"/>
                </a:cubicBezTo>
                <a:cubicBezTo>
                  <a:pt x="46" y="99"/>
                  <a:pt x="46" y="99"/>
                  <a:pt x="46" y="100"/>
                </a:cubicBezTo>
                <a:cubicBezTo>
                  <a:pt x="46" y="100"/>
                  <a:pt x="46" y="100"/>
                  <a:pt x="46" y="100"/>
                </a:cubicBezTo>
                <a:cubicBezTo>
                  <a:pt x="46" y="100"/>
                  <a:pt x="46" y="100"/>
                  <a:pt x="46" y="100"/>
                </a:cubicBezTo>
                <a:cubicBezTo>
                  <a:pt x="46" y="100"/>
                  <a:pt x="46" y="100"/>
                  <a:pt x="46" y="100"/>
                </a:cubicBezTo>
                <a:cubicBezTo>
                  <a:pt x="46" y="101"/>
                  <a:pt x="47" y="101"/>
                  <a:pt x="48" y="101"/>
                </a:cubicBezTo>
                <a:cubicBezTo>
                  <a:pt x="48" y="101"/>
                  <a:pt x="48" y="101"/>
                  <a:pt x="47" y="101"/>
                </a:cubicBezTo>
                <a:cubicBezTo>
                  <a:pt x="47" y="101"/>
                  <a:pt x="47" y="101"/>
                  <a:pt x="47" y="101"/>
                </a:cubicBezTo>
                <a:cubicBezTo>
                  <a:pt x="47" y="101"/>
                  <a:pt x="47" y="101"/>
                  <a:pt x="47" y="101"/>
                </a:cubicBezTo>
                <a:cubicBezTo>
                  <a:pt x="47" y="101"/>
                  <a:pt x="47" y="101"/>
                  <a:pt x="47" y="101"/>
                </a:cubicBezTo>
                <a:cubicBezTo>
                  <a:pt x="47" y="101"/>
                  <a:pt x="47" y="101"/>
                  <a:pt x="47" y="101"/>
                </a:cubicBezTo>
                <a:cubicBezTo>
                  <a:pt x="47" y="101"/>
                  <a:pt x="47" y="101"/>
                  <a:pt x="48" y="101"/>
                </a:cubicBezTo>
                <a:cubicBezTo>
                  <a:pt x="48" y="101"/>
                  <a:pt x="48" y="101"/>
                  <a:pt x="48" y="101"/>
                </a:cubicBezTo>
                <a:cubicBezTo>
                  <a:pt x="48" y="101"/>
                  <a:pt x="48" y="102"/>
                  <a:pt x="48" y="102"/>
                </a:cubicBezTo>
                <a:cubicBezTo>
                  <a:pt x="48" y="102"/>
                  <a:pt x="49" y="101"/>
                  <a:pt x="49" y="102"/>
                </a:cubicBezTo>
                <a:cubicBezTo>
                  <a:pt x="49" y="102"/>
                  <a:pt x="49" y="102"/>
                  <a:pt x="49" y="102"/>
                </a:cubicBezTo>
                <a:cubicBezTo>
                  <a:pt x="49" y="102"/>
                  <a:pt x="49" y="102"/>
                  <a:pt x="49" y="102"/>
                </a:cubicBezTo>
                <a:cubicBezTo>
                  <a:pt x="49" y="102"/>
                  <a:pt x="49" y="102"/>
                  <a:pt x="49" y="102"/>
                </a:cubicBezTo>
                <a:cubicBezTo>
                  <a:pt x="49" y="102"/>
                  <a:pt x="49" y="102"/>
                  <a:pt x="49" y="102"/>
                </a:cubicBezTo>
                <a:cubicBezTo>
                  <a:pt x="49" y="102"/>
                  <a:pt x="49" y="101"/>
                  <a:pt x="50" y="101"/>
                </a:cubicBezTo>
                <a:cubicBezTo>
                  <a:pt x="50" y="102"/>
                  <a:pt x="50" y="102"/>
                  <a:pt x="50" y="102"/>
                </a:cubicBezTo>
                <a:cubicBezTo>
                  <a:pt x="50" y="102"/>
                  <a:pt x="50" y="102"/>
                  <a:pt x="50" y="102"/>
                </a:cubicBezTo>
                <a:cubicBezTo>
                  <a:pt x="50" y="102"/>
                  <a:pt x="50" y="102"/>
                  <a:pt x="50" y="102"/>
                </a:cubicBezTo>
                <a:cubicBezTo>
                  <a:pt x="50" y="102"/>
                  <a:pt x="50" y="102"/>
                  <a:pt x="50" y="102"/>
                </a:cubicBezTo>
                <a:cubicBezTo>
                  <a:pt x="50" y="102"/>
                  <a:pt x="50" y="102"/>
                  <a:pt x="50" y="102"/>
                </a:cubicBezTo>
                <a:cubicBezTo>
                  <a:pt x="51" y="102"/>
                  <a:pt x="51" y="102"/>
                  <a:pt x="51" y="102"/>
                </a:cubicBezTo>
                <a:cubicBezTo>
                  <a:pt x="51" y="102"/>
                  <a:pt x="51" y="102"/>
                  <a:pt x="51" y="102"/>
                </a:cubicBezTo>
                <a:cubicBezTo>
                  <a:pt x="50" y="102"/>
                  <a:pt x="51" y="102"/>
                  <a:pt x="50" y="102"/>
                </a:cubicBezTo>
                <a:cubicBezTo>
                  <a:pt x="50" y="102"/>
                  <a:pt x="50" y="102"/>
                  <a:pt x="50" y="102"/>
                </a:cubicBezTo>
                <a:cubicBezTo>
                  <a:pt x="50" y="102"/>
                  <a:pt x="50" y="102"/>
                  <a:pt x="50" y="103"/>
                </a:cubicBezTo>
                <a:cubicBezTo>
                  <a:pt x="50" y="103"/>
                  <a:pt x="50" y="102"/>
                  <a:pt x="50" y="102"/>
                </a:cubicBezTo>
                <a:cubicBezTo>
                  <a:pt x="50" y="103"/>
                  <a:pt x="50" y="103"/>
                  <a:pt x="50" y="103"/>
                </a:cubicBezTo>
                <a:cubicBezTo>
                  <a:pt x="49" y="103"/>
                  <a:pt x="49" y="103"/>
                  <a:pt x="48" y="103"/>
                </a:cubicBezTo>
                <a:cubicBezTo>
                  <a:pt x="48" y="103"/>
                  <a:pt x="48" y="103"/>
                  <a:pt x="48" y="103"/>
                </a:cubicBezTo>
                <a:cubicBezTo>
                  <a:pt x="48" y="103"/>
                  <a:pt x="48" y="103"/>
                  <a:pt x="48" y="103"/>
                </a:cubicBezTo>
                <a:cubicBezTo>
                  <a:pt x="48" y="103"/>
                  <a:pt x="48" y="103"/>
                  <a:pt x="48" y="103"/>
                </a:cubicBezTo>
                <a:cubicBezTo>
                  <a:pt x="48" y="103"/>
                  <a:pt x="48" y="103"/>
                  <a:pt x="48" y="103"/>
                </a:cubicBezTo>
                <a:cubicBezTo>
                  <a:pt x="48" y="103"/>
                  <a:pt x="48" y="103"/>
                  <a:pt x="48" y="103"/>
                </a:cubicBezTo>
                <a:cubicBezTo>
                  <a:pt x="48" y="103"/>
                  <a:pt x="48" y="103"/>
                  <a:pt x="47" y="103"/>
                </a:cubicBezTo>
                <a:cubicBezTo>
                  <a:pt x="47" y="103"/>
                  <a:pt x="47" y="103"/>
                  <a:pt x="47" y="103"/>
                </a:cubicBezTo>
                <a:cubicBezTo>
                  <a:pt x="47" y="103"/>
                  <a:pt x="47" y="103"/>
                  <a:pt x="47" y="103"/>
                </a:cubicBezTo>
                <a:cubicBezTo>
                  <a:pt x="47" y="103"/>
                  <a:pt x="47" y="103"/>
                  <a:pt x="47" y="103"/>
                </a:cubicBezTo>
                <a:cubicBezTo>
                  <a:pt x="47" y="103"/>
                  <a:pt x="47" y="103"/>
                  <a:pt x="47" y="103"/>
                </a:cubicBezTo>
                <a:cubicBezTo>
                  <a:pt x="47" y="103"/>
                  <a:pt x="47" y="103"/>
                  <a:pt x="47" y="103"/>
                </a:cubicBezTo>
                <a:cubicBezTo>
                  <a:pt x="47" y="103"/>
                  <a:pt x="47" y="103"/>
                  <a:pt x="47" y="103"/>
                </a:cubicBezTo>
                <a:cubicBezTo>
                  <a:pt x="47" y="104"/>
                  <a:pt x="47" y="104"/>
                  <a:pt x="47" y="104"/>
                </a:cubicBezTo>
                <a:cubicBezTo>
                  <a:pt x="47" y="104"/>
                  <a:pt x="46" y="104"/>
                  <a:pt x="46" y="104"/>
                </a:cubicBezTo>
                <a:cubicBezTo>
                  <a:pt x="46" y="104"/>
                  <a:pt x="46" y="104"/>
                  <a:pt x="46" y="104"/>
                </a:cubicBezTo>
                <a:cubicBezTo>
                  <a:pt x="46" y="105"/>
                  <a:pt x="46" y="105"/>
                  <a:pt x="46" y="105"/>
                </a:cubicBezTo>
                <a:cubicBezTo>
                  <a:pt x="46" y="105"/>
                  <a:pt x="46" y="105"/>
                  <a:pt x="46" y="105"/>
                </a:cubicBezTo>
                <a:cubicBezTo>
                  <a:pt x="46" y="105"/>
                  <a:pt x="46" y="105"/>
                  <a:pt x="46" y="105"/>
                </a:cubicBezTo>
                <a:cubicBezTo>
                  <a:pt x="45" y="105"/>
                  <a:pt x="45" y="105"/>
                  <a:pt x="45" y="105"/>
                </a:cubicBezTo>
                <a:cubicBezTo>
                  <a:pt x="45" y="104"/>
                  <a:pt x="45" y="104"/>
                  <a:pt x="45" y="104"/>
                </a:cubicBezTo>
                <a:cubicBezTo>
                  <a:pt x="45" y="105"/>
                  <a:pt x="45" y="105"/>
                  <a:pt x="45" y="105"/>
                </a:cubicBezTo>
                <a:cubicBezTo>
                  <a:pt x="45" y="104"/>
                  <a:pt x="45" y="104"/>
                  <a:pt x="45" y="103"/>
                </a:cubicBezTo>
                <a:cubicBezTo>
                  <a:pt x="45" y="103"/>
                  <a:pt x="45" y="103"/>
                  <a:pt x="45" y="103"/>
                </a:cubicBezTo>
                <a:cubicBezTo>
                  <a:pt x="45" y="103"/>
                  <a:pt x="45" y="103"/>
                  <a:pt x="45" y="104"/>
                </a:cubicBezTo>
                <a:cubicBezTo>
                  <a:pt x="45" y="104"/>
                  <a:pt x="45" y="104"/>
                  <a:pt x="45" y="104"/>
                </a:cubicBezTo>
                <a:cubicBezTo>
                  <a:pt x="45" y="103"/>
                  <a:pt x="45" y="103"/>
                  <a:pt x="45" y="103"/>
                </a:cubicBezTo>
                <a:cubicBezTo>
                  <a:pt x="45" y="103"/>
                  <a:pt x="45" y="103"/>
                  <a:pt x="45" y="103"/>
                </a:cubicBezTo>
                <a:cubicBezTo>
                  <a:pt x="45" y="103"/>
                  <a:pt x="45" y="103"/>
                  <a:pt x="45" y="103"/>
                </a:cubicBezTo>
                <a:cubicBezTo>
                  <a:pt x="45" y="103"/>
                  <a:pt x="45" y="103"/>
                  <a:pt x="45" y="103"/>
                </a:cubicBezTo>
                <a:cubicBezTo>
                  <a:pt x="45" y="103"/>
                  <a:pt x="45" y="103"/>
                  <a:pt x="45" y="103"/>
                </a:cubicBezTo>
                <a:cubicBezTo>
                  <a:pt x="45" y="103"/>
                  <a:pt x="45" y="103"/>
                  <a:pt x="45" y="103"/>
                </a:cubicBezTo>
                <a:cubicBezTo>
                  <a:pt x="45" y="103"/>
                  <a:pt x="47" y="102"/>
                  <a:pt x="47" y="102"/>
                </a:cubicBezTo>
                <a:cubicBezTo>
                  <a:pt x="47" y="102"/>
                  <a:pt x="47" y="102"/>
                  <a:pt x="47" y="103"/>
                </a:cubicBezTo>
                <a:cubicBezTo>
                  <a:pt x="47" y="103"/>
                  <a:pt x="47" y="103"/>
                  <a:pt x="47" y="103"/>
                </a:cubicBezTo>
                <a:cubicBezTo>
                  <a:pt x="47" y="102"/>
                  <a:pt x="47" y="102"/>
                  <a:pt x="47" y="102"/>
                </a:cubicBezTo>
                <a:cubicBezTo>
                  <a:pt x="47" y="102"/>
                  <a:pt x="48" y="102"/>
                  <a:pt x="48" y="102"/>
                </a:cubicBezTo>
                <a:cubicBezTo>
                  <a:pt x="48" y="102"/>
                  <a:pt x="48" y="102"/>
                  <a:pt x="48" y="102"/>
                </a:cubicBezTo>
                <a:cubicBezTo>
                  <a:pt x="47" y="102"/>
                  <a:pt x="47" y="102"/>
                  <a:pt x="46" y="102"/>
                </a:cubicBezTo>
                <a:cubicBezTo>
                  <a:pt x="46" y="102"/>
                  <a:pt x="46" y="102"/>
                  <a:pt x="46" y="102"/>
                </a:cubicBezTo>
                <a:cubicBezTo>
                  <a:pt x="47" y="102"/>
                  <a:pt x="47" y="102"/>
                  <a:pt x="47" y="101"/>
                </a:cubicBezTo>
                <a:cubicBezTo>
                  <a:pt x="47" y="101"/>
                  <a:pt x="47" y="101"/>
                  <a:pt x="47" y="101"/>
                </a:cubicBezTo>
                <a:cubicBezTo>
                  <a:pt x="47" y="102"/>
                  <a:pt x="47" y="102"/>
                  <a:pt x="47" y="102"/>
                </a:cubicBezTo>
                <a:cubicBezTo>
                  <a:pt x="47" y="101"/>
                  <a:pt x="47" y="101"/>
                  <a:pt x="47" y="101"/>
                </a:cubicBezTo>
                <a:cubicBezTo>
                  <a:pt x="47" y="101"/>
                  <a:pt x="47" y="101"/>
                  <a:pt x="47" y="102"/>
                </a:cubicBezTo>
                <a:cubicBezTo>
                  <a:pt x="47" y="102"/>
                  <a:pt x="46" y="102"/>
                  <a:pt x="46" y="102"/>
                </a:cubicBezTo>
                <a:cubicBezTo>
                  <a:pt x="46" y="102"/>
                  <a:pt x="46" y="102"/>
                  <a:pt x="45" y="102"/>
                </a:cubicBezTo>
                <a:cubicBezTo>
                  <a:pt x="45" y="102"/>
                  <a:pt x="45" y="102"/>
                  <a:pt x="45" y="102"/>
                </a:cubicBezTo>
                <a:cubicBezTo>
                  <a:pt x="45" y="102"/>
                  <a:pt x="45" y="102"/>
                  <a:pt x="45" y="102"/>
                </a:cubicBezTo>
                <a:cubicBezTo>
                  <a:pt x="45" y="102"/>
                  <a:pt x="45" y="103"/>
                  <a:pt x="44" y="103"/>
                </a:cubicBezTo>
                <a:cubicBezTo>
                  <a:pt x="44" y="102"/>
                  <a:pt x="44" y="102"/>
                  <a:pt x="44" y="103"/>
                </a:cubicBezTo>
                <a:cubicBezTo>
                  <a:pt x="44" y="103"/>
                  <a:pt x="44" y="102"/>
                  <a:pt x="44" y="102"/>
                </a:cubicBezTo>
                <a:cubicBezTo>
                  <a:pt x="44" y="103"/>
                  <a:pt x="44" y="103"/>
                  <a:pt x="44" y="103"/>
                </a:cubicBezTo>
                <a:cubicBezTo>
                  <a:pt x="44" y="103"/>
                  <a:pt x="44" y="103"/>
                  <a:pt x="44" y="103"/>
                </a:cubicBezTo>
                <a:cubicBezTo>
                  <a:pt x="44" y="103"/>
                  <a:pt x="44" y="103"/>
                  <a:pt x="44" y="103"/>
                </a:cubicBezTo>
                <a:cubicBezTo>
                  <a:pt x="44" y="103"/>
                  <a:pt x="44" y="103"/>
                  <a:pt x="44" y="103"/>
                </a:cubicBezTo>
                <a:cubicBezTo>
                  <a:pt x="44" y="103"/>
                  <a:pt x="43" y="103"/>
                  <a:pt x="43" y="103"/>
                </a:cubicBezTo>
                <a:cubicBezTo>
                  <a:pt x="43" y="103"/>
                  <a:pt x="43" y="103"/>
                  <a:pt x="43" y="103"/>
                </a:cubicBezTo>
                <a:cubicBezTo>
                  <a:pt x="43" y="103"/>
                  <a:pt x="43" y="103"/>
                  <a:pt x="43" y="103"/>
                </a:cubicBezTo>
                <a:cubicBezTo>
                  <a:pt x="43" y="103"/>
                  <a:pt x="43" y="104"/>
                  <a:pt x="43" y="104"/>
                </a:cubicBezTo>
                <a:cubicBezTo>
                  <a:pt x="43" y="104"/>
                  <a:pt x="42" y="103"/>
                  <a:pt x="42" y="103"/>
                </a:cubicBezTo>
                <a:cubicBezTo>
                  <a:pt x="42" y="103"/>
                  <a:pt x="42" y="104"/>
                  <a:pt x="42" y="104"/>
                </a:cubicBezTo>
                <a:cubicBezTo>
                  <a:pt x="42" y="104"/>
                  <a:pt x="42" y="104"/>
                  <a:pt x="42" y="104"/>
                </a:cubicBezTo>
                <a:cubicBezTo>
                  <a:pt x="42" y="104"/>
                  <a:pt x="42" y="104"/>
                  <a:pt x="42" y="104"/>
                </a:cubicBezTo>
                <a:cubicBezTo>
                  <a:pt x="42" y="104"/>
                  <a:pt x="42" y="104"/>
                  <a:pt x="42" y="104"/>
                </a:cubicBezTo>
                <a:cubicBezTo>
                  <a:pt x="42" y="104"/>
                  <a:pt x="42" y="103"/>
                  <a:pt x="42" y="103"/>
                </a:cubicBezTo>
                <a:cubicBezTo>
                  <a:pt x="42" y="103"/>
                  <a:pt x="42" y="103"/>
                  <a:pt x="42" y="103"/>
                </a:cubicBezTo>
                <a:cubicBezTo>
                  <a:pt x="42" y="103"/>
                  <a:pt x="42" y="103"/>
                  <a:pt x="42" y="103"/>
                </a:cubicBezTo>
                <a:cubicBezTo>
                  <a:pt x="42" y="104"/>
                  <a:pt x="41" y="104"/>
                  <a:pt x="41" y="104"/>
                </a:cubicBezTo>
                <a:cubicBezTo>
                  <a:pt x="41" y="104"/>
                  <a:pt x="41" y="104"/>
                  <a:pt x="41" y="104"/>
                </a:cubicBezTo>
                <a:cubicBezTo>
                  <a:pt x="41" y="104"/>
                  <a:pt x="41" y="104"/>
                  <a:pt x="41" y="104"/>
                </a:cubicBezTo>
                <a:cubicBezTo>
                  <a:pt x="41" y="104"/>
                  <a:pt x="41" y="104"/>
                  <a:pt x="41" y="104"/>
                </a:cubicBezTo>
                <a:cubicBezTo>
                  <a:pt x="41" y="104"/>
                  <a:pt x="41" y="104"/>
                  <a:pt x="41" y="104"/>
                </a:cubicBezTo>
                <a:cubicBezTo>
                  <a:pt x="41" y="104"/>
                  <a:pt x="41" y="104"/>
                  <a:pt x="41" y="104"/>
                </a:cubicBezTo>
                <a:cubicBezTo>
                  <a:pt x="41" y="104"/>
                  <a:pt x="41" y="104"/>
                  <a:pt x="40" y="105"/>
                </a:cubicBezTo>
                <a:cubicBezTo>
                  <a:pt x="40" y="105"/>
                  <a:pt x="40" y="105"/>
                  <a:pt x="40" y="105"/>
                </a:cubicBezTo>
                <a:cubicBezTo>
                  <a:pt x="40" y="105"/>
                  <a:pt x="40" y="104"/>
                  <a:pt x="40" y="104"/>
                </a:cubicBezTo>
                <a:cubicBezTo>
                  <a:pt x="40" y="104"/>
                  <a:pt x="40" y="104"/>
                  <a:pt x="40" y="104"/>
                </a:cubicBezTo>
                <a:cubicBezTo>
                  <a:pt x="40" y="104"/>
                  <a:pt x="40" y="104"/>
                  <a:pt x="40" y="104"/>
                </a:cubicBezTo>
                <a:cubicBezTo>
                  <a:pt x="40" y="105"/>
                  <a:pt x="40" y="105"/>
                  <a:pt x="40" y="105"/>
                </a:cubicBezTo>
                <a:cubicBezTo>
                  <a:pt x="40" y="105"/>
                  <a:pt x="39" y="106"/>
                  <a:pt x="39" y="106"/>
                </a:cubicBezTo>
                <a:cubicBezTo>
                  <a:pt x="39" y="106"/>
                  <a:pt x="39" y="106"/>
                  <a:pt x="40" y="106"/>
                </a:cubicBezTo>
                <a:cubicBezTo>
                  <a:pt x="40" y="106"/>
                  <a:pt x="40" y="106"/>
                  <a:pt x="40" y="106"/>
                </a:cubicBezTo>
                <a:cubicBezTo>
                  <a:pt x="39" y="106"/>
                  <a:pt x="39" y="106"/>
                  <a:pt x="39" y="107"/>
                </a:cubicBezTo>
                <a:cubicBezTo>
                  <a:pt x="39" y="107"/>
                  <a:pt x="40" y="107"/>
                  <a:pt x="40" y="107"/>
                </a:cubicBezTo>
                <a:cubicBezTo>
                  <a:pt x="40" y="107"/>
                  <a:pt x="40" y="107"/>
                  <a:pt x="40" y="107"/>
                </a:cubicBezTo>
                <a:cubicBezTo>
                  <a:pt x="40" y="107"/>
                  <a:pt x="40" y="107"/>
                  <a:pt x="40" y="107"/>
                </a:cubicBezTo>
                <a:cubicBezTo>
                  <a:pt x="40" y="107"/>
                  <a:pt x="40" y="107"/>
                  <a:pt x="40" y="107"/>
                </a:cubicBezTo>
                <a:cubicBezTo>
                  <a:pt x="40" y="107"/>
                  <a:pt x="40" y="107"/>
                  <a:pt x="40" y="107"/>
                </a:cubicBezTo>
                <a:cubicBezTo>
                  <a:pt x="40" y="107"/>
                  <a:pt x="40" y="108"/>
                  <a:pt x="40" y="108"/>
                </a:cubicBezTo>
                <a:cubicBezTo>
                  <a:pt x="40" y="107"/>
                  <a:pt x="40" y="107"/>
                  <a:pt x="39" y="107"/>
                </a:cubicBezTo>
                <a:cubicBezTo>
                  <a:pt x="39" y="107"/>
                  <a:pt x="39" y="107"/>
                  <a:pt x="39" y="107"/>
                </a:cubicBezTo>
                <a:cubicBezTo>
                  <a:pt x="39" y="108"/>
                  <a:pt x="39" y="108"/>
                  <a:pt x="39" y="108"/>
                </a:cubicBezTo>
                <a:cubicBezTo>
                  <a:pt x="39" y="108"/>
                  <a:pt x="39" y="108"/>
                  <a:pt x="39" y="108"/>
                </a:cubicBezTo>
                <a:cubicBezTo>
                  <a:pt x="39" y="108"/>
                  <a:pt x="39" y="107"/>
                  <a:pt x="39" y="107"/>
                </a:cubicBezTo>
                <a:cubicBezTo>
                  <a:pt x="39" y="107"/>
                  <a:pt x="39" y="107"/>
                  <a:pt x="39" y="107"/>
                </a:cubicBezTo>
                <a:cubicBezTo>
                  <a:pt x="39" y="108"/>
                  <a:pt x="39" y="108"/>
                  <a:pt x="39" y="108"/>
                </a:cubicBezTo>
                <a:cubicBezTo>
                  <a:pt x="37" y="108"/>
                  <a:pt x="36" y="108"/>
                  <a:pt x="36" y="109"/>
                </a:cubicBezTo>
                <a:cubicBezTo>
                  <a:pt x="36" y="109"/>
                  <a:pt x="36" y="108"/>
                  <a:pt x="36" y="108"/>
                </a:cubicBezTo>
                <a:cubicBezTo>
                  <a:pt x="36" y="108"/>
                  <a:pt x="36" y="109"/>
                  <a:pt x="36" y="109"/>
                </a:cubicBezTo>
                <a:cubicBezTo>
                  <a:pt x="35" y="109"/>
                  <a:pt x="35" y="109"/>
                  <a:pt x="35" y="109"/>
                </a:cubicBezTo>
                <a:cubicBezTo>
                  <a:pt x="35" y="109"/>
                  <a:pt x="35" y="109"/>
                  <a:pt x="35" y="109"/>
                </a:cubicBezTo>
                <a:cubicBezTo>
                  <a:pt x="35" y="109"/>
                  <a:pt x="35" y="109"/>
                  <a:pt x="36" y="109"/>
                </a:cubicBezTo>
                <a:cubicBezTo>
                  <a:pt x="36" y="110"/>
                  <a:pt x="35" y="110"/>
                  <a:pt x="35" y="110"/>
                </a:cubicBezTo>
                <a:cubicBezTo>
                  <a:pt x="35" y="110"/>
                  <a:pt x="35" y="110"/>
                  <a:pt x="35" y="110"/>
                </a:cubicBezTo>
                <a:cubicBezTo>
                  <a:pt x="35" y="111"/>
                  <a:pt x="35" y="111"/>
                  <a:pt x="35" y="111"/>
                </a:cubicBezTo>
                <a:cubicBezTo>
                  <a:pt x="35" y="111"/>
                  <a:pt x="34" y="111"/>
                  <a:pt x="34" y="111"/>
                </a:cubicBezTo>
                <a:cubicBezTo>
                  <a:pt x="34" y="111"/>
                  <a:pt x="34" y="111"/>
                  <a:pt x="34" y="111"/>
                </a:cubicBezTo>
                <a:cubicBezTo>
                  <a:pt x="35" y="111"/>
                  <a:pt x="35" y="111"/>
                  <a:pt x="35" y="111"/>
                </a:cubicBezTo>
                <a:cubicBezTo>
                  <a:pt x="34" y="111"/>
                  <a:pt x="34" y="111"/>
                  <a:pt x="34" y="110"/>
                </a:cubicBezTo>
                <a:cubicBezTo>
                  <a:pt x="34" y="110"/>
                  <a:pt x="34" y="110"/>
                  <a:pt x="34" y="110"/>
                </a:cubicBezTo>
                <a:cubicBezTo>
                  <a:pt x="34" y="110"/>
                  <a:pt x="34" y="110"/>
                  <a:pt x="34" y="110"/>
                </a:cubicBezTo>
                <a:cubicBezTo>
                  <a:pt x="34" y="110"/>
                  <a:pt x="34" y="110"/>
                  <a:pt x="34" y="110"/>
                </a:cubicBezTo>
                <a:cubicBezTo>
                  <a:pt x="34" y="111"/>
                  <a:pt x="34" y="111"/>
                  <a:pt x="34" y="111"/>
                </a:cubicBezTo>
                <a:cubicBezTo>
                  <a:pt x="34" y="112"/>
                  <a:pt x="34" y="112"/>
                  <a:pt x="34" y="112"/>
                </a:cubicBezTo>
                <a:cubicBezTo>
                  <a:pt x="34" y="112"/>
                  <a:pt x="34" y="112"/>
                  <a:pt x="34" y="112"/>
                </a:cubicBezTo>
                <a:cubicBezTo>
                  <a:pt x="34" y="113"/>
                  <a:pt x="34" y="113"/>
                  <a:pt x="34" y="113"/>
                </a:cubicBezTo>
                <a:cubicBezTo>
                  <a:pt x="34" y="113"/>
                  <a:pt x="34" y="113"/>
                  <a:pt x="34" y="113"/>
                </a:cubicBezTo>
                <a:cubicBezTo>
                  <a:pt x="34" y="113"/>
                  <a:pt x="33" y="113"/>
                  <a:pt x="33" y="114"/>
                </a:cubicBezTo>
                <a:cubicBezTo>
                  <a:pt x="33" y="114"/>
                  <a:pt x="33" y="114"/>
                  <a:pt x="33" y="114"/>
                </a:cubicBezTo>
                <a:cubicBezTo>
                  <a:pt x="33" y="114"/>
                  <a:pt x="33" y="114"/>
                  <a:pt x="33" y="113"/>
                </a:cubicBezTo>
                <a:cubicBezTo>
                  <a:pt x="33" y="113"/>
                  <a:pt x="34" y="113"/>
                  <a:pt x="34" y="113"/>
                </a:cubicBezTo>
                <a:cubicBezTo>
                  <a:pt x="34" y="112"/>
                  <a:pt x="34" y="113"/>
                  <a:pt x="33" y="113"/>
                </a:cubicBezTo>
                <a:cubicBezTo>
                  <a:pt x="33" y="113"/>
                  <a:pt x="33" y="113"/>
                  <a:pt x="33" y="113"/>
                </a:cubicBezTo>
                <a:cubicBezTo>
                  <a:pt x="33" y="113"/>
                  <a:pt x="33" y="113"/>
                  <a:pt x="33" y="113"/>
                </a:cubicBezTo>
                <a:cubicBezTo>
                  <a:pt x="33" y="112"/>
                  <a:pt x="34" y="112"/>
                  <a:pt x="34" y="112"/>
                </a:cubicBezTo>
                <a:cubicBezTo>
                  <a:pt x="33" y="112"/>
                  <a:pt x="33" y="112"/>
                  <a:pt x="33" y="112"/>
                </a:cubicBezTo>
                <a:cubicBezTo>
                  <a:pt x="33" y="112"/>
                  <a:pt x="33" y="112"/>
                  <a:pt x="33" y="112"/>
                </a:cubicBezTo>
                <a:cubicBezTo>
                  <a:pt x="33" y="112"/>
                  <a:pt x="33" y="112"/>
                  <a:pt x="33" y="112"/>
                </a:cubicBezTo>
                <a:cubicBezTo>
                  <a:pt x="33" y="112"/>
                  <a:pt x="33" y="112"/>
                  <a:pt x="33" y="112"/>
                </a:cubicBezTo>
                <a:cubicBezTo>
                  <a:pt x="33" y="112"/>
                  <a:pt x="33" y="112"/>
                  <a:pt x="33" y="112"/>
                </a:cubicBezTo>
                <a:cubicBezTo>
                  <a:pt x="33" y="112"/>
                  <a:pt x="33" y="112"/>
                  <a:pt x="33" y="112"/>
                </a:cubicBezTo>
                <a:cubicBezTo>
                  <a:pt x="33" y="112"/>
                  <a:pt x="33" y="112"/>
                  <a:pt x="33" y="112"/>
                </a:cubicBezTo>
                <a:cubicBezTo>
                  <a:pt x="33" y="112"/>
                  <a:pt x="33" y="112"/>
                  <a:pt x="33" y="112"/>
                </a:cubicBezTo>
                <a:cubicBezTo>
                  <a:pt x="33" y="111"/>
                  <a:pt x="33" y="111"/>
                  <a:pt x="33" y="112"/>
                </a:cubicBezTo>
                <a:cubicBezTo>
                  <a:pt x="33" y="112"/>
                  <a:pt x="33" y="112"/>
                  <a:pt x="33" y="112"/>
                </a:cubicBezTo>
                <a:cubicBezTo>
                  <a:pt x="33" y="111"/>
                  <a:pt x="33" y="111"/>
                  <a:pt x="33" y="111"/>
                </a:cubicBezTo>
                <a:cubicBezTo>
                  <a:pt x="33" y="111"/>
                  <a:pt x="33" y="111"/>
                  <a:pt x="33" y="111"/>
                </a:cubicBezTo>
                <a:cubicBezTo>
                  <a:pt x="33" y="111"/>
                  <a:pt x="33" y="111"/>
                  <a:pt x="33" y="111"/>
                </a:cubicBezTo>
                <a:cubicBezTo>
                  <a:pt x="33" y="111"/>
                  <a:pt x="33" y="111"/>
                  <a:pt x="33" y="111"/>
                </a:cubicBezTo>
                <a:cubicBezTo>
                  <a:pt x="33" y="111"/>
                  <a:pt x="33" y="111"/>
                  <a:pt x="33" y="111"/>
                </a:cubicBezTo>
                <a:cubicBezTo>
                  <a:pt x="33" y="111"/>
                  <a:pt x="33" y="111"/>
                  <a:pt x="33" y="111"/>
                </a:cubicBezTo>
                <a:cubicBezTo>
                  <a:pt x="33" y="111"/>
                  <a:pt x="33" y="111"/>
                  <a:pt x="33" y="111"/>
                </a:cubicBezTo>
                <a:cubicBezTo>
                  <a:pt x="33" y="111"/>
                  <a:pt x="33" y="111"/>
                  <a:pt x="33" y="111"/>
                </a:cubicBezTo>
                <a:cubicBezTo>
                  <a:pt x="33" y="111"/>
                  <a:pt x="33" y="111"/>
                  <a:pt x="33" y="111"/>
                </a:cubicBezTo>
                <a:cubicBezTo>
                  <a:pt x="33" y="111"/>
                  <a:pt x="33" y="111"/>
                  <a:pt x="33" y="111"/>
                </a:cubicBezTo>
                <a:cubicBezTo>
                  <a:pt x="33" y="111"/>
                  <a:pt x="33" y="111"/>
                  <a:pt x="33" y="111"/>
                </a:cubicBezTo>
                <a:cubicBezTo>
                  <a:pt x="33" y="111"/>
                  <a:pt x="33" y="111"/>
                  <a:pt x="33" y="111"/>
                </a:cubicBezTo>
                <a:cubicBezTo>
                  <a:pt x="33" y="111"/>
                  <a:pt x="33" y="111"/>
                  <a:pt x="33" y="111"/>
                </a:cubicBezTo>
                <a:cubicBezTo>
                  <a:pt x="33" y="110"/>
                  <a:pt x="33" y="110"/>
                  <a:pt x="33" y="110"/>
                </a:cubicBezTo>
                <a:cubicBezTo>
                  <a:pt x="33" y="110"/>
                  <a:pt x="33" y="110"/>
                  <a:pt x="33" y="110"/>
                </a:cubicBezTo>
                <a:cubicBezTo>
                  <a:pt x="33" y="111"/>
                  <a:pt x="33" y="111"/>
                  <a:pt x="33" y="111"/>
                </a:cubicBezTo>
                <a:cubicBezTo>
                  <a:pt x="33" y="111"/>
                  <a:pt x="33" y="111"/>
                  <a:pt x="33" y="110"/>
                </a:cubicBezTo>
                <a:cubicBezTo>
                  <a:pt x="33" y="111"/>
                  <a:pt x="33" y="111"/>
                  <a:pt x="33" y="111"/>
                </a:cubicBezTo>
                <a:cubicBezTo>
                  <a:pt x="33" y="111"/>
                  <a:pt x="33" y="111"/>
                  <a:pt x="33" y="111"/>
                </a:cubicBezTo>
                <a:cubicBezTo>
                  <a:pt x="33" y="111"/>
                  <a:pt x="33" y="111"/>
                  <a:pt x="33" y="111"/>
                </a:cubicBezTo>
                <a:cubicBezTo>
                  <a:pt x="33" y="111"/>
                  <a:pt x="33" y="111"/>
                  <a:pt x="33" y="111"/>
                </a:cubicBezTo>
                <a:cubicBezTo>
                  <a:pt x="33" y="111"/>
                  <a:pt x="33" y="111"/>
                  <a:pt x="33" y="111"/>
                </a:cubicBezTo>
                <a:cubicBezTo>
                  <a:pt x="33" y="111"/>
                  <a:pt x="33" y="111"/>
                  <a:pt x="33" y="112"/>
                </a:cubicBezTo>
                <a:cubicBezTo>
                  <a:pt x="33" y="112"/>
                  <a:pt x="33" y="112"/>
                  <a:pt x="33" y="112"/>
                </a:cubicBezTo>
                <a:cubicBezTo>
                  <a:pt x="33" y="112"/>
                  <a:pt x="33" y="112"/>
                  <a:pt x="33" y="112"/>
                </a:cubicBezTo>
                <a:cubicBezTo>
                  <a:pt x="33" y="112"/>
                  <a:pt x="33" y="112"/>
                  <a:pt x="33" y="112"/>
                </a:cubicBezTo>
                <a:cubicBezTo>
                  <a:pt x="33" y="112"/>
                  <a:pt x="33" y="112"/>
                  <a:pt x="33" y="112"/>
                </a:cubicBezTo>
                <a:cubicBezTo>
                  <a:pt x="32" y="112"/>
                  <a:pt x="32" y="112"/>
                  <a:pt x="32" y="112"/>
                </a:cubicBezTo>
                <a:cubicBezTo>
                  <a:pt x="33" y="112"/>
                  <a:pt x="33" y="112"/>
                  <a:pt x="33" y="112"/>
                </a:cubicBezTo>
                <a:cubicBezTo>
                  <a:pt x="33" y="112"/>
                  <a:pt x="32" y="112"/>
                  <a:pt x="32" y="112"/>
                </a:cubicBezTo>
                <a:cubicBezTo>
                  <a:pt x="32" y="112"/>
                  <a:pt x="32" y="112"/>
                  <a:pt x="32" y="112"/>
                </a:cubicBezTo>
                <a:cubicBezTo>
                  <a:pt x="32" y="112"/>
                  <a:pt x="32" y="112"/>
                  <a:pt x="32" y="112"/>
                </a:cubicBezTo>
                <a:cubicBezTo>
                  <a:pt x="32" y="112"/>
                  <a:pt x="32" y="112"/>
                  <a:pt x="32" y="112"/>
                </a:cubicBezTo>
                <a:cubicBezTo>
                  <a:pt x="32" y="112"/>
                  <a:pt x="33" y="112"/>
                  <a:pt x="33" y="113"/>
                </a:cubicBezTo>
                <a:cubicBezTo>
                  <a:pt x="33" y="113"/>
                  <a:pt x="33" y="113"/>
                  <a:pt x="33" y="113"/>
                </a:cubicBezTo>
                <a:cubicBezTo>
                  <a:pt x="33" y="113"/>
                  <a:pt x="33" y="113"/>
                  <a:pt x="33" y="113"/>
                </a:cubicBezTo>
                <a:cubicBezTo>
                  <a:pt x="33" y="113"/>
                  <a:pt x="32" y="113"/>
                  <a:pt x="32" y="113"/>
                </a:cubicBezTo>
                <a:cubicBezTo>
                  <a:pt x="32" y="113"/>
                  <a:pt x="33" y="113"/>
                  <a:pt x="33" y="113"/>
                </a:cubicBezTo>
                <a:cubicBezTo>
                  <a:pt x="33" y="113"/>
                  <a:pt x="33" y="113"/>
                  <a:pt x="33" y="113"/>
                </a:cubicBezTo>
                <a:cubicBezTo>
                  <a:pt x="33" y="113"/>
                  <a:pt x="33" y="113"/>
                  <a:pt x="33" y="113"/>
                </a:cubicBezTo>
                <a:cubicBezTo>
                  <a:pt x="33" y="113"/>
                  <a:pt x="33" y="113"/>
                  <a:pt x="33" y="113"/>
                </a:cubicBezTo>
                <a:cubicBezTo>
                  <a:pt x="33" y="113"/>
                  <a:pt x="33" y="113"/>
                  <a:pt x="33" y="113"/>
                </a:cubicBezTo>
                <a:cubicBezTo>
                  <a:pt x="33" y="113"/>
                  <a:pt x="33" y="113"/>
                  <a:pt x="33" y="113"/>
                </a:cubicBezTo>
                <a:cubicBezTo>
                  <a:pt x="33" y="113"/>
                  <a:pt x="33" y="113"/>
                  <a:pt x="33" y="113"/>
                </a:cubicBezTo>
                <a:cubicBezTo>
                  <a:pt x="33" y="113"/>
                  <a:pt x="33" y="113"/>
                  <a:pt x="32" y="113"/>
                </a:cubicBezTo>
                <a:cubicBezTo>
                  <a:pt x="33" y="113"/>
                  <a:pt x="33" y="113"/>
                  <a:pt x="33" y="113"/>
                </a:cubicBezTo>
                <a:cubicBezTo>
                  <a:pt x="33" y="113"/>
                  <a:pt x="33" y="113"/>
                  <a:pt x="33" y="113"/>
                </a:cubicBezTo>
                <a:cubicBezTo>
                  <a:pt x="33" y="113"/>
                  <a:pt x="33" y="114"/>
                  <a:pt x="33" y="114"/>
                </a:cubicBezTo>
                <a:cubicBezTo>
                  <a:pt x="33" y="114"/>
                  <a:pt x="33" y="114"/>
                  <a:pt x="33" y="114"/>
                </a:cubicBezTo>
                <a:cubicBezTo>
                  <a:pt x="33" y="114"/>
                  <a:pt x="33" y="114"/>
                  <a:pt x="33" y="114"/>
                </a:cubicBezTo>
                <a:cubicBezTo>
                  <a:pt x="33" y="114"/>
                  <a:pt x="32" y="114"/>
                  <a:pt x="32" y="113"/>
                </a:cubicBezTo>
                <a:cubicBezTo>
                  <a:pt x="32" y="113"/>
                  <a:pt x="32" y="113"/>
                  <a:pt x="32" y="113"/>
                </a:cubicBezTo>
                <a:cubicBezTo>
                  <a:pt x="32" y="114"/>
                  <a:pt x="32" y="114"/>
                  <a:pt x="32" y="114"/>
                </a:cubicBezTo>
                <a:cubicBezTo>
                  <a:pt x="32" y="114"/>
                  <a:pt x="33" y="114"/>
                  <a:pt x="33" y="114"/>
                </a:cubicBezTo>
                <a:cubicBezTo>
                  <a:pt x="33" y="114"/>
                  <a:pt x="33" y="114"/>
                  <a:pt x="33" y="114"/>
                </a:cubicBezTo>
                <a:cubicBezTo>
                  <a:pt x="33" y="114"/>
                  <a:pt x="33" y="114"/>
                  <a:pt x="33" y="114"/>
                </a:cubicBezTo>
                <a:cubicBezTo>
                  <a:pt x="33" y="114"/>
                  <a:pt x="33" y="114"/>
                  <a:pt x="33" y="115"/>
                </a:cubicBezTo>
                <a:cubicBezTo>
                  <a:pt x="33" y="115"/>
                  <a:pt x="33" y="115"/>
                  <a:pt x="33" y="115"/>
                </a:cubicBezTo>
                <a:cubicBezTo>
                  <a:pt x="33" y="115"/>
                  <a:pt x="33" y="115"/>
                  <a:pt x="34" y="115"/>
                </a:cubicBezTo>
                <a:cubicBezTo>
                  <a:pt x="33" y="115"/>
                  <a:pt x="33" y="115"/>
                  <a:pt x="33" y="115"/>
                </a:cubicBezTo>
                <a:cubicBezTo>
                  <a:pt x="33" y="115"/>
                  <a:pt x="33" y="115"/>
                  <a:pt x="33" y="115"/>
                </a:cubicBezTo>
                <a:cubicBezTo>
                  <a:pt x="33" y="115"/>
                  <a:pt x="33" y="115"/>
                  <a:pt x="33" y="115"/>
                </a:cubicBezTo>
                <a:cubicBezTo>
                  <a:pt x="33" y="115"/>
                  <a:pt x="33" y="115"/>
                  <a:pt x="33" y="115"/>
                </a:cubicBezTo>
                <a:cubicBezTo>
                  <a:pt x="33" y="115"/>
                  <a:pt x="33" y="115"/>
                  <a:pt x="33" y="115"/>
                </a:cubicBezTo>
                <a:cubicBezTo>
                  <a:pt x="33" y="115"/>
                  <a:pt x="33" y="115"/>
                  <a:pt x="33" y="115"/>
                </a:cubicBezTo>
                <a:cubicBezTo>
                  <a:pt x="33" y="115"/>
                  <a:pt x="33" y="115"/>
                  <a:pt x="33" y="115"/>
                </a:cubicBezTo>
                <a:cubicBezTo>
                  <a:pt x="33" y="115"/>
                  <a:pt x="33" y="115"/>
                  <a:pt x="33" y="115"/>
                </a:cubicBezTo>
                <a:cubicBezTo>
                  <a:pt x="33" y="115"/>
                  <a:pt x="33" y="115"/>
                  <a:pt x="33" y="115"/>
                </a:cubicBezTo>
                <a:cubicBezTo>
                  <a:pt x="33" y="115"/>
                  <a:pt x="32" y="115"/>
                  <a:pt x="32" y="115"/>
                </a:cubicBezTo>
                <a:cubicBezTo>
                  <a:pt x="32" y="115"/>
                  <a:pt x="32" y="115"/>
                  <a:pt x="32" y="115"/>
                </a:cubicBezTo>
                <a:cubicBezTo>
                  <a:pt x="32" y="115"/>
                  <a:pt x="32" y="115"/>
                  <a:pt x="32" y="115"/>
                </a:cubicBezTo>
                <a:cubicBezTo>
                  <a:pt x="32" y="115"/>
                  <a:pt x="32" y="115"/>
                  <a:pt x="32" y="115"/>
                </a:cubicBezTo>
                <a:cubicBezTo>
                  <a:pt x="33" y="115"/>
                  <a:pt x="33" y="115"/>
                  <a:pt x="33" y="115"/>
                </a:cubicBezTo>
                <a:cubicBezTo>
                  <a:pt x="33" y="115"/>
                  <a:pt x="33" y="115"/>
                  <a:pt x="33" y="115"/>
                </a:cubicBezTo>
                <a:cubicBezTo>
                  <a:pt x="33" y="115"/>
                  <a:pt x="33" y="115"/>
                  <a:pt x="33" y="116"/>
                </a:cubicBezTo>
                <a:cubicBezTo>
                  <a:pt x="33" y="116"/>
                  <a:pt x="33" y="116"/>
                  <a:pt x="33" y="116"/>
                </a:cubicBezTo>
                <a:cubicBezTo>
                  <a:pt x="33" y="116"/>
                  <a:pt x="33" y="116"/>
                  <a:pt x="33" y="116"/>
                </a:cubicBezTo>
                <a:cubicBezTo>
                  <a:pt x="33" y="116"/>
                  <a:pt x="33" y="116"/>
                  <a:pt x="33" y="116"/>
                </a:cubicBezTo>
                <a:cubicBezTo>
                  <a:pt x="33" y="115"/>
                  <a:pt x="33" y="115"/>
                  <a:pt x="33" y="115"/>
                </a:cubicBezTo>
                <a:cubicBezTo>
                  <a:pt x="33" y="115"/>
                  <a:pt x="33" y="115"/>
                  <a:pt x="33" y="115"/>
                </a:cubicBezTo>
                <a:cubicBezTo>
                  <a:pt x="34" y="115"/>
                  <a:pt x="34" y="115"/>
                  <a:pt x="34" y="116"/>
                </a:cubicBezTo>
                <a:cubicBezTo>
                  <a:pt x="34" y="116"/>
                  <a:pt x="34" y="116"/>
                  <a:pt x="34" y="116"/>
                </a:cubicBezTo>
                <a:cubicBezTo>
                  <a:pt x="33" y="116"/>
                  <a:pt x="33" y="116"/>
                  <a:pt x="33" y="116"/>
                </a:cubicBezTo>
                <a:cubicBezTo>
                  <a:pt x="33" y="116"/>
                  <a:pt x="33" y="116"/>
                  <a:pt x="33" y="116"/>
                </a:cubicBezTo>
                <a:cubicBezTo>
                  <a:pt x="33" y="116"/>
                  <a:pt x="33" y="116"/>
                  <a:pt x="33" y="116"/>
                </a:cubicBezTo>
                <a:cubicBezTo>
                  <a:pt x="33" y="116"/>
                  <a:pt x="33" y="116"/>
                  <a:pt x="33" y="116"/>
                </a:cubicBezTo>
                <a:cubicBezTo>
                  <a:pt x="33" y="116"/>
                  <a:pt x="33" y="116"/>
                  <a:pt x="33" y="116"/>
                </a:cubicBezTo>
                <a:cubicBezTo>
                  <a:pt x="32" y="116"/>
                  <a:pt x="32" y="116"/>
                  <a:pt x="32" y="116"/>
                </a:cubicBezTo>
                <a:cubicBezTo>
                  <a:pt x="32" y="116"/>
                  <a:pt x="32" y="116"/>
                  <a:pt x="32" y="116"/>
                </a:cubicBezTo>
                <a:cubicBezTo>
                  <a:pt x="32" y="116"/>
                  <a:pt x="33" y="116"/>
                  <a:pt x="33" y="116"/>
                </a:cubicBezTo>
                <a:cubicBezTo>
                  <a:pt x="33" y="116"/>
                  <a:pt x="33" y="116"/>
                  <a:pt x="33" y="116"/>
                </a:cubicBezTo>
                <a:cubicBezTo>
                  <a:pt x="33" y="116"/>
                  <a:pt x="33" y="116"/>
                  <a:pt x="32" y="117"/>
                </a:cubicBezTo>
                <a:cubicBezTo>
                  <a:pt x="32" y="116"/>
                  <a:pt x="32" y="116"/>
                  <a:pt x="32" y="116"/>
                </a:cubicBezTo>
                <a:cubicBezTo>
                  <a:pt x="32" y="116"/>
                  <a:pt x="32" y="116"/>
                  <a:pt x="32" y="117"/>
                </a:cubicBezTo>
                <a:cubicBezTo>
                  <a:pt x="32" y="117"/>
                  <a:pt x="32" y="117"/>
                  <a:pt x="32" y="117"/>
                </a:cubicBezTo>
                <a:cubicBezTo>
                  <a:pt x="32" y="117"/>
                  <a:pt x="33" y="116"/>
                  <a:pt x="33" y="116"/>
                </a:cubicBezTo>
                <a:cubicBezTo>
                  <a:pt x="33" y="117"/>
                  <a:pt x="33" y="117"/>
                  <a:pt x="33" y="117"/>
                </a:cubicBezTo>
                <a:cubicBezTo>
                  <a:pt x="33" y="117"/>
                  <a:pt x="33" y="117"/>
                  <a:pt x="33" y="117"/>
                </a:cubicBezTo>
                <a:cubicBezTo>
                  <a:pt x="33" y="117"/>
                  <a:pt x="33" y="117"/>
                  <a:pt x="33" y="117"/>
                </a:cubicBezTo>
                <a:cubicBezTo>
                  <a:pt x="32" y="117"/>
                  <a:pt x="32" y="117"/>
                  <a:pt x="32" y="117"/>
                </a:cubicBezTo>
                <a:cubicBezTo>
                  <a:pt x="31" y="117"/>
                  <a:pt x="31" y="118"/>
                  <a:pt x="31" y="118"/>
                </a:cubicBezTo>
                <a:cubicBezTo>
                  <a:pt x="31" y="118"/>
                  <a:pt x="30" y="118"/>
                  <a:pt x="30" y="118"/>
                </a:cubicBezTo>
                <a:cubicBezTo>
                  <a:pt x="30" y="118"/>
                  <a:pt x="30" y="119"/>
                  <a:pt x="29" y="119"/>
                </a:cubicBezTo>
                <a:cubicBezTo>
                  <a:pt x="29" y="120"/>
                  <a:pt x="28" y="120"/>
                  <a:pt x="28" y="120"/>
                </a:cubicBezTo>
                <a:cubicBezTo>
                  <a:pt x="28" y="120"/>
                  <a:pt x="27" y="121"/>
                  <a:pt x="27" y="121"/>
                </a:cubicBezTo>
                <a:cubicBezTo>
                  <a:pt x="27" y="121"/>
                  <a:pt x="27" y="122"/>
                  <a:pt x="27" y="122"/>
                </a:cubicBezTo>
                <a:cubicBezTo>
                  <a:pt x="27" y="123"/>
                  <a:pt x="28" y="124"/>
                  <a:pt x="28" y="125"/>
                </a:cubicBezTo>
                <a:cubicBezTo>
                  <a:pt x="28" y="125"/>
                  <a:pt x="28" y="126"/>
                  <a:pt x="28" y="126"/>
                </a:cubicBezTo>
                <a:cubicBezTo>
                  <a:pt x="28" y="126"/>
                  <a:pt x="28" y="127"/>
                  <a:pt x="28" y="127"/>
                </a:cubicBezTo>
                <a:cubicBezTo>
                  <a:pt x="29" y="128"/>
                  <a:pt x="28" y="129"/>
                  <a:pt x="28" y="129"/>
                </a:cubicBezTo>
                <a:cubicBezTo>
                  <a:pt x="28" y="129"/>
                  <a:pt x="28" y="129"/>
                  <a:pt x="28" y="129"/>
                </a:cubicBezTo>
                <a:cubicBezTo>
                  <a:pt x="28" y="129"/>
                  <a:pt x="28" y="129"/>
                  <a:pt x="28" y="129"/>
                </a:cubicBezTo>
                <a:cubicBezTo>
                  <a:pt x="28" y="129"/>
                  <a:pt x="28" y="129"/>
                  <a:pt x="27" y="129"/>
                </a:cubicBezTo>
                <a:cubicBezTo>
                  <a:pt x="27" y="129"/>
                  <a:pt x="27" y="128"/>
                  <a:pt x="27" y="128"/>
                </a:cubicBezTo>
                <a:cubicBezTo>
                  <a:pt x="26" y="128"/>
                  <a:pt x="27" y="128"/>
                  <a:pt x="26" y="128"/>
                </a:cubicBezTo>
                <a:cubicBezTo>
                  <a:pt x="26" y="128"/>
                  <a:pt x="26" y="127"/>
                  <a:pt x="26" y="127"/>
                </a:cubicBezTo>
                <a:cubicBezTo>
                  <a:pt x="26" y="127"/>
                  <a:pt x="26" y="127"/>
                  <a:pt x="26" y="127"/>
                </a:cubicBezTo>
                <a:cubicBezTo>
                  <a:pt x="26" y="127"/>
                  <a:pt x="26" y="127"/>
                  <a:pt x="26" y="127"/>
                </a:cubicBezTo>
                <a:cubicBezTo>
                  <a:pt x="26" y="127"/>
                  <a:pt x="26" y="126"/>
                  <a:pt x="25" y="126"/>
                </a:cubicBezTo>
                <a:cubicBezTo>
                  <a:pt x="26" y="126"/>
                  <a:pt x="26" y="126"/>
                  <a:pt x="26" y="126"/>
                </a:cubicBezTo>
                <a:cubicBezTo>
                  <a:pt x="26" y="126"/>
                  <a:pt x="26" y="126"/>
                  <a:pt x="26" y="126"/>
                </a:cubicBezTo>
                <a:cubicBezTo>
                  <a:pt x="26" y="126"/>
                  <a:pt x="25" y="126"/>
                  <a:pt x="25" y="126"/>
                </a:cubicBezTo>
                <a:cubicBezTo>
                  <a:pt x="25" y="126"/>
                  <a:pt x="25" y="126"/>
                  <a:pt x="25" y="126"/>
                </a:cubicBezTo>
                <a:cubicBezTo>
                  <a:pt x="25" y="125"/>
                  <a:pt x="25" y="125"/>
                  <a:pt x="25" y="124"/>
                </a:cubicBezTo>
                <a:cubicBezTo>
                  <a:pt x="25" y="124"/>
                  <a:pt x="25" y="124"/>
                  <a:pt x="25" y="124"/>
                </a:cubicBezTo>
                <a:cubicBezTo>
                  <a:pt x="25" y="124"/>
                  <a:pt x="25" y="123"/>
                  <a:pt x="24" y="123"/>
                </a:cubicBezTo>
                <a:cubicBezTo>
                  <a:pt x="24" y="125"/>
                  <a:pt x="24" y="126"/>
                  <a:pt x="24" y="128"/>
                </a:cubicBezTo>
                <a:cubicBezTo>
                  <a:pt x="24" y="129"/>
                  <a:pt x="24" y="131"/>
                  <a:pt x="24" y="132"/>
                </a:cubicBezTo>
                <a:cubicBezTo>
                  <a:pt x="24" y="132"/>
                  <a:pt x="25" y="132"/>
                  <a:pt x="25" y="132"/>
                </a:cubicBezTo>
                <a:cubicBezTo>
                  <a:pt x="25" y="132"/>
                  <a:pt x="26" y="132"/>
                  <a:pt x="26" y="132"/>
                </a:cubicBezTo>
                <a:cubicBezTo>
                  <a:pt x="27" y="132"/>
                  <a:pt x="27" y="132"/>
                  <a:pt x="28" y="132"/>
                </a:cubicBezTo>
                <a:cubicBezTo>
                  <a:pt x="28" y="132"/>
                  <a:pt x="28" y="132"/>
                  <a:pt x="28" y="132"/>
                </a:cubicBezTo>
                <a:cubicBezTo>
                  <a:pt x="29" y="132"/>
                  <a:pt x="29" y="132"/>
                  <a:pt x="29" y="133"/>
                </a:cubicBezTo>
                <a:cubicBezTo>
                  <a:pt x="30" y="133"/>
                  <a:pt x="31" y="133"/>
                  <a:pt x="31" y="133"/>
                </a:cubicBezTo>
                <a:cubicBezTo>
                  <a:pt x="31" y="133"/>
                  <a:pt x="31" y="134"/>
                  <a:pt x="32" y="134"/>
                </a:cubicBezTo>
                <a:cubicBezTo>
                  <a:pt x="32" y="134"/>
                  <a:pt x="33" y="134"/>
                  <a:pt x="34" y="134"/>
                </a:cubicBezTo>
                <a:cubicBezTo>
                  <a:pt x="33" y="134"/>
                  <a:pt x="33" y="135"/>
                  <a:pt x="33" y="135"/>
                </a:cubicBezTo>
                <a:cubicBezTo>
                  <a:pt x="33" y="135"/>
                  <a:pt x="33" y="135"/>
                  <a:pt x="33" y="135"/>
                </a:cubicBezTo>
                <a:cubicBezTo>
                  <a:pt x="34" y="135"/>
                  <a:pt x="35" y="135"/>
                  <a:pt x="35" y="135"/>
                </a:cubicBezTo>
                <a:cubicBezTo>
                  <a:pt x="35" y="135"/>
                  <a:pt x="35" y="135"/>
                  <a:pt x="35" y="135"/>
                </a:cubicBezTo>
                <a:cubicBezTo>
                  <a:pt x="35" y="135"/>
                  <a:pt x="34" y="136"/>
                  <a:pt x="34" y="136"/>
                </a:cubicBezTo>
                <a:cubicBezTo>
                  <a:pt x="33" y="136"/>
                  <a:pt x="33" y="136"/>
                  <a:pt x="33" y="135"/>
                </a:cubicBezTo>
                <a:cubicBezTo>
                  <a:pt x="32" y="135"/>
                  <a:pt x="32" y="136"/>
                  <a:pt x="31" y="136"/>
                </a:cubicBezTo>
                <a:cubicBezTo>
                  <a:pt x="31" y="136"/>
                  <a:pt x="31" y="136"/>
                  <a:pt x="31" y="136"/>
                </a:cubicBezTo>
                <a:cubicBezTo>
                  <a:pt x="31" y="136"/>
                  <a:pt x="31" y="135"/>
                  <a:pt x="31" y="135"/>
                </a:cubicBezTo>
                <a:cubicBezTo>
                  <a:pt x="32" y="135"/>
                  <a:pt x="32" y="135"/>
                  <a:pt x="32" y="135"/>
                </a:cubicBezTo>
                <a:cubicBezTo>
                  <a:pt x="31" y="135"/>
                  <a:pt x="31" y="135"/>
                  <a:pt x="30" y="134"/>
                </a:cubicBezTo>
                <a:cubicBezTo>
                  <a:pt x="30" y="134"/>
                  <a:pt x="30" y="134"/>
                  <a:pt x="30" y="134"/>
                </a:cubicBezTo>
                <a:cubicBezTo>
                  <a:pt x="30" y="133"/>
                  <a:pt x="29" y="134"/>
                  <a:pt x="29" y="134"/>
                </a:cubicBezTo>
                <a:cubicBezTo>
                  <a:pt x="28" y="133"/>
                  <a:pt x="28" y="133"/>
                  <a:pt x="28" y="133"/>
                </a:cubicBezTo>
                <a:cubicBezTo>
                  <a:pt x="27" y="133"/>
                  <a:pt x="26" y="133"/>
                  <a:pt x="26" y="133"/>
                </a:cubicBezTo>
                <a:cubicBezTo>
                  <a:pt x="26" y="133"/>
                  <a:pt x="26" y="133"/>
                  <a:pt x="26" y="132"/>
                </a:cubicBezTo>
                <a:cubicBezTo>
                  <a:pt x="26" y="132"/>
                  <a:pt x="26" y="132"/>
                  <a:pt x="26" y="132"/>
                </a:cubicBezTo>
                <a:cubicBezTo>
                  <a:pt x="26" y="132"/>
                  <a:pt x="26" y="132"/>
                  <a:pt x="26" y="132"/>
                </a:cubicBezTo>
                <a:cubicBezTo>
                  <a:pt x="25" y="132"/>
                  <a:pt x="25" y="132"/>
                  <a:pt x="24" y="133"/>
                </a:cubicBezTo>
                <a:cubicBezTo>
                  <a:pt x="24" y="133"/>
                  <a:pt x="24" y="133"/>
                  <a:pt x="24" y="133"/>
                </a:cubicBezTo>
                <a:cubicBezTo>
                  <a:pt x="24" y="138"/>
                  <a:pt x="25" y="144"/>
                  <a:pt x="26" y="149"/>
                </a:cubicBezTo>
                <a:cubicBezTo>
                  <a:pt x="26" y="149"/>
                  <a:pt x="26" y="149"/>
                  <a:pt x="27" y="149"/>
                </a:cubicBezTo>
                <a:cubicBezTo>
                  <a:pt x="27" y="149"/>
                  <a:pt x="27" y="149"/>
                  <a:pt x="28" y="148"/>
                </a:cubicBezTo>
                <a:cubicBezTo>
                  <a:pt x="28" y="148"/>
                  <a:pt x="28" y="148"/>
                  <a:pt x="28" y="148"/>
                </a:cubicBezTo>
                <a:cubicBezTo>
                  <a:pt x="29" y="148"/>
                  <a:pt x="29" y="148"/>
                  <a:pt x="29" y="148"/>
                </a:cubicBezTo>
                <a:cubicBezTo>
                  <a:pt x="29" y="148"/>
                  <a:pt x="29" y="148"/>
                  <a:pt x="30" y="148"/>
                </a:cubicBezTo>
                <a:cubicBezTo>
                  <a:pt x="30" y="148"/>
                  <a:pt x="30" y="148"/>
                  <a:pt x="30" y="148"/>
                </a:cubicBezTo>
                <a:cubicBezTo>
                  <a:pt x="31" y="148"/>
                  <a:pt x="31" y="149"/>
                  <a:pt x="32" y="150"/>
                </a:cubicBezTo>
                <a:cubicBezTo>
                  <a:pt x="32" y="150"/>
                  <a:pt x="31" y="150"/>
                  <a:pt x="31" y="150"/>
                </a:cubicBezTo>
                <a:cubicBezTo>
                  <a:pt x="31" y="150"/>
                  <a:pt x="31" y="150"/>
                  <a:pt x="31" y="150"/>
                </a:cubicBezTo>
                <a:cubicBezTo>
                  <a:pt x="31" y="150"/>
                  <a:pt x="31" y="150"/>
                  <a:pt x="31" y="150"/>
                </a:cubicBezTo>
                <a:cubicBezTo>
                  <a:pt x="31" y="150"/>
                  <a:pt x="31" y="150"/>
                  <a:pt x="31" y="151"/>
                </a:cubicBezTo>
                <a:cubicBezTo>
                  <a:pt x="31" y="150"/>
                  <a:pt x="31" y="150"/>
                  <a:pt x="31" y="150"/>
                </a:cubicBezTo>
                <a:cubicBezTo>
                  <a:pt x="32" y="150"/>
                  <a:pt x="32" y="149"/>
                  <a:pt x="32" y="150"/>
                </a:cubicBezTo>
                <a:cubicBezTo>
                  <a:pt x="33" y="150"/>
                  <a:pt x="33" y="150"/>
                  <a:pt x="33" y="150"/>
                </a:cubicBezTo>
                <a:cubicBezTo>
                  <a:pt x="33" y="150"/>
                  <a:pt x="33" y="150"/>
                  <a:pt x="33" y="150"/>
                </a:cubicBezTo>
                <a:cubicBezTo>
                  <a:pt x="32" y="150"/>
                  <a:pt x="32" y="150"/>
                  <a:pt x="32" y="151"/>
                </a:cubicBezTo>
                <a:cubicBezTo>
                  <a:pt x="32" y="151"/>
                  <a:pt x="32" y="151"/>
                  <a:pt x="32" y="152"/>
                </a:cubicBezTo>
                <a:cubicBezTo>
                  <a:pt x="32" y="152"/>
                  <a:pt x="32" y="152"/>
                  <a:pt x="32" y="153"/>
                </a:cubicBezTo>
                <a:cubicBezTo>
                  <a:pt x="32" y="153"/>
                  <a:pt x="32" y="153"/>
                  <a:pt x="32" y="154"/>
                </a:cubicBezTo>
                <a:cubicBezTo>
                  <a:pt x="33" y="154"/>
                  <a:pt x="33" y="153"/>
                  <a:pt x="33" y="153"/>
                </a:cubicBezTo>
                <a:cubicBezTo>
                  <a:pt x="33" y="153"/>
                  <a:pt x="33" y="152"/>
                  <a:pt x="32" y="152"/>
                </a:cubicBezTo>
                <a:cubicBezTo>
                  <a:pt x="32" y="152"/>
                  <a:pt x="32" y="152"/>
                  <a:pt x="32" y="151"/>
                </a:cubicBezTo>
                <a:cubicBezTo>
                  <a:pt x="32" y="151"/>
                  <a:pt x="32" y="151"/>
                  <a:pt x="32" y="151"/>
                </a:cubicBezTo>
                <a:cubicBezTo>
                  <a:pt x="33" y="151"/>
                  <a:pt x="34" y="151"/>
                  <a:pt x="34" y="151"/>
                </a:cubicBezTo>
                <a:cubicBezTo>
                  <a:pt x="34" y="151"/>
                  <a:pt x="34" y="150"/>
                  <a:pt x="34" y="150"/>
                </a:cubicBezTo>
                <a:cubicBezTo>
                  <a:pt x="34" y="150"/>
                  <a:pt x="34" y="150"/>
                  <a:pt x="34" y="150"/>
                </a:cubicBezTo>
                <a:cubicBezTo>
                  <a:pt x="34" y="150"/>
                  <a:pt x="34" y="150"/>
                  <a:pt x="34" y="150"/>
                </a:cubicBezTo>
                <a:cubicBezTo>
                  <a:pt x="34" y="150"/>
                  <a:pt x="34" y="150"/>
                  <a:pt x="34" y="150"/>
                </a:cubicBezTo>
                <a:cubicBezTo>
                  <a:pt x="34" y="150"/>
                  <a:pt x="34" y="150"/>
                  <a:pt x="35" y="151"/>
                </a:cubicBezTo>
                <a:cubicBezTo>
                  <a:pt x="35" y="151"/>
                  <a:pt x="36" y="151"/>
                  <a:pt x="36" y="151"/>
                </a:cubicBezTo>
                <a:cubicBezTo>
                  <a:pt x="36" y="152"/>
                  <a:pt x="36" y="152"/>
                  <a:pt x="36" y="152"/>
                </a:cubicBezTo>
                <a:cubicBezTo>
                  <a:pt x="37" y="152"/>
                  <a:pt x="38" y="152"/>
                  <a:pt x="38" y="152"/>
                </a:cubicBezTo>
                <a:cubicBezTo>
                  <a:pt x="39" y="152"/>
                  <a:pt x="39" y="153"/>
                  <a:pt x="40" y="152"/>
                </a:cubicBezTo>
                <a:cubicBezTo>
                  <a:pt x="41" y="152"/>
                  <a:pt x="41" y="152"/>
                  <a:pt x="41" y="152"/>
                </a:cubicBezTo>
                <a:cubicBezTo>
                  <a:pt x="42" y="152"/>
                  <a:pt x="43" y="152"/>
                  <a:pt x="43" y="152"/>
                </a:cubicBezTo>
                <a:cubicBezTo>
                  <a:pt x="43" y="152"/>
                  <a:pt x="43" y="152"/>
                  <a:pt x="43" y="152"/>
                </a:cubicBezTo>
                <a:cubicBezTo>
                  <a:pt x="43" y="152"/>
                  <a:pt x="43" y="152"/>
                  <a:pt x="43" y="152"/>
                </a:cubicBezTo>
                <a:cubicBezTo>
                  <a:pt x="43" y="152"/>
                  <a:pt x="43" y="152"/>
                  <a:pt x="43" y="152"/>
                </a:cubicBezTo>
                <a:cubicBezTo>
                  <a:pt x="43" y="152"/>
                  <a:pt x="43" y="152"/>
                  <a:pt x="42" y="152"/>
                </a:cubicBezTo>
                <a:cubicBezTo>
                  <a:pt x="42" y="152"/>
                  <a:pt x="42" y="152"/>
                  <a:pt x="42" y="152"/>
                </a:cubicBezTo>
                <a:cubicBezTo>
                  <a:pt x="43" y="152"/>
                  <a:pt x="43" y="152"/>
                  <a:pt x="43" y="153"/>
                </a:cubicBezTo>
                <a:cubicBezTo>
                  <a:pt x="43" y="153"/>
                  <a:pt x="43" y="153"/>
                  <a:pt x="43" y="153"/>
                </a:cubicBezTo>
                <a:cubicBezTo>
                  <a:pt x="43" y="153"/>
                  <a:pt x="43" y="153"/>
                  <a:pt x="43" y="152"/>
                </a:cubicBezTo>
                <a:cubicBezTo>
                  <a:pt x="44" y="153"/>
                  <a:pt x="44" y="153"/>
                  <a:pt x="44" y="153"/>
                </a:cubicBezTo>
                <a:cubicBezTo>
                  <a:pt x="44" y="153"/>
                  <a:pt x="44" y="153"/>
                  <a:pt x="44" y="153"/>
                </a:cubicBezTo>
                <a:cubicBezTo>
                  <a:pt x="44" y="153"/>
                  <a:pt x="45" y="153"/>
                  <a:pt x="45" y="153"/>
                </a:cubicBezTo>
                <a:cubicBezTo>
                  <a:pt x="45" y="153"/>
                  <a:pt x="45" y="153"/>
                  <a:pt x="45" y="153"/>
                </a:cubicBezTo>
                <a:cubicBezTo>
                  <a:pt x="44" y="153"/>
                  <a:pt x="45" y="154"/>
                  <a:pt x="44" y="154"/>
                </a:cubicBezTo>
                <a:cubicBezTo>
                  <a:pt x="44" y="154"/>
                  <a:pt x="44" y="154"/>
                  <a:pt x="44" y="154"/>
                </a:cubicBezTo>
                <a:cubicBezTo>
                  <a:pt x="44" y="154"/>
                  <a:pt x="44" y="154"/>
                  <a:pt x="45" y="154"/>
                </a:cubicBezTo>
                <a:cubicBezTo>
                  <a:pt x="45" y="154"/>
                  <a:pt x="45" y="154"/>
                  <a:pt x="46" y="154"/>
                </a:cubicBezTo>
                <a:cubicBezTo>
                  <a:pt x="46" y="154"/>
                  <a:pt x="47" y="155"/>
                  <a:pt x="47" y="155"/>
                </a:cubicBezTo>
                <a:cubicBezTo>
                  <a:pt x="48" y="156"/>
                  <a:pt x="48" y="156"/>
                  <a:pt x="48" y="157"/>
                </a:cubicBezTo>
                <a:cubicBezTo>
                  <a:pt x="48" y="156"/>
                  <a:pt x="48" y="156"/>
                  <a:pt x="48" y="156"/>
                </a:cubicBezTo>
                <a:cubicBezTo>
                  <a:pt x="48" y="156"/>
                  <a:pt x="48" y="156"/>
                  <a:pt x="48" y="156"/>
                </a:cubicBezTo>
                <a:cubicBezTo>
                  <a:pt x="48" y="156"/>
                  <a:pt x="49" y="157"/>
                  <a:pt x="49" y="157"/>
                </a:cubicBezTo>
                <a:cubicBezTo>
                  <a:pt x="49" y="157"/>
                  <a:pt x="49" y="157"/>
                  <a:pt x="49" y="157"/>
                </a:cubicBezTo>
                <a:cubicBezTo>
                  <a:pt x="49" y="157"/>
                  <a:pt x="49" y="157"/>
                  <a:pt x="49" y="157"/>
                </a:cubicBezTo>
                <a:cubicBezTo>
                  <a:pt x="50" y="157"/>
                  <a:pt x="50" y="157"/>
                  <a:pt x="51" y="157"/>
                </a:cubicBezTo>
                <a:cubicBezTo>
                  <a:pt x="51" y="157"/>
                  <a:pt x="51" y="157"/>
                  <a:pt x="51" y="157"/>
                </a:cubicBezTo>
                <a:cubicBezTo>
                  <a:pt x="51" y="157"/>
                  <a:pt x="52" y="157"/>
                  <a:pt x="53" y="157"/>
                </a:cubicBezTo>
                <a:cubicBezTo>
                  <a:pt x="53" y="158"/>
                  <a:pt x="54" y="158"/>
                  <a:pt x="54" y="158"/>
                </a:cubicBezTo>
                <a:cubicBezTo>
                  <a:pt x="54" y="158"/>
                  <a:pt x="56" y="159"/>
                  <a:pt x="56" y="159"/>
                </a:cubicBezTo>
                <a:cubicBezTo>
                  <a:pt x="56" y="159"/>
                  <a:pt x="56" y="159"/>
                  <a:pt x="56" y="159"/>
                </a:cubicBezTo>
                <a:cubicBezTo>
                  <a:pt x="56" y="159"/>
                  <a:pt x="56" y="160"/>
                  <a:pt x="56" y="160"/>
                </a:cubicBezTo>
                <a:cubicBezTo>
                  <a:pt x="56" y="161"/>
                  <a:pt x="57" y="162"/>
                  <a:pt x="58" y="162"/>
                </a:cubicBezTo>
                <a:cubicBezTo>
                  <a:pt x="58" y="162"/>
                  <a:pt x="58" y="163"/>
                  <a:pt x="58" y="163"/>
                </a:cubicBezTo>
                <a:cubicBezTo>
                  <a:pt x="57" y="163"/>
                  <a:pt x="57" y="164"/>
                  <a:pt x="57" y="164"/>
                </a:cubicBezTo>
                <a:cubicBezTo>
                  <a:pt x="57" y="164"/>
                  <a:pt x="56" y="164"/>
                  <a:pt x="56" y="165"/>
                </a:cubicBezTo>
                <a:cubicBezTo>
                  <a:pt x="55" y="165"/>
                  <a:pt x="55" y="166"/>
                  <a:pt x="55" y="166"/>
                </a:cubicBezTo>
                <a:cubicBezTo>
                  <a:pt x="55" y="166"/>
                  <a:pt x="55" y="166"/>
                  <a:pt x="55" y="166"/>
                </a:cubicBezTo>
                <a:cubicBezTo>
                  <a:pt x="56" y="166"/>
                  <a:pt x="56" y="166"/>
                  <a:pt x="56" y="166"/>
                </a:cubicBezTo>
                <a:cubicBezTo>
                  <a:pt x="57" y="166"/>
                  <a:pt x="57" y="166"/>
                  <a:pt x="57" y="166"/>
                </a:cubicBezTo>
                <a:cubicBezTo>
                  <a:pt x="57" y="167"/>
                  <a:pt x="58" y="166"/>
                  <a:pt x="58" y="166"/>
                </a:cubicBezTo>
                <a:cubicBezTo>
                  <a:pt x="58" y="167"/>
                  <a:pt x="58" y="167"/>
                  <a:pt x="58" y="167"/>
                </a:cubicBezTo>
                <a:cubicBezTo>
                  <a:pt x="58" y="167"/>
                  <a:pt x="58" y="167"/>
                  <a:pt x="58" y="167"/>
                </a:cubicBezTo>
                <a:cubicBezTo>
                  <a:pt x="59" y="166"/>
                  <a:pt x="59" y="166"/>
                  <a:pt x="59" y="166"/>
                </a:cubicBezTo>
                <a:cubicBezTo>
                  <a:pt x="60" y="166"/>
                  <a:pt x="60" y="165"/>
                  <a:pt x="60" y="165"/>
                </a:cubicBezTo>
                <a:cubicBezTo>
                  <a:pt x="60" y="165"/>
                  <a:pt x="61" y="165"/>
                  <a:pt x="61" y="165"/>
                </a:cubicBezTo>
                <a:cubicBezTo>
                  <a:pt x="61" y="165"/>
                  <a:pt x="61" y="165"/>
                  <a:pt x="61" y="165"/>
                </a:cubicBezTo>
                <a:cubicBezTo>
                  <a:pt x="62" y="166"/>
                  <a:pt x="63" y="166"/>
                  <a:pt x="63" y="166"/>
                </a:cubicBezTo>
                <a:cubicBezTo>
                  <a:pt x="63" y="166"/>
                  <a:pt x="63" y="166"/>
                  <a:pt x="63" y="166"/>
                </a:cubicBezTo>
                <a:cubicBezTo>
                  <a:pt x="63" y="166"/>
                  <a:pt x="63" y="166"/>
                  <a:pt x="63" y="166"/>
                </a:cubicBezTo>
                <a:cubicBezTo>
                  <a:pt x="64" y="166"/>
                  <a:pt x="64" y="167"/>
                  <a:pt x="64" y="167"/>
                </a:cubicBezTo>
                <a:cubicBezTo>
                  <a:pt x="64" y="167"/>
                  <a:pt x="64" y="167"/>
                  <a:pt x="64" y="168"/>
                </a:cubicBezTo>
                <a:cubicBezTo>
                  <a:pt x="64" y="168"/>
                  <a:pt x="65" y="167"/>
                  <a:pt x="65" y="167"/>
                </a:cubicBezTo>
                <a:cubicBezTo>
                  <a:pt x="66" y="167"/>
                  <a:pt x="66" y="167"/>
                  <a:pt x="67" y="168"/>
                </a:cubicBezTo>
                <a:cubicBezTo>
                  <a:pt x="67" y="168"/>
                  <a:pt x="67" y="168"/>
                  <a:pt x="68" y="168"/>
                </a:cubicBezTo>
                <a:cubicBezTo>
                  <a:pt x="68" y="168"/>
                  <a:pt x="69" y="167"/>
                  <a:pt x="70" y="168"/>
                </a:cubicBezTo>
                <a:cubicBezTo>
                  <a:pt x="71" y="168"/>
                  <a:pt x="71" y="169"/>
                  <a:pt x="72" y="170"/>
                </a:cubicBezTo>
                <a:cubicBezTo>
                  <a:pt x="73" y="170"/>
                  <a:pt x="74" y="170"/>
                  <a:pt x="74" y="170"/>
                </a:cubicBezTo>
                <a:cubicBezTo>
                  <a:pt x="75" y="170"/>
                  <a:pt x="75" y="173"/>
                  <a:pt x="75" y="173"/>
                </a:cubicBezTo>
                <a:cubicBezTo>
                  <a:pt x="75" y="175"/>
                  <a:pt x="74" y="176"/>
                  <a:pt x="73" y="177"/>
                </a:cubicBezTo>
                <a:cubicBezTo>
                  <a:pt x="73" y="177"/>
                  <a:pt x="73" y="177"/>
                  <a:pt x="72" y="177"/>
                </a:cubicBezTo>
                <a:cubicBezTo>
                  <a:pt x="72" y="177"/>
                  <a:pt x="72" y="177"/>
                  <a:pt x="72" y="178"/>
                </a:cubicBezTo>
                <a:cubicBezTo>
                  <a:pt x="72" y="178"/>
                  <a:pt x="72" y="179"/>
                  <a:pt x="71" y="179"/>
                </a:cubicBezTo>
                <a:cubicBezTo>
                  <a:pt x="71" y="179"/>
                  <a:pt x="71" y="179"/>
                  <a:pt x="71" y="179"/>
                </a:cubicBezTo>
                <a:cubicBezTo>
                  <a:pt x="71" y="179"/>
                  <a:pt x="71" y="179"/>
                  <a:pt x="71" y="179"/>
                </a:cubicBezTo>
                <a:cubicBezTo>
                  <a:pt x="71" y="179"/>
                  <a:pt x="71" y="179"/>
                  <a:pt x="71" y="179"/>
                </a:cubicBezTo>
                <a:cubicBezTo>
                  <a:pt x="71" y="180"/>
                  <a:pt x="70" y="180"/>
                  <a:pt x="70" y="181"/>
                </a:cubicBezTo>
                <a:cubicBezTo>
                  <a:pt x="70" y="182"/>
                  <a:pt x="70" y="182"/>
                  <a:pt x="70" y="183"/>
                </a:cubicBezTo>
                <a:cubicBezTo>
                  <a:pt x="71" y="183"/>
                  <a:pt x="70" y="184"/>
                  <a:pt x="70" y="184"/>
                </a:cubicBezTo>
                <a:cubicBezTo>
                  <a:pt x="70" y="185"/>
                  <a:pt x="70" y="185"/>
                  <a:pt x="70" y="185"/>
                </a:cubicBezTo>
                <a:cubicBezTo>
                  <a:pt x="70" y="185"/>
                  <a:pt x="69" y="186"/>
                  <a:pt x="69" y="187"/>
                </a:cubicBezTo>
                <a:cubicBezTo>
                  <a:pt x="70" y="187"/>
                  <a:pt x="70" y="187"/>
                  <a:pt x="70" y="187"/>
                </a:cubicBezTo>
                <a:cubicBezTo>
                  <a:pt x="69" y="188"/>
                  <a:pt x="69" y="188"/>
                  <a:pt x="69" y="188"/>
                </a:cubicBezTo>
                <a:cubicBezTo>
                  <a:pt x="69" y="188"/>
                  <a:pt x="69" y="188"/>
                  <a:pt x="69" y="189"/>
                </a:cubicBezTo>
                <a:cubicBezTo>
                  <a:pt x="68" y="189"/>
                  <a:pt x="68" y="189"/>
                  <a:pt x="68" y="190"/>
                </a:cubicBezTo>
                <a:cubicBezTo>
                  <a:pt x="68" y="190"/>
                  <a:pt x="68" y="190"/>
                  <a:pt x="68" y="190"/>
                </a:cubicBezTo>
                <a:cubicBezTo>
                  <a:pt x="67" y="191"/>
                  <a:pt x="67" y="191"/>
                  <a:pt x="67" y="191"/>
                </a:cubicBezTo>
                <a:cubicBezTo>
                  <a:pt x="66" y="192"/>
                  <a:pt x="66" y="192"/>
                  <a:pt x="65" y="192"/>
                </a:cubicBezTo>
                <a:cubicBezTo>
                  <a:pt x="65" y="192"/>
                  <a:pt x="64" y="192"/>
                  <a:pt x="64" y="192"/>
                </a:cubicBezTo>
                <a:cubicBezTo>
                  <a:pt x="64" y="192"/>
                  <a:pt x="64" y="192"/>
                  <a:pt x="63" y="192"/>
                </a:cubicBezTo>
                <a:cubicBezTo>
                  <a:pt x="63" y="192"/>
                  <a:pt x="63" y="192"/>
                  <a:pt x="63" y="193"/>
                </a:cubicBezTo>
                <a:cubicBezTo>
                  <a:pt x="63" y="193"/>
                  <a:pt x="63" y="192"/>
                  <a:pt x="62" y="192"/>
                </a:cubicBezTo>
                <a:cubicBezTo>
                  <a:pt x="62" y="193"/>
                  <a:pt x="60" y="194"/>
                  <a:pt x="60" y="194"/>
                </a:cubicBezTo>
                <a:cubicBezTo>
                  <a:pt x="60" y="194"/>
                  <a:pt x="60" y="195"/>
                  <a:pt x="59" y="195"/>
                </a:cubicBezTo>
                <a:cubicBezTo>
                  <a:pt x="59" y="195"/>
                  <a:pt x="59" y="195"/>
                  <a:pt x="59" y="195"/>
                </a:cubicBezTo>
                <a:cubicBezTo>
                  <a:pt x="60" y="195"/>
                  <a:pt x="59" y="196"/>
                  <a:pt x="59" y="196"/>
                </a:cubicBezTo>
                <a:cubicBezTo>
                  <a:pt x="59" y="196"/>
                  <a:pt x="59" y="196"/>
                  <a:pt x="59" y="196"/>
                </a:cubicBezTo>
                <a:cubicBezTo>
                  <a:pt x="60" y="199"/>
                  <a:pt x="58" y="199"/>
                  <a:pt x="58" y="200"/>
                </a:cubicBezTo>
                <a:cubicBezTo>
                  <a:pt x="57" y="200"/>
                  <a:pt x="57" y="201"/>
                  <a:pt x="57" y="201"/>
                </a:cubicBezTo>
                <a:cubicBezTo>
                  <a:pt x="57" y="202"/>
                  <a:pt x="56" y="202"/>
                  <a:pt x="56" y="203"/>
                </a:cubicBezTo>
                <a:cubicBezTo>
                  <a:pt x="56" y="202"/>
                  <a:pt x="57" y="201"/>
                  <a:pt x="57" y="201"/>
                </a:cubicBezTo>
                <a:cubicBezTo>
                  <a:pt x="57" y="201"/>
                  <a:pt x="57" y="201"/>
                  <a:pt x="57" y="201"/>
                </a:cubicBezTo>
                <a:cubicBezTo>
                  <a:pt x="57" y="201"/>
                  <a:pt x="56" y="201"/>
                  <a:pt x="56" y="201"/>
                </a:cubicBezTo>
                <a:cubicBezTo>
                  <a:pt x="56" y="201"/>
                  <a:pt x="56" y="201"/>
                  <a:pt x="56" y="201"/>
                </a:cubicBezTo>
                <a:cubicBezTo>
                  <a:pt x="56" y="201"/>
                  <a:pt x="56" y="201"/>
                  <a:pt x="56" y="202"/>
                </a:cubicBezTo>
                <a:cubicBezTo>
                  <a:pt x="56" y="202"/>
                  <a:pt x="55" y="202"/>
                  <a:pt x="55" y="202"/>
                </a:cubicBezTo>
                <a:cubicBezTo>
                  <a:pt x="74" y="221"/>
                  <a:pt x="100" y="232"/>
                  <a:pt x="128" y="232"/>
                </a:cubicBezTo>
                <a:cubicBezTo>
                  <a:pt x="179" y="232"/>
                  <a:pt x="221" y="195"/>
                  <a:pt x="230" y="147"/>
                </a:cubicBezTo>
                <a:cubicBezTo>
                  <a:pt x="230" y="147"/>
                  <a:pt x="230" y="146"/>
                  <a:pt x="230" y="146"/>
                </a:cubicBezTo>
                <a:cubicBezTo>
                  <a:pt x="230" y="146"/>
                  <a:pt x="230" y="146"/>
                  <a:pt x="230" y="146"/>
                </a:cubicBezTo>
                <a:cubicBezTo>
                  <a:pt x="229" y="146"/>
                  <a:pt x="230" y="145"/>
                  <a:pt x="230" y="145"/>
                </a:cubicBezTo>
                <a:cubicBezTo>
                  <a:pt x="229" y="145"/>
                  <a:pt x="229" y="145"/>
                  <a:pt x="229" y="145"/>
                </a:cubicBezTo>
                <a:cubicBezTo>
                  <a:pt x="229" y="144"/>
                  <a:pt x="229" y="143"/>
                  <a:pt x="229" y="143"/>
                </a:cubicBezTo>
                <a:cubicBezTo>
                  <a:pt x="229" y="143"/>
                  <a:pt x="229" y="143"/>
                  <a:pt x="229" y="143"/>
                </a:cubicBezTo>
                <a:cubicBezTo>
                  <a:pt x="229" y="143"/>
                  <a:pt x="229" y="143"/>
                  <a:pt x="229" y="143"/>
                </a:cubicBezTo>
                <a:cubicBezTo>
                  <a:pt x="229" y="143"/>
                  <a:pt x="228" y="143"/>
                  <a:pt x="228" y="143"/>
                </a:cubicBezTo>
                <a:cubicBezTo>
                  <a:pt x="228" y="142"/>
                  <a:pt x="228" y="142"/>
                  <a:pt x="228" y="142"/>
                </a:cubicBezTo>
                <a:cubicBezTo>
                  <a:pt x="228" y="142"/>
                  <a:pt x="228" y="142"/>
                  <a:pt x="228" y="142"/>
                </a:cubicBezTo>
                <a:cubicBezTo>
                  <a:pt x="228" y="141"/>
                  <a:pt x="227" y="141"/>
                  <a:pt x="227" y="141"/>
                </a:cubicBezTo>
                <a:cubicBezTo>
                  <a:pt x="227" y="141"/>
                  <a:pt x="227" y="141"/>
                  <a:pt x="227" y="141"/>
                </a:cubicBezTo>
                <a:cubicBezTo>
                  <a:pt x="227" y="140"/>
                  <a:pt x="227" y="139"/>
                  <a:pt x="227" y="139"/>
                </a:cubicBezTo>
                <a:cubicBezTo>
                  <a:pt x="227" y="139"/>
                  <a:pt x="227" y="139"/>
                  <a:pt x="227" y="138"/>
                </a:cubicBezTo>
                <a:cubicBezTo>
                  <a:pt x="227" y="138"/>
                  <a:pt x="227" y="137"/>
                  <a:pt x="228" y="137"/>
                </a:cubicBezTo>
                <a:cubicBezTo>
                  <a:pt x="227" y="137"/>
                  <a:pt x="227" y="137"/>
                  <a:pt x="227" y="137"/>
                </a:cubicBezTo>
                <a:cubicBezTo>
                  <a:pt x="227" y="136"/>
                  <a:pt x="227" y="136"/>
                  <a:pt x="227" y="135"/>
                </a:cubicBezTo>
                <a:cubicBezTo>
                  <a:pt x="227" y="134"/>
                  <a:pt x="226" y="134"/>
                  <a:pt x="226" y="133"/>
                </a:cubicBezTo>
                <a:cubicBezTo>
                  <a:pt x="226" y="133"/>
                  <a:pt x="226" y="132"/>
                  <a:pt x="226" y="131"/>
                </a:cubicBezTo>
                <a:cubicBezTo>
                  <a:pt x="226" y="131"/>
                  <a:pt x="226" y="130"/>
                  <a:pt x="225" y="130"/>
                </a:cubicBezTo>
                <a:cubicBezTo>
                  <a:pt x="225" y="130"/>
                  <a:pt x="225" y="130"/>
                  <a:pt x="225" y="130"/>
                </a:cubicBezTo>
                <a:cubicBezTo>
                  <a:pt x="225" y="131"/>
                  <a:pt x="225" y="131"/>
                  <a:pt x="224" y="131"/>
                </a:cubicBezTo>
                <a:cubicBezTo>
                  <a:pt x="224" y="132"/>
                  <a:pt x="224" y="132"/>
                  <a:pt x="223" y="132"/>
                </a:cubicBezTo>
                <a:cubicBezTo>
                  <a:pt x="223" y="132"/>
                  <a:pt x="223" y="132"/>
                  <a:pt x="223" y="132"/>
                </a:cubicBezTo>
                <a:cubicBezTo>
                  <a:pt x="223" y="132"/>
                  <a:pt x="223" y="132"/>
                  <a:pt x="223" y="132"/>
                </a:cubicBezTo>
                <a:cubicBezTo>
                  <a:pt x="223" y="132"/>
                  <a:pt x="223" y="132"/>
                  <a:pt x="223" y="132"/>
                </a:cubicBezTo>
                <a:cubicBezTo>
                  <a:pt x="223" y="132"/>
                  <a:pt x="223" y="132"/>
                  <a:pt x="223" y="132"/>
                </a:cubicBezTo>
                <a:cubicBezTo>
                  <a:pt x="223" y="132"/>
                  <a:pt x="223" y="131"/>
                  <a:pt x="223" y="131"/>
                </a:cubicBezTo>
                <a:cubicBezTo>
                  <a:pt x="222" y="131"/>
                  <a:pt x="222" y="132"/>
                  <a:pt x="222" y="132"/>
                </a:cubicBezTo>
                <a:cubicBezTo>
                  <a:pt x="222" y="132"/>
                  <a:pt x="222" y="132"/>
                  <a:pt x="222" y="132"/>
                </a:cubicBezTo>
                <a:cubicBezTo>
                  <a:pt x="222" y="131"/>
                  <a:pt x="222" y="131"/>
                  <a:pt x="222" y="130"/>
                </a:cubicBezTo>
                <a:cubicBezTo>
                  <a:pt x="223" y="129"/>
                  <a:pt x="222" y="128"/>
                  <a:pt x="222" y="128"/>
                </a:cubicBezTo>
                <a:cubicBezTo>
                  <a:pt x="222" y="128"/>
                  <a:pt x="222" y="128"/>
                  <a:pt x="222" y="128"/>
                </a:cubicBezTo>
                <a:cubicBezTo>
                  <a:pt x="222" y="128"/>
                  <a:pt x="222" y="128"/>
                  <a:pt x="222" y="128"/>
                </a:cubicBezTo>
                <a:cubicBezTo>
                  <a:pt x="221" y="128"/>
                  <a:pt x="221" y="128"/>
                  <a:pt x="221" y="128"/>
                </a:cubicBezTo>
                <a:cubicBezTo>
                  <a:pt x="221" y="128"/>
                  <a:pt x="221" y="128"/>
                  <a:pt x="222" y="128"/>
                </a:cubicBezTo>
                <a:cubicBezTo>
                  <a:pt x="222" y="128"/>
                  <a:pt x="222" y="128"/>
                  <a:pt x="222" y="128"/>
                </a:cubicBezTo>
                <a:cubicBezTo>
                  <a:pt x="222" y="127"/>
                  <a:pt x="221" y="127"/>
                  <a:pt x="221" y="127"/>
                </a:cubicBezTo>
                <a:cubicBezTo>
                  <a:pt x="221" y="127"/>
                  <a:pt x="221" y="127"/>
                  <a:pt x="221" y="127"/>
                </a:cubicBezTo>
                <a:cubicBezTo>
                  <a:pt x="221" y="126"/>
                  <a:pt x="221" y="126"/>
                  <a:pt x="221" y="126"/>
                </a:cubicBezTo>
                <a:cubicBezTo>
                  <a:pt x="220" y="126"/>
                  <a:pt x="220" y="126"/>
                  <a:pt x="220" y="126"/>
                </a:cubicBezTo>
                <a:cubicBezTo>
                  <a:pt x="219" y="126"/>
                  <a:pt x="220" y="124"/>
                  <a:pt x="219" y="123"/>
                </a:cubicBezTo>
                <a:cubicBezTo>
                  <a:pt x="219" y="124"/>
                  <a:pt x="219" y="124"/>
                  <a:pt x="218" y="124"/>
                </a:cubicBezTo>
                <a:cubicBezTo>
                  <a:pt x="218" y="123"/>
                  <a:pt x="218" y="123"/>
                  <a:pt x="218" y="123"/>
                </a:cubicBezTo>
                <a:cubicBezTo>
                  <a:pt x="218" y="123"/>
                  <a:pt x="218" y="123"/>
                  <a:pt x="218" y="123"/>
                </a:cubicBezTo>
                <a:cubicBezTo>
                  <a:pt x="218" y="123"/>
                  <a:pt x="218" y="123"/>
                  <a:pt x="218" y="124"/>
                </a:cubicBezTo>
                <a:cubicBezTo>
                  <a:pt x="218" y="124"/>
                  <a:pt x="218" y="124"/>
                  <a:pt x="218" y="124"/>
                </a:cubicBezTo>
                <a:cubicBezTo>
                  <a:pt x="218" y="124"/>
                  <a:pt x="218" y="124"/>
                  <a:pt x="218" y="125"/>
                </a:cubicBezTo>
                <a:cubicBezTo>
                  <a:pt x="217" y="125"/>
                  <a:pt x="217" y="125"/>
                  <a:pt x="217" y="125"/>
                </a:cubicBezTo>
                <a:cubicBezTo>
                  <a:pt x="217" y="125"/>
                  <a:pt x="217" y="124"/>
                  <a:pt x="217" y="124"/>
                </a:cubicBezTo>
                <a:cubicBezTo>
                  <a:pt x="217" y="124"/>
                  <a:pt x="217" y="124"/>
                  <a:pt x="217" y="124"/>
                </a:cubicBezTo>
                <a:cubicBezTo>
                  <a:pt x="217" y="124"/>
                  <a:pt x="217" y="125"/>
                  <a:pt x="217" y="125"/>
                </a:cubicBezTo>
                <a:cubicBezTo>
                  <a:pt x="217" y="125"/>
                  <a:pt x="217" y="125"/>
                  <a:pt x="217" y="125"/>
                </a:cubicBezTo>
                <a:cubicBezTo>
                  <a:pt x="217" y="125"/>
                  <a:pt x="217" y="125"/>
                  <a:pt x="217" y="124"/>
                </a:cubicBezTo>
                <a:cubicBezTo>
                  <a:pt x="217" y="124"/>
                  <a:pt x="217" y="125"/>
                  <a:pt x="216" y="125"/>
                </a:cubicBezTo>
                <a:cubicBezTo>
                  <a:pt x="216" y="125"/>
                  <a:pt x="216" y="125"/>
                  <a:pt x="216" y="125"/>
                </a:cubicBezTo>
                <a:cubicBezTo>
                  <a:pt x="216" y="125"/>
                  <a:pt x="216" y="125"/>
                  <a:pt x="216" y="125"/>
                </a:cubicBezTo>
                <a:cubicBezTo>
                  <a:pt x="216" y="125"/>
                  <a:pt x="216" y="125"/>
                  <a:pt x="216" y="125"/>
                </a:cubicBezTo>
                <a:cubicBezTo>
                  <a:pt x="216" y="125"/>
                  <a:pt x="216" y="125"/>
                  <a:pt x="216" y="125"/>
                </a:cubicBezTo>
                <a:cubicBezTo>
                  <a:pt x="216" y="125"/>
                  <a:pt x="216" y="125"/>
                  <a:pt x="216" y="125"/>
                </a:cubicBezTo>
                <a:cubicBezTo>
                  <a:pt x="215" y="125"/>
                  <a:pt x="215" y="125"/>
                  <a:pt x="215" y="125"/>
                </a:cubicBezTo>
                <a:cubicBezTo>
                  <a:pt x="215" y="125"/>
                  <a:pt x="215" y="125"/>
                  <a:pt x="215" y="125"/>
                </a:cubicBezTo>
                <a:cubicBezTo>
                  <a:pt x="215" y="125"/>
                  <a:pt x="215" y="125"/>
                  <a:pt x="215" y="125"/>
                </a:cubicBezTo>
                <a:cubicBezTo>
                  <a:pt x="215" y="125"/>
                  <a:pt x="215" y="125"/>
                  <a:pt x="215" y="124"/>
                </a:cubicBezTo>
                <a:cubicBezTo>
                  <a:pt x="215" y="125"/>
                  <a:pt x="215" y="125"/>
                  <a:pt x="215" y="125"/>
                </a:cubicBezTo>
                <a:cubicBezTo>
                  <a:pt x="214" y="125"/>
                  <a:pt x="214" y="125"/>
                  <a:pt x="213" y="125"/>
                </a:cubicBezTo>
                <a:cubicBezTo>
                  <a:pt x="213" y="126"/>
                  <a:pt x="214" y="126"/>
                  <a:pt x="214" y="126"/>
                </a:cubicBezTo>
                <a:cubicBezTo>
                  <a:pt x="213" y="126"/>
                  <a:pt x="213" y="127"/>
                  <a:pt x="213" y="127"/>
                </a:cubicBezTo>
                <a:cubicBezTo>
                  <a:pt x="212" y="127"/>
                  <a:pt x="212" y="127"/>
                  <a:pt x="212" y="127"/>
                </a:cubicBezTo>
                <a:cubicBezTo>
                  <a:pt x="211" y="128"/>
                  <a:pt x="211" y="128"/>
                  <a:pt x="210" y="129"/>
                </a:cubicBezTo>
                <a:cubicBezTo>
                  <a:pt x="210" y="129"/>
                  <a:pt x="210" y="129"/>
                  <a:pt x="210" y="129"/>
                </a:cubicBezTo>
                <a:cubicBezTo>
                  <a:pt x="210" y="129"/>
                  <a:pt x="209" y="130"/>
                  <a:pt x="209" y="130"/>
                </a:cubicBezTo>
                <a:cubicBezTo>
                  <a:pt x="209" y="130"/>
                  <a:pt x="209" y="130"/>
                  <a:pt x="208" y="130"/>
                </a:cubicBezTo>
                <a:cubicBezTo>
                  <a:pt x="208" y="130"/>
                  <a:pt x="208" y="131"/>
                  <a:pt x="208" y="131"/>
                </a:cubicBezTo>
                <a:cubicBezTo>
                  <a:pt x="208" y="131"/>
                  <a:pt x="207" y="131"/>
                  <a:pt x="207" y="131"/>
                </a:cubicBezTo>
                <a:cubicBezTo>
                  <a:pt x="207" y="132"/>
                  <a:pt x="207" y="132"/>
                  <a:pt x="207" y="132"/>
                </a:cubicBezTo>
                <a:cubicBezTo>
                  <a:pt x="206" y="132"/>
                  <a:pt x="206" y="132"/>
                  <a:pt x="206" y="132"/>
                </a:cubicBezTo>
                <a:cubicBezTo>
                  <a:pt x="206" y="132"/>
                  <a:pt x="206" y="132"/>
                  <a:pt x="206" y="133"/>
                </a:cubicBezTo>
                <a:cubicBezTo>
                  <a:pt x="205" y="133"/>
                  <a:pt x="206" y="134"/>
                  <a:pt x="206" y="134"/>
                </a:cubicBezTo>
                <a:cubicBezTo>
                  <a:pt x="206" y="135"/>
                  <a:pt x="205" y="136"/>
                  <a:pt x="205" y="137"/>
                </a:cubicBezTo>
                <a:cubicBezTo>
                  <a:pt x="205" y="137"/>
                  <a:pt x="205" y="138"/>
                  <a:pt x="205" y="138"/>
                </a:cubicBezTo>
                <a:cubicBezTo>
                  <a:pt x="205" y="138"/>
                  <a:pt x="205" y="138"/>
                  <a:pt x="205" y="139"/>
                </a:cubicBezTo>
                <a:cubicBezTo>
                  <a:pt x="204" y="139"/>
                  <a:pt x="204" y="139"/>
                  <a:pt x="204" y="139"/>
                </a:cubicBezTo>
                <a:cubicBezTo>
                  <a:pt x="204" y="139"/>
                  <a:pt x="204" y="140"/>
                  <a:pt x="204" y="140"/>
                </a:cubicBezTo>
                <a:cubicBezTo>
                  <a:pt x="204" y="140"/>
                  <a:pt x="204" y="140"/>
                  <a:pt x="204" y="140"/>
                </a:cubicBezTo>
                <a:cubicBezTo>
                  <a:pt x="203" y="140"/>
                  <a:pt x="203" y="140"/>
                  <a:pt x="203" y="141"/>
                </a:cubicBezTo>
                <a:cubicBezTo>
                  <a:pt x="203" y="141"/>
                  <a:pt x="203" y="141"/>
                  <a:pt x="202" y="141"/>
                </a:cubicBezTo>
                <a:cubicBezTo>
                  <a:pt x="202" y="141"/>
                  <a:pt x="202" y="141"/>
                  <a:pt x="202" y="140"/>
                </a:cubicBezTo>
                <a:cubicBezTo>
                  <a:pt x="202" y="140"/>
                  <a:pt x="201" y="139"/>
                  <a:pt x="201" y="139"/>
                </a:cubicBezTo>
                <a:cubicBezTo>
                  <a:pt x="200" y="137"/>
                  <a:pt x="200" y="137"/>
                  <a:pt x="200" y="137"/>
                </a:cubicBezTo>
                <a:cubicBezTo>
                  <a:pt x="200" y="137"/>
                  <a:pt x="200" y="137"/>
                  <a:pt x="200" y="136"/>
                </a:cubicBezTo>
                <a:cubicBezTo>
                  <a:pt x="200" y="136"/>
                  <a:pt x="200" y="136"/>
                  <a:pt x="200" y="135"/>
                </a:cubicBezTo>
                <a:cubicBezTo>
                  <a:pt x="199" y="135"/>
                  <a:pt x="199" y="134"/>
                  <a:pt x="199" y="134"/>
                </a:cubicBezTo>
                <a:cubicBezTo>
                  <a:pt x="199" y="133"/>
                  <a:pt x="198" y="132"/>
                  <a:pt x="198" y="131"/>
                </a:cubicBezTo>
                <a:cubicBezTo>
                  <a:pt x="198" y="130"/>
                  <a:pt x="198" y="129"/>
                  <a:pt x="197" y="128"/>
                </a:cubicBezTo>
                <a:cubicBezTo>
                  <a:pt x="197" y="128"/>
                  <a:pt x="197" y="127"/>
                  <a:pt x="197" y="127"/>
                </a:cubicBezTo>
                <a:cubicBezTo>
                  <a:pt x="197" y="126"/>
                  <a:pt x="197" y="126"/>
                  <a:pt x="197" y="126"/>
                </a:cubicBezTo>
                <a:cubicBezTo>
                  <a:pt x="198" y="126"/>
                  <a:pt x="197" y="126"/>
                  <a:pt x="197" y="125"/>
                </a:cubicBezTo>
                <a:cubicBezTo>
                  <a:pt x="197" y="125"/>
                  <a:pt x="197" y="125"/>
                  <a:pt x="197" y="124"/>
                </a:cubicBezTo>
                <a:cubicBezTo>
                  <a:pt x="197" y="124"/>
                  <a:pt x="197" y="124"/>
                  <a:pt x="196" y="124"/>
                </a:cubicBezTo>
                <a:cubicBezTo>
                  <a:pt x="196" y="124"/>
                  <a:pt x="196" y="125"/>
                  <a:pt x="196" y="125"/>
                </a:cubicBezTo>
                <a:cubicBezTo>
                  <a:pt x="197" y="125"/>
                  <a:pt x="196" y="126"/>
                  <a:pt x="195" y="126"/>
                </a:cubicBezTo>
                <a:cubicBezTo>
                  <a:pt x="195" y="126"/>
                  <a:pt x="195" y="126"/>
                  <a:pt x="195" y="126"/>
                </a:cubicBezTo>
                <a:cubicBezTo>
                  <a:pt x="194" y="126"/>
                  <a:pt x="193" y="124"/>
                  <a:pt x="193" y="124"/>
                </a:cubicBezTo>
                <a:cubicBezTo>
                  <a:pt x="193" y="124"/>
                  <a:pt x="193" y="124"/>
                  <a:pt x="193" y="124"/>
                </a:cubicBezTo>
                <a:cubicBezTo>
                  <a:pt x="193" y="124"/>
                  <a:pt x="194" y="124"/>
                  <a:pt x="194" y="124"/>
                </a:cubicBezTo>
                <a:cubicBezTo>
                  <a:pt x="194" y="124"/>
                  <a:pt x="194" y="124"/>
                  <a:pt x="194" y="123"/>
                </a:cubicBezTo>
                <a:cubicBezTo>
                  <a:pt x="193" y="124"/>
                  <a:pt x="192" y="123"/>
                  <a:pt x="192" y="123"/>
                </a:cubicBezTo>
                <a:cubicBezTo>
                  <a:pt x="192" y="123"/>
                  <a:pt x="192" y="122"/>
                  <a:pt x="192" y="122"/>
                </a:cubicBezTo>
                <a:cubicBezTo>
                  <a:pt x="191" y="122"/>
                  <a:pt x="191" y="122"/>
                  <a:pt x="191" y="122"/>
                </a:cubicBezTo>
                <a:cubicBezTo>
                  <a:pt x="191" y="122"/>
                  <a:pt x="191" y="121"/>
                  <a:pt x="190" y="121"/>
                </a:cubicBezTo>
                <a:cubicBezTo>
                  <a:pt x="190" y="121"/>
                  <a:pt x="190" y="121"/>
                  <a:pt x="190" y="121"/>
                </a:cubicBezTo>
                <a:cubicBezTo>
                  <a:pt x="190" y="120"/>
                  <a:pt x="190" y="120"/>
                  <a:pt x="190" y="120"/>
                </a:cubicBezTo>
                <a:cubicBezTo>
                  <a:pt x="189" y="120"/>
                  <a:pt x="187" y="121"/>
                  <a:pt x="187" y="120"/>
                </a:cubicBezTo>
                <a:cubicBezTo>
                  <a:pt x="187" y="120"/>
                  <a:pt x="186" y="120"/>
                  <a:pt x="186" y="120"/>
                </a:cubicBezTo>
                <a:cubicBezTo>
                  <a:pt x="185" y="120"/>
                  <a:pt x="185" y="120"/>
                  <a:pt x="185" y="120"/>
                </a:cubicBezTo>
                <a:cubicBezTo>
                  <a:pt x="185" y="121"/>
                  <a:pt x="184" y="121"/>
                  <a:pt x="184" y="121"/>
                </a:cubicBezTo>
                <a:cubicBezTo>
                  <a:pt x="183" y="121"/>
                  <a:pt x="183" y="120"/>
                  <a:pt x="183" y="120"/>
                </a:cubicBezTo>
                <a:cubicBezTo>
                  <a:pt x="182" y="120"/>
                  <a:pt x="182" y="120"/>
                  <a:pt x="181" y="120"/>
                </a:cubicBezTo>
                <a:cubicBezTo>
                  <a:pt x="181" y="120"/>
                  <a:pt x="181" y="120"/>
                  <a:pt x="181" y="120"/>
                </a:cubicBezTo>
                <a:cubicBezTo>
                  <a:pt x="180" y="120"/>
                  <a:pt x="180" y="120"/>
                  <a:pt x="180" y="120"/>
                </a:cubicBezTo>
                <a:cubicBezTo>
                  <a:pt x="179" y="120"/>
                  <a:pt x="179" y="120"/>
                  <a:pt x="179" y="120"/>
                </a:cubicBezTo>
                <a:cubicBezTo>
                  <a:pt x="179" y="119"/>
                  <a:pt x="179" y="119"/>
                  <a:pt x="179" y="119"/>
                </a:cubicBezTo>
                <a:cubicBezTo>
                  <a:pt x="178" y="119"/>
                  <a:pt x="178" y="118"/>
                  <a:pt x="178" y="118"/>
                </a:cubicBezTo>
                <a:cubicBezTo>
                  <a:pt x="178" y="118"/>
                  <a:pt x="178" y="118"/>
                  <a:pt x="178" y="118"/>
                </a:cubicBezTo>
                <a:cubicBezTo>
                  <a:pt x="178" y="118"/>
                  <a:pt x="177" y="118"/>
                  <a:pt x="177" y="118"/>
                </a:cubicBezTo>
                <a:cubicBezTo>
                  <a:pt x="177" y="118"/>
                  <a:pt x="176" y="119"/>
                  <a:pt x="176" y="119"/>
                </a:cubicBezTo>
                <a:cubicBezTo>
                  <a:pt x="176" y="119"/>
                  <a:pt x="175" y="119"/>
                  <a:pt x="175" y="119"/>
                </a:cubicBezTo>
                <a:cubicBezTo>
                  <a:pt x="175" y="118"/>
                  <a:pt x="174" y="118"/>
                  <a:pt x="174" y="118"/>
                </a:cubicBezTo>
                <a:cubicBezTo>
                  <a:pt x="174" y="118"/>
                  <a:pt x="173" y="118"/>
                  <a:pt x="173" y="117"/>
                </a:cubicBezTo>
                <a:cubicBezTo>
                  <a:pt x="173" y="117"/>
                  <a:pt x="172" y="117"/>
                  <a:pt x="172" y="117"/>
                </a:cubicBezTo>
                <a:cubicBezTo>
                  <a:pt x="172" y="117"/>
                  <a:pt x="171" y="116"/>
                  <a:pt x="171" y="116"/>
                </a:cubicBezTo>
                <a:cubicBezTo>
                  <a:pt x="171" y="115"/>
                  <a:pt x="171" y="115"/>
                  <a:pt x="171" y="115"/>
                </a:cubicBezTo>
                <a:cubicBezTo>
                  <a:pt x="171" y="115"/>
                  <a:pt x="171" y="115"/>
                  <a:pt x="171" y="114"/>
                </a:cubicBezTo>
                <a:cubicBezTo>
                  <a:pt x="170" y="114"/>
                  <a:pt x="170" y="114"/>
                  <a:pt x="170" y="114"/>
                </a:cubicBezTo>
                <a:cubicBezTo>
                  <a:pt x="170" y="114"/>
                  <a:pt x="170" y="114"/>
                  <a:pt x="170" y="114"/>
                </a:cubicBezTo>
                <a:cubicBezTo>
                  <a:pt x="169" y="114"/>
                  <a:pt x="169" y="114"/>
                  <a:pt x="169" y="114"/>
                </a:cubicBezTo>
                <a:cubicBezTo>
                  <a:pt x="169" y="114"/>
                  <a:pt x="169" y="114"/>
                  <a:pt x="169" y="114"/>
                </a:cubicBezTo>
                <a:cubicBezTo>
                  <a:pt x="169" y="114"/>
                  <a:pt x="168" y="114"/>
                  <a:pt x="168" y="115"/>
                </a:cubicBezTo>
                <a:cubicBezTo>
                  <a:pt x="168" y="115"/>
                  <a:pt x="168" y="115"/>
                  <a:pt x="168" y="115"/>
                </a:cubicBezTo>
                <a:cubicBezTo>
                  <a:pt x="168" y="115"/>
                  <a:pt x="168" y="115"/>
                  <a:pt x="168" y="115"/>
                </a:cubicBezTo>
                <a:cubicBezTo>
                  <a:pt x="168" y="115"/>
                  <a:pt x="168" y="115"/>
                  <a:pt x="168" y="115"/>
                </a:cubicBezTo>
                <a:cubicBezTo>
                  <a:pt x="168" y="115"/>
                  <a:pt x="168" y="115"/>
                  <a:pt x="168" y="115"/>
                </a:cubicBezTo>
                <a:cubicBezTo>
                  <a:pt x="168" y="115"/>
                  <a:pt x="168" y="115"/>
                  <a:pt x="168" y="115"/>
                </a:cubicBezTo>
                <a:cubicBezTo>
                  <a:pt x="168" y="116"/>
                  <a:pt x="169" y="117"/>
                  <a:pt x="169" y="117"/>
                </a:cubicBezTo>
                <a:cubicBezTo>
                  <a:pt x="169" y="117"/>
                  <a:pt x="169" y="117"/>
                  <a:pt x="170" y="118"/>
                </a:cubicBezTo>
                <a:cubicBezTo>
                  <a:pt x="170" y="118"/>
                  <a:pt x="169" y="118"/>
                  <a:pt x="170" y="118"/>
                </a:cubicBezTo>
                <a:cubicBezTo>
                  <a:pt x="170" y="118"/>
                  <a:pt x="170" y="118"/>
                  <a:pt x="171" y="118"/>
                </a:cubicBezTo>
                <a:cubicBezTo>
                  <a:pt x="171" y="119"/>
                  <a:pt x="171" y="119"/>
                  <a:pt x="170" y="119"/>
                </a:cubicBezTo>
                <a:cubicBezTo>
                  <a:pt x="170" y="119"/>
                  <a:pt x="171" y="119"/>
                  <a:pt x="171" y="119"/>
                </a:cubicBezTo>
                <a:cubicBezTo>
                  <a:pt x="170" y="119"/>
                  <a:pt x="171" y="120"/>
                  <a:pt x="171" y="120"/>
                </a:cubicBezTo>
                <a:cubicBezTo>
                  <a:pt x="171" y="120"/>
                  <a:pt x="171" y="120"/>
                  <a:pt x="171" y="120"/>
                </a:cubicBezTo>
                <a:cubicBezTo>
                  <a:pt x="171" y="120"/>
                  <a:pt x="171" y="121"/>
                  <a:pt x="171" y="121"/>
                </a:cubicBezTo>
                <a:cubicBezTo>
                  <a:pt x="172" y="121"/>
                  <a:pt x="172" y="121"/>
                  <a:pt x="172" y="121"/>
                </a:cubicBezTo>
                <a:cubicBezTo>
                  <a:pt x="171" y="120"/>
                  <a:pt x="172" y="120"/>
                  <a:pt x="172" y="119"/>
                </a:cubicBezTo>
                <a:cubicBezTo>
                  <a:pt x="172" y="119"/>
                  <a:pt x="172" y="119"/>
                  <a:pt x="172" y="119"/>
                </a:cubicBezTo>
                <a:cubicBezTo>
                  <a:pt x="172" y="120"/>
                  <a:pt x="172" y="119"/>
                  <a:pt x="172" y="120"/>
                </a:cubicBezTo>
                <a:cubicBezTo>
                  <a:pt x="172" y="120"/>
                  <a:pt x="172" y="121"/>
                  <a:pt x="172" y="121"/>
                </a:cubicBezTo>
                <a:cubicBezTo>
                  <a:pt x="172" y="121"/>
                  <a:pt x="172" y="121"/>
                  <a:pt x="172" y="122"/>
                </a:cubicBezTo>
                <a:cubicBezTo>
                  <a:pt x="172" y="122"/>
                  <a:pt x="172" y="122"/>
                  <a:pt x="172" y="122"/>
                </a:cubicBezTo>
                <a:cubicBezTo>
                  <a:pt x="173" y="122"/>
                  <a:pt x="173" y="122"/>
                  <a:pt x="173" y="122"/>
                </a:cubicBezTo>
                <a:cubicBezTo>
                  <a:pt x="173" y="122"/>
                  <a:pt x="173" y="122"/>
                  <a:pt x="173" y="122"/>
                </a:cubicBezTo>
                <a:cubicBezTo>
                  <a:pt x="174" y="122"/>
                  <a:pt x="175" y="122"/>
                  <a:pt x="175" y="122"/>
                </a:cubicBezTo>
                <a:cubicBezTo>
                  <a:pt x="175" y="122"/>
                  <a:pt x="175" y="122"/>
                  <a:pt x="175" y="122"/>
                </a:cubicBezTo>
                <a:cubicBezTo>
                  <a:pt x="175" y="122"/>
                  <a:pt x="175" y="122"/>
                  <a:pt x="176" y="122"/>
                </a:cubicBezTo>
                <a:cubicBezTo>
                  <a:pt x="176" y="122"/>
                  <a:pt x="176" y="122"/>
                  <a:pt x="176" y="121"/>
                </a:cubicBezTo>
                <a:cubicBezTo>
                  <a:pt x="176" y="121"/>
                  <a:pt x="176" y="121"/>
                  <a:pt x="176" y="121"/>
                </a:cubicBezTo>
                <a:cubicBezTo>
                  <a:pt x="177" y="120"/>
                  <a:pt x="177" y="120"/>
                  <a:pt x="177" y="120"/>
                </a:cubicBezTo>
                <a:cubicBezTo>
                  <a:pt x="178" y="120"/>
                  <a:pt x="178" y="119"/>
                  <a:pt x="178" y="119"/>
                </a:cubicBezTo>
                <a:cubicBezTo>
                  <a:pt x="178" y="119"/>
                  <a:pt x="178" y="119"/>
                  <a:pt x="178" y="119"/>
                </a:cubicBezTo>
                <a:cubicBezTo>
                  <a:pt x="178" y="120"/>
                  <a:pt x="178" y="120"/>
                  <a:pt x="178" y="120"/>
                </a:cubicBezTo>
                <a:cubicBezTo>
                  <a:pt x="178" y="120"/>
                  <a:pt x="178" y="120"/>
                  <a:pt x="178" y="120"/>
                </a:cubicBezTo>
                <a:cubicBezTo>
                  <a:pt x="178" y="120"/>
                  <a:pt x="178" y="121"/>
                  <a:pt x="178" y="121"/>
                </a:cubicBezTo>
                <a:cubicBezTo>
                  <a:pt x="178" y="121"/>
                  <a:pt x="179" y="122"/>
                  <a:pt x="179" y="122"/>
                </a:cubicBezTo>
                <a:cubicBezTo>
                  <a:pt x="179" y="122"/>
                  <a:pt x="180" y="122"/>
                  <a:pt x="180" y="123"/>
                </a:cubicBezTo>
                <a:cubicBezTo>
                  <a:pt x="180" y="123"/>
                  <a:pt x="180" y="122"/>
                  <a:pt x="181" y="123"/>
                </a:cubicBezTo>
                <a:cubicBezTo>
                  <a:pt x="181" y="123"/>
                  <a:pt x="181" y="123"/>
                  <a:pt x="181" y="124"/>
                </a:cubicBezTo>
                <a:cubicBezTo>
                  <a:pt x="181" y="124"/>
                  <a:pt x="182" y="124"/>
                  <a:pt x="182" y="124"/>
                </a:cubicBezTo>
                <a:cubicBezTo>
                  <a:pt x="182" y="124"/>
                  <a:pt x="182" y="125"/>
                  <a:pt x="181" y="125"/>
                </a:cubicBezTo>
                <a:cubicBezTo>
                  <a:pt x="181" y="125"/>
                  <a:pt x="181" y="125"/>
                  <a:pt x="181" y="125"/>
                </a:cubicBezTo>
                <a:cubicBezTo>
                  <a:pt x="181" y="126"/>
                  <a:pt x="181" y="126"/>
                  <a:pt x="180" y="126"/>
                </a:cubicBezTo>
                <a:cubicBezTo>
                  <a:pt x="180" y="126"/>
                  <a:pt x="180" y="126"/>
                  <a:pt x="180" y="126"/>
                </a:cubicBezTo>
                <a:cubicBezTo>
                  <a:pt x="180" y="127"/>
                  <a:pt x="180" y="128"/>
                  <a:pt x="180" y="128"/>
                </a:cubicBezTo>
                <a:cubicBezTo>
                  <a:pt x="179" y="128"/>
                  <a:pt x="178" y="128"/>
                  <a:pt x="178" y="129"/>
                </a:cubicBezTo>
                <a:cubicBezTo>
                  <a:pt x="178" y="129"/>
                  <a:pt x="178" y="129"/>
                  <a:pt x="178" y="129"/>
                </a:cubicBezTo>
                <a:cubicBezTo>
                  <a:pt x="178" y="129"/>
                  <a:pt x="177" y="129"/>
                  <a:pt x="177" y="129"/>
                </a:cubicBezTo>
                <a:cubicBezTo>
                  <a:pt x="177" y="129"/>
                  <a:pt x="177" y="130"/>
                  <a:pt x="177" y="130"/>
                </a:cubicBezTo>
                <a:cubicBezTo>
                  <a:pt x="176" y="130"/>
                  <a:pt x="176" y="130"/>
                  <a:pt x="176" y="130"/>
                </a:cubicBezTo>
                <a:cubicBezTo>
                  <a:pt x="176" y="130"/>
                  <a:pt x="176" y="130"/>
                  <a:pt x="175" y="130"/>
                </a:cubicBezTo>
                <a:cubicBezTo>
                  <a:pt x="175" y="131"/>
                  <a:pt x="174" y="131"/>
                  <a:pt x="174" y="131"/>
                </a:cubicBezTo>
                <a:cubicBezTo>
                  <a:pt x="174" y="131"/>
                  <a:pt x="173" y="131"/>
                  <a:pt x="173" y="132"/>
                </a:cubicBezTo>
                <a:cubicBezTo>
                  <a:pt x="173" y="132"/>
                  <a:pt x="173" y="132"/>
                  <a:pt x="173" y="132"/>
                </a:cubicBezTo>
                <a:cubicBezTo>
                  <a:pt x="172" y="133"/>
                  <a:pt x="171" y="133"/>
                  <a:pt x="170" y="133"/>
                </a:cubicBezTo>
                <a:cubicBezTo>
                  <a:pt x="169" y="133"/>
                  <a:pt x="169" y="134"/>
                  <a:pt x="169" y="134"/>
                </a:cubicBezTo>
                <a:cubicBezTo>
                  <a:pt x="169" y="134"/>
                  <a:pt x="168" y="134"/>
                  <a:pt x="168" y="134"/>
                </a:cubicBezTo>
                <a:cubicBezTo>
                  <a:pt x="168" y="134"/>
                  <a:pt x="167" y="134"/>
                  <a:pt x="167" y="135"/>
                </a:cubicBezTo>
                <a:cubicBezTo>
                  <a:pt x="166" y="135"/>
                  <a:pt x="166" y="135"/>
                  <a:pt x="166" y="135"/>
                </a:cubicBezTo>
                <a:cubicBezTo>
                  <a:pt x="165" y="135"/>
                  <a:pt x="165" y="135"/>
                  <a:pt x="165" y="135"/>
                </a:cubicBezTo>
                <a:cubicBezTo>
                  <a:pt x="164" y="136"/>
                  <a:pt x="163" y="136"/>
                  <a:pt x="163" y="135"/>
                </a:cubicBezTo>
                <a:cubicBezTo>
                  <a:pt x="163" y="134"/>
                  <a:pt x="163" y="134"/>
                  <a:pt x="163" y="134"/>
                </a:cubicBezTo>
                <a:cubicBezTo>
                  <a:pt x="162" y="134"/>
                  <a:pt x="162" y="133"/>
                  <a:pt x="162" y="132"/>
                </a:cubicBezTo>
                <a:cubicBezTo>
                  <a:pt x="162" y="132"/>
                  <a:pt x="162" y="132"/>
                  <a:pt x="162" y="132"/>
                </a:cubicBezTo>
                <a:cubicBezTo>
                  <a:pt x="162" y="131"/>
                  <a:pt x="162" y="131"/>
                  <a:pt x="162" y="131"/>
                </a:cubicBezTo>
                <a:cubicBezTo>
                  <a:pt x="162" y="130"/>
                  <a:pt x="161" y="130"/>
                  <a:pt x="161" y="129"/>
                </a:cubicBezTo>
                <a:cubicBezTo>
                  <a:pt x="161" y="129"/>
                  <a:pt x="161" y="129"/>
                  <a:pt x="161" y="129"/>
                </a:cubicBezTo>
                <a:cubicBezTo>
                  <a:pt x="160" y="128"/>
                  <a:pt x="160" y="128"/>
                  <a:pt x="160" y="127"/>
                </a:cubicBezTo>
                <a:cubicBezTo>
                  <a:pt x="159" y="127"/>
                  <a:pt x="159" y="127"/>
                  <a:pt x="158" y="126"/>
                </a:cubicBezTo>
                <a:cubicBezTo>
                  <a:pt x="158" y="126"/>
                  <a:pt x="158" y="126"/>
                  <a:pt x="158" y="125"/>
                </a:cubicBezTo>
                <a:cubicBezTo>
                  <a:pt x="158" y="125"/>
                  <a:pt x="158" y="124"/>
                  <a:pt x="158" y="123"/>
                </a:cubicBezTo>
                <a:cubicBezTo>
                  <a:pt x="157" y="123"/>
                  <a:pt x="157" y="123"/>
                  <a:pt x="157" y="122"/>
                </a:cubicBezTo>
                <a:cubicBezTo>
                  <a:pt x="156" y="122"/>
                  <a:pt x="156" y="122"/>
                  <a:pt x="156" y="121"/>
                </a:cubicBezTo>
                <a:cubicBezTo>
                  <a:pt x="156" y="120"/>
                  <a:pt x="155" y="120"/>
                  <a:pt x="155" y="119"/>
                </a:cubicBezTo>
                <a:cubicBezTo>
                  <a:pt x="154" y="119"/>
                  <a:pt x="154" y="118"/>
                  <a:pt x="154" y="118"/>
                </a:cubicBezTo>
                <a:cubicBezTo>
                  <a:pt x="153" y="117"/>
                  <a:pt x="153" y="117"/>
                  <a:pt x="153" y="117"/>
                </a:cubicBezTo>
                <a:cubicBezTo>
                  <a:pt x="153" y="117"/>
                  <a:pt x="153" y="117"/>
                  <a:pt x="153" y="117"/>
                </a:cubicBezTo>
                <a:cubicBezTo>
                  <a:pt x="153" y="116"/>
                  <a:pt x="153" y="116"/>
                  <a:pt x="153" y="115"/>
                </a:cubicBezTo>
                <a:cubicBezTo>
                  <a:pt x="153" y="115"/>
                  <a:pt x="153" y="115"/>
                  <a:pt x="153" y="115"/>
                </a:cubicBezTo>
                <a:cubicBezTo>
                  <a:pt x="153" y="114"/>
                  <a:pt x="152" y="114"/>
                  <a:pt x="152" y="113"/>
                </a:cubicBezTo>
                <a:cubicBezTo>
                  <a:pt x="152" y="112"/>
                  <a:pt x="152" y="112"/>
                  <a:pt x="153" y="111"/>
                </a:cubicBezTo>
                <a:cubicBezTo>
                  <a:pt x="153" y="111"/>
                  <a:pt x="153" y="111"/>
                  <a:pt x="153" y="111"/>
                </a:cubicBezTo>
                <a:cubicBezTo>
                  <a:pt x="153" y="110"/>
                  <a:pt x="153" y="109"/>
                  <a:pt x="154" y="109"/>
                </a:cubicBezTo>
                <a:cubicBezTo>
                  <a:pt x="154" y="108"/>
                  <a:pt x="154" y="108"/>
                  <a:pt x="154" y="107"/>
                </a:cubicBezTo>
                <a:cubicBezTo>
                  <a:pt x="154" y="107"/>
                  <a:pt x="154" y="107"/>
                  <a:pt x="154" y="107"/>
                </a:cubicBezTo>
                <a:cubicBezTo>
                  <a:pt x="154" y="107"/>
                  <a:pt x="154" y="106"/>
                  <a:pt x="154" y="106"/>
                </a:cubicBezTo>
                <a:cubicBezTo>
                  <a:pt x="154" y="106"/>
                  <a:pt x="154" y="106"/>
                  <a:pt x="154" y="106"/>
                </a:cubicBezTo>
                <a:cubicBezTo>
                  <a:pt x="154" y="106"/>
                  <a:pt x="154" y="106"/>
                  <a:pt x="154" y="106"/>
                </a:cubicBezTo>
                <a:cubicBezTo>
                  <a:pt x="154" y="106"/>
                  <a:pt x="154" y="106"/>
                  <a:pt x="154" y="106"/>
                </a:cubicBezTo>
                <a:cubicBezTo>
                  <a:pt x="154" y="106"/>
                  <a:pt x="154" y="106"/>
                  <a:pt x="154" y="106"/>
                </a:cubicBezTo>
                <a:cubicBezTo>
                  <a:pt x="154" y="106"/>
                  <a:pt x="154" y="106"/>
                  <a:pt x="153" y="106"/>
                </a:cubicBezTo>
                <a:cubicBezTo>
                  <a:pt x="153" y="106"/>
                  <a:pt x="153" y="106"/>
                  <a:pt x="152" y="106"/>
                </a:cubicBezTo>
                <a:cubicBezTo>
                  <a:pt x="152" y="106"/>
                  <a:pt x="152" y="106"/>
                  <a:pt x="152" y="106"/>
                </a:cubicBezTo>
                <a:cubicBezTo>
                  <a:pt x="151" y="106"/>
                  <a:pt x="151" y="107"/>
                  <a:pt x="150" y="107"/>
                </a:cubicBezTo>
                <a:cubicBezTo>
                  <a:pt x="150" y="106"/>
                  <a:pt x="150" y="106"/>
                  <a:pt x="149" y="106"/>
                </a:cubicBezTo>
                <a:cubicBezTo>
                  <a:pt x="149" y="106"/>
                  <a:pt x="148" y="105"/>
                  <a:pt x="148" y="106"/>
                </a:cubicBezTo>
                <a:cubicBezTo>
                  <a:pt x="148" y="106"/>
                  <a:pt x="148" y="106"/>
                  <a:pt x="148" y="106"/>
                </a:cubicBezTo>
                <a:cubicBezTo>
                  <a:pt x="148" y="106"/>
                  <a:pt x="148" y="106"/>
                  <a:pt x="147" y="106"/>
                </a:cubicBezTo>
                <a:cubicBezTo>
                  <a:pt x="147" y="106"/>
                  <a:pt x="147" y="106"/>
                  <a:pt x="146" y="106"/>
                </a:cubicBezTo>
                <a:cubicBezTo>
                  <a:pt x="146" y="106"/>
                  <a:pt x="146" y="106"/>
                  <a:pt x="146" y="106"/>
                </a:cubicBezTo>
                <a:cubicBezTo>
                  <a:pt x="146" y="106"/>
                  <a:pt x="146" y="106"/>
                  <a:pt x="146" y="106"/>
                </a:cubicBezTo>
                <a:cubicBezTo>
                  <a:pt x="145" y="106"/>
                  <a:pt x="145" y="106"/>
                  <a:pt x="145" y="106"/>
                </a:cubicBezTo>
                <a:cubicBezTo>
                  <a:pt x="145" y="106"/>
                  <a:pt x="145" y="106"/>
                  <a:pt x="145" y="106"/>
                </a:cubicBezTo>
                <a:cubicBezTo>
                  <a:pt x="145" y="106"/>
                  <a:pt x="145" y="106"/>
                  <a:pt x="145" y="106"/>
                </a:cubicBezTo>
                <a:cubicBezTo>
                  <a:pt x="145" y="106"/>
                  <a:pt x="145" y="106"/>
                  <a:pt x="145" y="106"/>
                </a:cubicBezTo>
                <a:cubicBezTo>
                  <a:pt x="145" y="105"/>
                  <a:pt x="145" y="105"/>
                  <a:pt x="145" y="105"/>
                </a:cubicBezTo>
                <a:cubicBezTo>
                  <a:pt x="145" y="105"/>
                  <a:pt x="145" y="105"/>
                  <a:pt x="145" y="105"/>
                </a:cubicBezTo>
                <a:cubicBezTo>
                  <a:pt x="145" y="105"/>
                  <a:pt x="144" y="105"/>
                  <a:pt x="144" y="105"/>
                </a:cubicBezTo>
                <a:cubicBezTo>
                  <a:pt x="144" y="105"/>
                  <a:pt x="144" y="105"/>
                  <a:pt x="144" y="105"/>
                </a:cubicBezTo>
                <a:cubicBezTo>
                  <a:pt x="144" y="105"/>
                  <a:pt x="144" y="105"/>
                  <a:pt x="144" y="105"/>
                </a:cubicBezTo>
                <a:cubicBezTo>
                  <a:pt x="144" y="105"/>
                  <a:pt x="144" y="105"/>
                  <a:pt x="144" y="105"/>
                </a:cubicBezTo>
                <a:cubicBezTo>
                  <a:pt x="144" y="105"/>
                  <a:pt x="144" y="105"/>
                  <a:pt x="144" y="105"/>
                </a:cubicBezTo>
                <a:cubicBezTo>
                  <a:pt x="144" y="104"/>
                  <a:pt x="144" y="104"/>
                  <a:pt x="144" y="104"/>
                </a:cubicBezTo>
                <a:cubicBezTo>
                  <a:pt x="143" y="104"/>
                  <a:pt x="143" y="104"/>
                  <a:pt x="143" y="104"/>
                </a:cubicBezTo>
                <a:cubicBezTo>
                  <a:pt x="143" y="104"/>
                  <a:pt x="143" y="104"/>
                  <a:pt x="143" y="104"/>
                </a:cubicBezTo>
                <a:cubicBezTo>
                  <a:pt x="143" y="103"/>
                  <a:pt x="143" y="103"/>
                  <a:pt x="143" y="103"/>
                </a:cubicBezTo>
                <a:cubicBezTo>
                  <a:pt x="143" y="103"/>
                  <a:pt x="143" y="103"/>
                  <a:pt x="143" y="103"/>
                </a:cubicBezTo>
                <a:cubicBezTo>
                  <a:pt x="144" y="103"/>
                  <a:pt x="144" y="103"/>
                  <a:pt x="143" y="103"/>
                </a:cubicBezTo>
                <a:cubicBezTo>
                  <a:pt x="143" y="103"/>
                  <a:pt x="143" y="103"/>
                  <a:pt x="143" y="103"/>
                </a:cubicBezTo>
                <a:cubicBezTo>
                  <a:pt x="143" y="103"/>
                  <a:pt x="144" y="103"/>
                  <a:pt x="144" y="103"/>
                </a:cubicBezTo>
                <a:cubicBezTo>
                  <a:pt x="144" y="103"/>
                  <a:pt x="144" y="103"/>
                  <a:pt x="144" y="103"/>
                </a:cubicBezTo>
                <a:cubicBezTo>
                  <a:pt x="143" y="103"/>
                  <a:pt x="143" y="103"/>
                  <a:pt x="143" y="103"/>
                </a:cubicBezTo>
                <a:cubicBezTo>
                  <a:pt x="143" y="102"/>
                  <a:pt x="143" y="102"/>
                  <a:pt x="143" y="102"/>
                </a:cubicBezTo>
                <a:cubicBezTo>
                  <a:pt x="143" y="102"/>
                  <a:pt x="143" y="102"/>
                  <a:pt x="143" y="102"/>
                </a:cubicBezTo>
                <a:cubicBezTo>
                  <a:pt x="143" y="102"/>
                  <a:pt x="143" y="102"/>
                  <a:pt x="143" y="102"/>
                </a:cubicBezTo>
                <a:cubicBezTo>
                  <a:pt x="143" y="102"/>
                  <a:pt x="143" y="102"/>
                  <a:pt x="144" y="102"/>
                </a:cubicBezTo>
                <a:cubicBezTo>
                  <a:pt x="144" y="102"/>
                  <a:pt x="144" y="102"/>
                  <a:pt x="144" y="102"/>
                </a:cubicBezTo>
                <a:cubicBezTo>
                  <a:pt x="143" y="102"/>
                  <a:pt x="143" y="102"/>
                  <a:pt x="143" y="102"/>
                </a:cubicBezTo>
                <a:cubicBezTo>
                  <a:pt x="143" y="102"/>
                  <a:pt x="143" y="101"/>
                  <a:pt x="143" y="101"/>
                </a:cubicBezTo>
                <a:cubicBezTo>
                  <a:pt x="143" y="101"/>
                  <a:pt x="143" y="101"/>
                  <a:pt x="143" y="101"/>
                </a:cubicBezTo>
                <a:cubicBezTo>
                  <a:pt x="143" y="101"/>
                  <a:pt x="144" y="101"/>
                  <a:pt x="144" y="100"/>
                </a:cubicBezTo>
                <a:cubicBezTo>
                  <a:pt x="144" y="101"/>
                  <a:pt x="144" y="101"/>
                  <a:pt x="145" y="101"/>
                </a:cubicBezTo>
                <a:cubicBezTo>
                  <a:pt x="145" y="101"/>
                  <a:pt x="145" y="101"/>
                  <a:pt x="145" y="101"/>
                </a:cubicBezTo>
                <a:cubicBezTo>
                  <a:pt x="145" y="101"/>
                  <a:pt x="144" y="101"/>
                  <a:pt x="144" y="101"/>
                </a:cubicBezTo>
                <a:cubicBezTo>
                  <a:pt x="144" y="100"/>
                  <a:pt x="144" y="100"/>
                  <a:pt x="144" y="100"/>
                </a:cubicBezTo>
                <a:cubicBezTo>
                  <a:pt x="145" y="100"/>
                  <a:pt x="145" y="100"/>
                  <a:pt x="145" y="100"/>
                </a:cubicBezTo>
                <a:cubicBezTo>
                  <a:pt x="145" y="101"/>
                  <a:pt x="145" y="101"/>
                  <a:pt x="145" y="101"/>
                </a:cubicBezTo>
                <a:cubicBezTo>
                  <a:pt x="145" y="101"/>
                  <a:pt x="146" y="101"/>
                  <a:pt x="146" y="101"/>
                </a:cubicBezTo>
                <a:cubicBezTo>
                  <a:pt x="146" y="101"/>
                  <a:pt x="146" y="101"/>
                  <a:pt x="146" y="101"/>
                </a:cubicBezTo>
                <a:cubicBezTo>
                  <a:pt x="146" y="101"/>
                  <a:pt x="146" y="101"/>
                  <a:pt x="146" y="101"/>
                </a:cubicBezTo>
                <a:cubicBezTo>
                  <a:pt x="146" y="100"/>
                  <a:pt x="146" y="100"/>
                  <a:pt x="146" y="100"/>
                </a:cubicBezTo>
                <a:cubicBezTo>
                  <a:pt x="146" y="100"/>
                  <a:pt x="146" y="100"/>
                  <a:pt x="146" y="100"/>
                </a:cubicBezTo>
                <a:cubicBezTo>
                  <a:pt x="146" y="100"/>
                  <a:pt x="147" y="100"/>
                  <a:pt x="147" y="100"/>
                </a:cubicBezTo>
                <a:cubicBezTo>
                  <a:pt x="147" y="100"/>
                  <a:pt x="147" y="100"/>
                  <a:pt x="147" y="100"/>
                </a:cubicBezTo>
                <a:cubicBezTo>
                  <a:pt x="147" y="100"/>
                  <a:pt x="147" y="100"/>
                  <a:pt x="146" y="100"/>
                </a:cubicBezTo>
                <a:cubicBezTo>
                  <a:pt x="146" y="100"/>
                  <a:pt x="146" y="100"/>
                  <a:pt x="146" y="100"/>
                </a:cubicBezTo>
                <a:cubicBezTo>
                  <a:pt x="146" y="100"/>
                  <a:pt x="146" y="100"/>
                  <a:pt x="146" y="99"/>
                </a:cubicBezTo>
                <a:cubicBezTo>
                  <a:pt x="146" y="99"/>
                  <a:pt x="147" y="100"/>
                  <a:pt x="147" y="100"/>
                </a:cubicBezTo>
                <a:cubicBezTo>
                  <a:pt x="147" y="100"/>
                  <a:pt x="147" y="99"/>
                  <a:pt x="147" y="99"/>
                </a:cubicBezTo>
                <a:cubicBezTo>
                  <a:pt x="148" y="100"/>
                  <a:pt x="148" y="100"/>
                  <a:pt x="149" y="100"/>
                </a:cubicBezTo>
                <a:cubicBezTo>
                  <a:pt x="149" y="99"/>
                  <a:pt x="149" y="99"/>
                  <a:pt x="149" y="99"/>
                </a:cubicBezTo>
                <a:cubicBezTo>
                  <a:pt x="149" y="99"/>
                  <a:pt x="150" y="99"/>
                  <a:pt x="151" y="98"/>
                </a:cubicBezTo>
                <a:cubicBezTo>
                  <a:pt x="152" y="98"/>
                  <a:pt x="152" y="99"/>
                  <a:pt x="153" y="98"/>
                </a:cubicBezTo>
                <a:cubicBezTo>
                  <a:pt x="153" y="98"/>
                  <a:pt x="153" y="99"/>
                  <a:pt x="153" y="99"/>
                </a:cubicBezTo>
                <a:cubicBezTo>
                  <a:pt x="154" y="99"/>
                  <a:pt x="154" y="99"/>
                  <a:pt x="154" y="99"/>
                </a:cubicBezTo>
                <a:cubicBezTo>
                  <a:pt x="154" y="99"/>
                  <a:pt x="154" y="99"/>
                  <a:pt x="155" y="99"/>
                </a:cubicBezTo>
                <a:cubicBezTo>
                  <a:pt x="155" y="99"/>
                  <a:pt x="155" y="100"/>
                  <a:pt x="156" y="100"/>
                </a:cubicBezTo>
                <a:cubicBezTo>
                  <a:pt x="156" y="100"/>
                  <a:pt x="157" y="100"/>
                  <a:pt x="157" y="100"/>
                </a:cubicBezTo>
                <a:cubicBezTo>
                  <a:pt x="157" y="100"/>
                  <a:pt x="158" y="100"/>
                  <a:pt x="158" y="100"/>
                </a:cubicBezTo>
                <a:cubicBezTo>
                  <a:pt x="158" y="100"/>
                  <a:pt x="159" y="100"/>
                  <a:pt x="159" y="100"/>
                </a:cubicBezTo>
                <a:cubicBezTo>
                  <a:pt x="160" y="100"/>
                  <a:pt x="161" y="99"/>
                  <a:pt x="161" y="98"/>
                </a:cubicBezTo>
                <a:cubicBezTo>
                  <a:pt x="161" y="98"/>
                  <a:pt x="160" y="98"/>
                  <a:pt x="160" y="97"/>
                </a:cubicBezTo>
                <a:cubicBezTo>
                  <a:pt x="160" y="97"/>
                  <a:pt x="159" y="97"/>
                  <a:pt x="159" y="97"/>
                </a:cubicBezTo>
                <a:cubicBezTo>
                  <a:pt x="159" y="96"/>
                  <a:pt x="159" y="96"/>
                  <a:pt x="159" y="96"/>
                </a:cubicBezTo>
                <a:cubicBezTo>
                  <a:pt x="159" y="96"/>
                  <a:pt x="158" y="96"/>
                  <a:pt x="158" y="96"/>
                </a:cubicBezTo>
                <a:cubicBezTo>
                  <a:pt x="158" y="95"/>
                  <a:pt x="158" y="95"/>
                  <a:pt x="157" y="95"/>
                </a:cubicBezTo>
                <a:cubicBezTo>
                  <a:pt x="157" y="95"/>
                  <a:pt x="157" y="95"/>
                  <a:pt x="157" y="95"/>
                </a:cubicBezTo>
                <a:cubicBezTo>
                  <a:pt x="156" y="95"/>
                  <a:pt x="156" y="94"/>
                  <a:pt x="156" y="94"/>
                </a:cubicBezTo>
                <a:cubicBezTo>
                  <a:pt x="156" y="94"/>
                  <a:pt x="156" y="94"/>
                  <a:pt x="156" y="94"/>
                </a:cubicBezTo>
                <a:cubicBezTo>
                  <a:pt x="156" y="94"/>
                  <a:pt x="155" y="94"/>
                  <a:pt x="155" y="94"/>
                </a:cubicBezTo>
                <a:cubicBezTo>
                  <a:pt x="155" y="94"/>
                  <a:pt x="156" y="94"/>
                  <a:pt x="156" y="93"/>
                </a:cubicBezTo>
                <a:cubicBezTo>
                  <a:pt x="156" y="93"/>
                  <a:pt x="156" y="93"/>
                  <a:pt x="156" y="93"/>
                </a:cubicBezTo>
                <a:cubicBezTo>
                  <a:pt x="157" y="93"/>
                  <a:pt x="157" y="93"/>
                  <a:pt x="157" y="92"/>
                </a:cubicBezTo>
                <a:cubicBezTo>
                  <a:pt x="157" y="92"/>
                  <a:pt x="156" y="92"/>
                  <a:pt x="156" y="92"/>
                </a:cubicBezTo>
                <a:cubicBezTo>
                  <a:pt x="156" y="92"/>
                  <a:pt x="156" y="92"/>
                  <a:pt x="156" y="92"/>
                </a:cubicBezTo>
                <a:cubicBezTo>
                  <a:pt x="157" y="92"/>
                  <a:pt x="157" y="91"/>
                  <a:pt x="158" y="91"/>
                </a:cubicBezTo>
                <a:cubicBezTo>
                  <a:pt x="158" y="91"/>
                  <a:pt x="158" y="91"/>
                  <a:pt x="158" y="91"/>
                </a:cubicBezTo>
                <a:cubicBezTo>
                  <a:pt x="157" y="91"/>
                  <a:pt x="157" y="91"/>
                  <a:pt x="157" y="91"/>
                </a:cubicBezTo>
                <a:cubicBezTo>
                  <a:pt x="157" y="91"/>
                  <a:pt x="157" y="91"/>
                  <a:pt x="157" y="91"/>
                </a:cubicBezTo>
                <a:cubicBezTo>
                  <a:pt x="156" y="91"/>
                  <a:pt x="156" y="91"/>
                  <a:pt x="156" y="91"/>
                </a:cubicBezTo>
                <a:cubicBezTo>
                  <a:pt x="156" y="91"/>
                  <a:pt x="156" y="91"/>
                  <a:pt x="155" y="91"/>
                </a:cubicBezTo>
                <a:cubicBezTo>
                  <a:pt x="155" y="92"/>
                  <a:pt x="154" y="92"/>
                  <a:pt x="154" y="92"/>
                </a:cubicBezTo>
                <a:cubicBezTo>
                  <a:pt x="154" y="92"/>
                  <a:pt x="154" y="92"/>
                  <a:pt x="154" y="92"/>
                </a:cubicBezTo>
                <a:cubicBezTo>
                  <a:pt x="153" y="92"/>
                  <a:pt x="153" y="92"/>
                  <a:pt x="153" y="92"/>
                </a:cubicBezTo>
                <a:cubicBezTo>
                  <a:pt x="153" y="92"/>
                  <a:pt x="153" y="92"/>
                  <a:pt x="153" y="92"/>
                </a:cubicBezTo>
                <a:cubicBezTo>
                  <a:pt x="153" y="92"/>
                  <a:pt x="153" y="92"/>
                  <a:pt x="153" y="92"/>
                </a:cubicBezTo>
                <a:cubicBezTo>
                  <a:pt x="153" y="92"/>
                  <a:pt x="153" y="92"/>
                  <a:pt x="153" y="92"/>
                </a:cubicBezTo>
                <a:cubicBezTo>
                  <a:pt x="152" y="92"/>
                  <a:pt x="152" y="92"/>
                  <a:pt x="152" y="92"/>
                </a:cubicBezTo>
                <a:cubicBezTo>
                  <a:pt x="152" y="92"/>
                  <a:pt x="152" y="92"/>
                  <a:pt x="152" y="92"/>
                </a:cubicBezTo>
                <a:cubicBezTo>
                  <a:pt x="152" y="93"/>
                  <a:pt x="153" y="93"/>
                  <a:pt x="153" y="94"/>
                </a:cubicBezTo>
                <a:cubicBezTo>
                  <a:pt x="153" y="94"/>
                  <a:pt x="154" y="94"/>
                  <a:pt x="154" y="94"/>
                </a:cubicBezTo>
                <a:cubicBezTo>
                  <a:pt x="154" y="94"/>
                  <a:pt x="154" y="94"/>
                  <a:pt x="155" y="94"/>
                </a:cubicBezTo>
                <a:cubicBezTo>
                  <a:pt x="155" y="94"/>
                  <a:pt x="154" y="94"/>
                  <a:pt x="154" y="94"/>
                </a:cubicBezTo>
                <a:cubicBezTo>
                  <a:pt x="154" y="94"/>
                  <a:pt x="154" y="94"/>
                  <a:pt x="154" y="94"/>
                </a:cubicBezTo>
                <a:cubicBezTo>
                  <a:pt x="154" y="94"/>
                  <a:pt x="154" y="94"/>
                  <a:pt x="153" y="94"/>
                </a:cubicBezTo>
                <a:cubicBezTo>
                  <a:pt x="153" y="94"/>
                  <a:pt x="153" y="94"/>
                  <a:pt x="153" y="94"/>
                </a:cubicBezTo>
                <a:cubicBezTo>
                  <a:pt x="153" y="94"/>
                  <a:pt x="153" y="94"/>
                  <a:pt x="152" y="94"/>
                </a:cubicBezTo>
                <a:cubicBezTo>
                  <a:pt x="152" y="95"/>
                  <a:pt x="152" y="95"/>
                  <a:pt x="151" y="95"/>
                </a:cubicBezTo>
                <a:cubicBezTo>
                  <a:pt x="151" y="95"/>
                  <a:pt x="151" y="95"/>
                  <a:pt x="151" y="95"/>
                </a:cubicBezTo>
                <a:cubicBezTo>
                  <a:pt x="151" y="94"/>
                  <a:pt x="151" y="94"/>
                  <a:pt x="150" y="94"/>
                </a:cubicBezTo>
                <a:cubicBezTo>
                  <a:pt x="150" y="94"/>
                  <a:pt x="150" y="94"/>
                  <a:pt x="150" y="94"/>
                </a:cubicBezTo>
                <a:cubicBezTo>
                  <a:pt x="150" y="93"/>
                  <a:pt x="151" y="93"/>
                  <a:pt x="151" y="93"/>
                </a:cubicBezTo>
                <a:cubicBezTo>
                  <a:pt x="151" y="93"/>
                  <a:pt x="151" y="93"/>
                  <a:pt x="151" y="92"/>
                </a:cubicBezTo>
                <a:cubicBezTo>
                  <a:pt x="150" y="92"/>
                  <a:pt x="150" y="93"/>
                  <a:pt x="149" y="92"/>
                </a:cubicBezTo>
                <a:cubicBezTo>
                  <a:pt x="149" y="92"/>
                  <a:pt x="149" y="92"/>
                  <a:pt x="149" y="92"/>
                </a:cubicBezTo>
                <a:cubicBezTo>
                  <a:pt x="149" y="92"/>
                  <a:pt x="149" y="92"/>
                  <a:pt x="150" y="92"/>
                </a:cubicBezTo>
                <a:cubicBezTo>
                  <a:pt x="150" y="92"/>
                  <a:pt x="150" y="92"/>
                  <a:pt x="150" y="92"/>
                </a:cubicBezTo>
                <a:cubicBezTo>
                  <a:pt x="149" y="92"/>
                  <a:pt x="149" y="92"/>
                  <a:pt x="149" y="91"/>
                </a:cubicBezTo>
                <a:cubicBezTo>
                  <a:pt x="149" y="91"/>
                  <a:pt x="149" y="92"/>
                  <a:pt x="149" y="92"/>
                </a:cubicBezTo>
                <a:cubicBezTo>
                  <a:pt x="149" y="92"/>
                  <a:pt x="149" y="92"/>
                  <a:pt x="149" y="92"/>
                </a:cubicBezTo>
                <a:cubicBezTo>
                  <a:pt x="148" y="92"/>
                  <a:pt x="148" y="92"/>
                  <a:pt x="147" y="93"/>
                </a:cubicBezTo>
                <a:cubicBezTo>
                  <a:pt x="147" y="93"/>
                  <a:pt x="146" y="93"/>
                  <a:pt x="147" y="93"/>
                </a:cubicBezTo>
                <a:cubicBezTo>
                  <a:pt x="147" y="94"/>
                  <a:pt x="147" y="94"/>
                  <a:pt x="147" y="94"/>
                </a:cubicBezTo>
                <a:cubicBezTo>
                  <a:pt x="147" y="94"/>
                  <a:pt x="147" y="94"/>
                  <a:pt x="146" y="94"/>
                </a:cubicBezTo>
                <a:cubicBezTo>
                  <a:pt x="146" y="94"/>
                  <a:pt x="145" y="95"/>
                  <a:pt x="145" y="96"/>
                </a:cubicBezTo>
                <a:cubicBezTo>
                  <a:pt x="145" y="96"/>
                  <a:pt x="145" y="96"/>
                  <a:pt x="145" y="96"/>
                </a:cubicBezTo>
                <a:cubicBezTo>
                  <a:pt x="145" y="96"/>
                  <a:pt x="145" y="96"/>
                  <a:pt x="145" y="97"/>
                </a:cubicBezTo>
                <a:cubicBezTo>
                  <a:pt x="145" y="97"/>
                  <a:pt x="145" y="97"/>
                  <a:pt x="145" y="97"/>
                </a:cubicBezTo>
                <a:cubicBezTo>
                  <a:pt x="144" y="97"/>
                  <a:pt x="144" y="98"/>
                  <a:pt x="144" y="98"/>
                </a:cubicBezTo>
                <a:cubicBezTo>
                  <a:pt x="144" y="98"/>
                  <a:pt x="144" y="98"/>
                  <a:pt x="144" y="98"/>
                </a:cubicBezTo>
                <a:cubicBezTo>
                  <a:pt x="144" y="98"/>
                  <a:pt x="145" y="99"/>
                  <a:pt x="145" y="99"/>
                </a:cubicBezTo>
                <a:cubicBezTo>
                  <a:pt x="145" y="99"/>
                  <a:pt x="146" y="99"/>
                  <a:pt x="146" y="99"/>
                </a:cubicBezTo>
                <a:cubicBezTo>
                  <a:pt x="146" y="100"/>
                  <a:pt x="146" y="100"/>
                  <a:pt x="146" y="100"/>
                </a:cubicBezTo>
                <a:cubicBezTo>
                  <a:pt x="145" y="100"/>
                  <a:pt x="145" y="100"/>
                  <a:pt x="145" y="100"/>
                </a:cubicBezTo>
                <a:cubicBezTo>
                  <a:pt x="144" y="100"/>
                  <a:pt x="144" y="100"/>
                  <a:pt x="144" y="100"/>
                </a:cubicBezTo>
                <a:cubicBezTo>
                  <a:pt x="144" y="100"/>
                  <a:pt x="144" y="100"/>
                  <a:pt x="144" y="100"/>
                </a:cubicBezTo>
                <a:cubicBezTo>
                  <a:pt x="144" y="100"/>
                  <a:pt x="143" y="100"/>
                  <a:pt x="143" y="101"/>
                </a:cubicBezTo>
                <a:cubicBezTo>
                  <a:pt x="143" y="101"/>
                  <a:pt x="143" y="101"/>
                  <a:pt x="143" y="101"/>
                </a:cubicBezTo>
                <a:cubicBezTo>
                  <a:pt x="143" y="101"/>
                  <a:pt x="143" y="101"/>
                  <a:pt x="143" y="101"/>
                </a:cubicBezTo>
                <a:cubicBezTo>
                  <a:pt x="143" y="101"/>
                  <a:pt x="143" y="101"/>
                  <a:pt x="143" y="100"/>
                </a:cubicBezTo>
                <a:cubicBezTo>
                  <a:pt x="143" y="100"/>
                  <a:pt x="143" y="100"/>
                  <a:pt x="143" y="100"/>
                </a:cubicBezTo>
                <a:cubicBezTo>
                  <a:pt x="143" y="100"/>
                  <a:pt x="143" y="100"/>
                  <a:pt x="142" y="100"/>
                </a:cubicBezTo>
                <a:cubicBezTo>
                  <a:pt x="142" y="100"/>
                  <a:pt x="142" y="100"/>
                  <a:pt x="142" y="100"/>
                </a:cubicBezTo>
                <a:cubicBezTo>
                  <a:pt x="142" y="100"/>
                  <a:pt x="141" y="100"/>
                  <a:pt x="141" y="100"/>
                </a:cubicBezTo>
                <a:cubicBezTo>
                  <a:pt x="141" y="100"/>
                  <a:pt x="141" y="100"/>
                  <a:pt x="141" y="100"/>
                </a:cubicBezTo>
                <a:cubicBezTo>
                  <a:pt x="141" y="100"/>
                  <a:pt x="141" y="100"/>
                  <a:pt x="140" y="100"/>
                </a:cubicBezTo>
                <a:cubicBezTo>
                  <a:pt x="140" y="100"/>
                  <a:pt x="140" y="100"/>
                  <a:pt x="140" y="100"/>
                </a:cubicBezTo>
                <a:cubicBezTo>
                  <a:pt x="140" y="100"/>
                  <a:pt x="140" y="100"/>
                  <a:pt x="140" y="100"/>
                </a:cubicBezTo>
                <a:cubicBezTo>
                  <a:pt x="140" y="101"/>
                  <a:pt x="140" y="101"/>
                  <a:pt x="140" y="101"/>
                </a:cubicBezTo>
                <a:cubicBezTo>
                  <a:pt x="140" y="101"/>
                  <a:pt x="140" y="101"/>
                  <a:pt x="140" y="101"/>
                </a:cubicBezTo>
                <a:cubicBezTo>
                  <a:pt x="140" y="101"/>
                  <a:pt x="140" y="101"/>
                  <a:pt x="140" y="101"/>
                </a:cubicBezTo>
                <a:cubicBezTo>
                  <a:pt x="140" y="101"/>
                  <a:pt x="140" y="101"/>
                  <a:pt x="140" y="101"/>
                </a:cubicBezTo>
                <a:cubicBezTo>
                  <a:pt x="140" y="101"/>
                  <a:pt x="140" y="101"/>
                  <a:pt x="140" y="101"/>
                </a:cubicBezTo>
                <a:cubicBezTo>
                  <a:pt x="140" y="101"/>
                  <a:pt x="140" y="101"/>
                  <a:pt x="140" y="101"/>
                </a:cubicBezTo>
                <a:cubicBezTo>
                  <a:pt x="140" y="101"/>
                  <a:pt x="140" y="101"/>
                  <a:pt x="140" y="101"/>
                </a:cubicBezTo>
                <a:cubicBezTo>
                  <a:pt x="140" y="101"/>
                  <a:pt x="140" y="101"/>
                  <a:pt x="140" y="101"/>
                </a:cubicBezTo>
                <a:cubicBezTo>
                  <a:pt x="140" y="101"/>
                  <a:pt x="140" y="101"/>
                  <a:pt x="140" y="101"/>
                </a:cubicBezTo>
                <a:cubicBezTo>
                  <a:pt x="140" y="101"/>
                  <a:pt x="139" y="101"/>
                  <a:pt x="139" y="101"/>
                </a:cubicBezTo>
                <a:cubicBezTo>
                  <a:pt x="139" y="101"/>
                  <a:pt x="139" y="101"/>
                  <a:pt x="139" y="101"/>
                </a:cubicBezTo>
                <a:cubicBezTo>
                  <a:pt x="139" y="101"/>
                  <a:pt x="139" y="101"/>
                  <a:pt x="140" y="101"/>
                </a:cubicBezTo>
                <a:cubicBezTo>
                  <a:pt x="140" y="101"/>
                  <a:pt x="140" y="101"/>
                  <a:pt x="140" y="101"/>
                </a:cubicBezTo>
                <a:cubicBezTo>
                  <a:pt x="139" y="101"/>
                  <a:pt x="139" y="101"/>
                  <a:pt x="139" y="101"/>
                </a:cubicBezTo>
                <a:cubicBezTo>
                  <a:pt x="139" y="101"/>
                  <a:pt x="139" y="101"/>
                  <a:pt x="139" y="101"/>
                </a:cubicBezTo>
                <a:cubicBezTo>
                  <a:pt x="139" y="101"/>
                  <a:pt x="139" y="100"/>
                  <a:pt x="139" y="100"/>
                </a:cubicBezTo>
                <a:cubicBezTo>
                  <a:pt x="139" y="100"/>
                  <a:pt x="139" y="100"/>
                  <a:pt x="139" y="100"/>
                </a:cubicBezTo>
                <a:cubicBezTo>
                  <a:pt x="139" y="100"/>
                  <a:pt x="139" y="100"/>
                  <a:pt x="139" y="100"/>
                </a:cubicBezTo>
                <a:cubicBezTo>
                  <a:pt x="139" y="100"/>
                  <a:pt x="138" y="100"/>
                  <a:pt x="138" y="101"/>
                </a:cubicBezTo>
                <a:cubicBezTo>
                  <a:pt x="138" y="101"/>
                  <a:pt x="138" y="101"/>
                  <a:pt x="138" y="101"/>
                </a:cubicBezTo>
                <a:cubicBezTo>
                  <a:pt x="138" y="101"/>
                  <a:pt x="138" y="101"/>
                  <a:pt x="138" y="101"/>
                </a:cubicBezTo>
                <a:cubicBezTo>
                  <a:pt x="138" y="102"/>
                  <a:pt x="139" y="102"/>
                  <a:pt x="139" y="102"/>
                </a:cubicBezTo>
                <a:cubicBezTo>
                  <a:pt x="139" y="102"/>
                  <a:pt x="139" y="102"/>
                  <a:pt x="139" y="102"/>
                </a:cubicBezTo>
                <a:cubicBezTo>
                  <a:pt x="139" y="102"/>
                  <a:pt x="139" y="102"/>
                  <a:pt x="139" y="102"/>
                </a:cubicBezTo>
                <a:cubicBezTo>
                  <a:pt x="139" y="102"/>
                  <a:pt x="139" y="102"/>
                  <a:pt x="139" y="102"/>
                </a:cubicBezTo>
                <a:cubicBezTo>
                  <a:pt x="139" y="102"/>
                  <a:pt x="139" y="102"/>
                  <a:pt x="139" y="102"/>
                </a:cubicBezTo>
                <a:cubicBezTo>
                  <a:pt x="139" y="102"/>
                  <a:pt x="139" y="102"/>
                  <a:pt x="139" y="102"/>
                </a:cubicBezTo>
                <a:cubicBezTo>
                  <a:pt x="139" y="102"/>
                  <a:pt x="139" y="102"/>
                  <a:pt x="139" y="102"/>
                </a:cubicBezTo>
                <a:cubicBezTo>
                  <a:pt x="139" y="102"/>
                  <a:pt x="139" y="102"/>
                  <a:pt x="139" y="103"/>
                </a:cubicBezTo>
                <a:cubicBezTo>
                  <a:pt x="139" y="103"/>
                  <a:pt x="138" y="103"/>
                  <a:pt x="138" y="103"/>
                </a:cubicBezTo>
                <a:cubicBezTo>
                  <a:pt x="138" y="103"/>
                  <a:pt x="138" y="103"/>
                  <a:pt x="138" y="103"/>
                </a:cubicBezTo>
                <a:cubicBezTo>
                  <a:pt x="139" y="103"/>
                  <a:pt x="140" y="104"/>
                  <a:pt x="140" y="104"/>
                </a:cubicBezTo>
                <a:cubicBezTo>
                  <a:pt x="140" y="104"/>
                  <a:pt x="140" y="104"/>
                  <a:pt x="140" y="104"/>
                </a:cubicBezTo>
                <a:cubicBezTo>
                  <a:pt x="140" y="104"/>
                  <a:pt x="140" y="104"/>
                  <a:pt x="140" y="104"/>
                </a:cubicBezTo>
                <a:cubicBezTo>
                  <a:pt x="140" y="104"/>
                  <a:pt x="140" y="104"/>
                  <a:pt x="140" y="104"/>
                </a:cubicBezTo>
                <a:cubicBezTo>
                  <a:pt x="140" y="104"/>
                  <a:pt x="140" y="104"/>
                  <a:pt x="140" y="104"/>
                </a:cubicBezTo>
                <a:cubicBezTo>
                  <a:pt x="140" y="104"/>
                  <a:pt x="140" y="104"/>
                  <a:pt x="139" y="104"/>
                </a:cubicBezTo>
                <a:cubicBezTo>
                  <a:pt x="139" y="104"/>
                  <a:pt x="139" y="104"/>
                  <a:pt x="139" y="104"/>
                </a:cubicBezTo>
                <a:cubicBezTo>
                  <a:pt x="139" y="104"/>
                  <a:pt x="139" y="104"/>
                  <a:pt x="139" y="104"/>
                </a:cubicBezTo>
                <a:cubicBezTo>
                  <a:pt x="139" y="104"/>
                  <a:pt x="139" y="104"/>
                  <a:pt x="139" y="104"/>
                </a:cubicBezTo>
                <a:cubicBezTo>
                  <a:pt x="139" y="105"/>
                  <a:pt x="139" y="105"/>
                  <a:pt x="139" y="105"/>
                </a:cubicBezTo>
                <a:cubicBezTo>
                  <a:pt x="139" y="105"/>
                  <a:pt x="139" y="105"/>
                  <a:pt x="139" y="105"/>
                </a:cubicBezTo>
                <a:cubicBezTo>
                  <a:pt x="139" y="105"/>
                  <a:pt x="139" y="105"/>
                  <a:pt x="139" y="105"/>
                </a:cubicBezTo>
                <a:cubicBezTo>
                  <a:pt x="139" y="105"/>
                  <a:pt x="139" y="105"/>
                  <a:pt x="139" y="105"/>
                </a:cubicBezTo>
                <a:cubicBezTo>
                  <a:pt x="139" y="105"/>
                  <a:pt x="139" y="105"/>
                  <a:pt x="139" y="105"/>
                </a:cubicBezTo>
                <a:cubicBezTo>
                  <a:pt x="139" y="105"/>
                  <a:pt x="139" y="105"/>
                  <a:pt x="138" y="105"/>
                </a:cubicBezTo>
                <a:cubicBezTo>
                  <a:pt x="138" y="105"/>
                  <a:pt x="138" y="105"/>
                  <a:pt x="138" y="105"/>
                </a:cubicBezTo>
                <a:cubicBezTo>
                  <a:pt x="139" y="105"/>
                  <a:pt x="139" y="105"/>
                  <a:pt x="139" y="106"/>
                </a:cubicBezTo>
                <a:cubicBezTo>
                  <a:pt x="139" y="106"/>
                  <a:pt x="138" y="106"/>
                  <a:pt x="138" y="106"/>
                </a:cubicBezTo>
                <a:cubicBezTo>
                  <a:pt x="138" y="106"/>
                  <a:pt x="138" y="106"/>
                  <a:pt x="138" y="106"/>
                </a:cubicBezTo>
                <a:cubicBezTo>
                  <a:pt x="138" y="106"/>
                  <a:pt x="138" y="106"/>
                  <a:pt x="138" y="106"/>
                </a:cubicBezTo>
                <a:cubicBezTo>
                  <a:pt x="138" y="106"/>
                  <a:pt x="138" y="105"/>
                  <a:pt x="138" y="105"/>
                </a:cubicBezTo>
                <a:cubicBezTo>
                  <a:pt x="138" y="105"/>
                  <a:pt x="138" y="105"/>
                  <a:pt x="137" y="106"/>
                </a:cubicBezTo>
                <a:cubicBezTo>
                  <a:pt x="137" y="105"/>
                  <a:pt x="137" y="105"/>
                  <a:pt x="137" y="105"/>
                </a:cubicBezTo>
                <a:cubicBezTo>
                  <a:pt x="137" y="105"/>
                  <a:pt x="137" y="105"/>
                  <a:pt x="137" y="105"/>
                </a:cubicBezTo>
                <a:cubicBezTo>
                  <a:pt x="137" y="105"/>
                  <a:pt x="137" y="104"/>
                  <a:pt x="137" y="104"/>
                </a:cubicBezTo>
                <a:cubicBezTo>
                  <a:pt x="137" y="104"/>
                  <a:pt x="137" y="104"/>
                  <a:pt x="137" y="104"/>
                </a:cubicBezTo>
                <a:cubicBezTo>
                  <a:pt x="137" y="104"/>
                  <a:pt x="138" y="104"/>
                  <a:pt x="138" y="104"/>
                </a:cubicBezTo>
                <a:cubicBezTo>
                  <a:pt x="138" y="104"/>
                  <a:pt x="139" y="104"/>
                  <a:pt x="139" y="104"/>
                </a:cubicBezTo>
                <a:cubicBezTo>
                  <a:pt x="139" y="104"/>
                  <a:pt x="139" y="104"/>
                  <a:pt x="139" y="104"/>
                </a:cubicBezTo>
                <a:cubicBezTo>
                  <a:pt x="139" y="104"/>
                  <a:pt x="138" y="103"/>
                  <a:pt x="138" y="103"/>
                </a:cubicBezTo>
                <a:cubicBezTo>
                  <a:pt x="138" y="103"/>
                  <a:pt x="137" y="103"/>
                  <a:pt x="137" y="103"/>
                </a:cubicBezTo>
                <a:cubicBezTo>
                  <a:pt x="137" y="103"/>
                  <a:pt x="136" y="103"/>
                  <a:pt x="136" y="103"/>
                </a:cubicBezTo>
                <a:cubicBezTo>
                  <a:pt x="136" y="103"/>
                  <a:pt x="136" y="103"/>
                  <a:pt x="136" y="103"/>
                </a:cubicBezTo>
                <a:cubicBezTo>
                  <a:pt x="136" y="103"/>
                  <a:pt x="137" y="103"/>
                  <a:pt x="137" y="103"/>
                </a:cubicBezTo>
                <a:cubicBezTo>
                  <a:pt x="137" y="103"/>
                  <a:pt x="137" y="103"/>
                  <a:pt x="137" y="103"/>
                </a:cubicBezTo>
                <a:cubicBezTo>
                  <a:pt x="137" y="103"/>
                  <a:pt x="137" y="103"/>
                  <a:pt x="137" y="102"/>
                </a:cubicBezTo>
                <a:cubicBezTo>
                  <a:pt x="136" y="103"/>
                  <a:pt x="136" y="102"/>
                  <a:pt x="135" y="102"/>
                </a:cubicBezTo>
                <a:cubicBezTo>
                  <a:pt x="135" y="102"/>
                  <a:pt x="135" y="102"/>
                  <a:pt x="135" y="101"/>
                </a:cubicBezTo>
                <a:cubicBezTo>
                  <a:pt x="135" y="101"/>
                  <a:pt x="135" y="101"/>
                  <a:pt x="135" y="101"/>
                </a:cubicBezTo>
                <a:cubicBezTo>
                  <a:pt x="135" y="101"/>
                  <a:pt x="135" y="101"/>
                  <a:pt x="135" y="101"/>
                </a:cubicBezTo>
                <a:cubicBezTo>
                  <a:pt x="135" y="101"/>
                  <a:pt x="135" y="101"/>
                  <a:pt x="135" y="100"/>
                </a:cubicBezTo>
                <a:cubicBezTo>
                  <a:pt x="135" y="100"/>
                  <a:pt x="135" y="100"/>
                  <a:pt x="135" y="100"/>
                </a:cubicBezTo>
                <a:cubicBezTo>
                  <a:pt x="135" y="100"/>
                  <a:pt x="135" y="99"/>
                  <a:pt x="135" y="99"/>
                </a:cubicBezTo>
                <a:cubicBezTo>
                  <a:pt x="135" y="99"/>
                  <a:pt x="135" y="99"/>
                  <a:pt x="135" y="99"/>
                </a:cubicBezTo>
                <a:cubicBezTo>
                  <a:pt x="135" y="99"/>
                  <a:pt x="135" y="99"/>
                  <a:pt x="134" y="99"/>
                </a:cubicBezTo>
                <a:cubicBezTo>
                  <a:pt x="134" y="98"/>
                  <a:pt x="134" y="98"/>
                  <a:pt x="134" y="98"/>
                </a:cubicBezTo>
                <a:cubicBezTo>
                  <a:pt x="134" y="98"/>
                  <a:pt x="133" y="98"/>
                  <a:pt x="132" y="97"/>
                </a:cubicBezTo>
                <a:cubicBezTo>
                  <a:pt x="132" y="97"/>
                  <a:pt x="132" y="97"/>
                  <a:pt x="132" y="97"/>
                </a:cubicBezTo>
                <a:cubicBezTo>
                  <a:pt x="132" y="97"/>
                  <a:pt x="131" y="96"/>
                  <a:pt x="131" y="96"/>
                </a:cubicBezTo>
                <a:cubicBezTo>
                  <a:pt x="131" y="96"/>
                  <a:pt x="131" y="96"/>
                  <a:pt x="131" y="96"/>
                </a:cubicBezTo>
                <a:cubicBezTo>
                  <a:pt x="130" y="96"/>
                  <a:pt x="130" y="96"/>
                  <a:pt x="130" y="95"/>
                </a:cubicBezTo>
                <a:cubicBezTo>
                  <a:pt x="130" y="95"/>
                  <a:pt x="130" y="95"/>
                  <a:pt x="130" y="95"/>
                </a:cubicBezTo>
                <a:cubicBezTo>
                  <a:pt x="130" y="95"/>
                  <a:pt x="130" y="95"/>
                  <a:pt x="130" y="95"/>
                </a:cubicBezTo>
                <a:cubicBezTo>
                  <a:pt x="129" y="95"/>
                  <a:pt x="130" y="94"/>
                  <a:pt x="129" y="94"/>
                </a:cubicBezTo>
                <a:cubicBezTo>
                  <a:pt x="129" y="94"/>
                  <a:pt x="129" y="94"/>
                  <a:pt x="129" y="94"/>
                </a:cubicBezTo>
                <a:cubicBezTo>
                  <a:pt x="128" y="94"/>
                  <a:pt x="128" y="94"/>
                  <a:pt x="128" y="95"/>
                </a:cubicBezTo>
                <a:cubicBezTo>
                  <a:pt x="128" y="94"/>
                  <a:pt x="128" y="94"/>
                  <a:pt x="128" y="94"/>
                </a:cubicBezTo>
                <a:cubicBezTo>
                  <a:pt x="128" y="94"/>
                  <a:pt x="128" y="93"/>
                  <a:pt x="128" y="93"/>
                </a:cubicBezTo>
                <a:cubicBezTo>
                  <a:pt x="128" y="93"/>
                  <a:pt x="128" y="93"/>
                  <a:pt x="128" y="93"/>
                </a:cubicBezTo>
                <a:cubicBezTo>
                  <a:pt x="128" y="93"/>
                  <a:pt x="128" y="93"/>
                  <a:pt x="127" y="93"/>
                </a:cubicBezTo>
                <a:cubicBezTo>
                  <a:pt x="127" y="93"/>
                  <a:pt x="127" y="93"/>
                  <a:pt x="127" y="93"/>
                </a:cubicBezTo>
                <a:cubicBezTo>
                  <a:pt x="127" y="93"/>
                  <a:pt x="127" y="94"/>
                  <a:pt x="126" y="94"/>
                </a:cubicBezTo>
                <a:cubicBezTo>
                  <a:pt x="126" y="94"/>
                  <a:pt x="126" y="94"/>
                  <a:pt x="126" y="94"/>
                </a:cubicBezTo>
                <a:cubicBezTo>
                  <a:pt x="126" y="94"/>
                  <a:pt x="126" y="94"/>
                  <a:pt x="126" y="94"/>
                </a:cubicBezTo>
                <a:cubicBezTo>
                  <a:pt x="126" y="94"/>
                  <a:pt x="127" y="94"/>
                  <a:pt x="127" y="94"/>
                </a:cubicBezTo>
                <a:cubicBezTo>
                  <a:pt x="127" y="95"/>
                  <a:pt x="126" y="95"/>
                  <a:pt x="126" y="95"/>
                </a:cubicBezTo>
                <a:cubicBezTo>
                  <a:pt x="127" y="95"/>
                  <a:pt x="127" y="96"/>
                  <a:pt x="127" y="96"/>
                </a:cubicBezTo>
                <a:cubicBezTo>
                  <a:pt x="128" y="96"/>
                  <a:pt x="128" y="96"/>
                  <a:pt x="128" y="96"/>
                </a:cubicBezTo>
                <a:cubicBezTo>
                  <a:pt x="128" y="97"/>
                  <a:pt x="128" y="97"/>
                  <a:pt x="128" y="97"/>
                </a:cubicBezTo>
                <a:cubicBezTo>
                  <a:pt x="128" y="98"/>
                  <a:pt x="129" y="98"/>
                  <a:pt x="129" y="98"/>
                </a:cubicBezTo>
                <a:cubicBezTo>
                  <a:pt x="130" y="99"/>
                  <a:pt x="131" y="98"/>
                  <a:pt x="131" y="99"/>
                </a:cubicBezTo>
                <a:cubicBezTo>
                  <a:pt x="131" y="99"/>
                  <a:pt x="131" y="99"/>
                  <a:pt x="131" y="99"/>
                </a:cubicBezTo>
                <a:cubicBezTo>
                  <a:pt x="131" y="99"/>
                  <a:pt x="131" y="99"/>
                  <a:pt x="131" y="99"/>
                </a:cubicBezTo>
                <a:cubicBezTo>
                  <a:pt x="131" y="99"/>
                  <a:pt x="131" y="99"/>
                  <a:pt x="131" y="99"/>
                </a:cubicBezTo>
                <a:cubicBezTo>
                  <a:pt x="132" y="100"/>
                  <a:pt x="133" y="100"/>
                  <a:pt x="134" y="101"/>
                </a:cubicBezTo>
                <a:cubicBezTo>
                  <a:pt x="134" y="101"/>
                  <a:pt x="134" y="101"/>
                  <a:pt x="133" y="102"/>
                </a:cubicBezTo>
                <a:cubicBezTo>
                  <a:pt x="133" y="101"/>
                  <a:pt x="133" y="101"/>
                  <a:pt x="133" y="101"/>
                </a:cubicBezTo>
                <a:cubicBezTo>
                  <a:pt x="133" y="101"/>
                  <a:pt x="133" y="101"/>
                  <a:pt x="133" y="101"/>
                </a:cubicBezTo>
                <a:cubicBezTo>
                  <a:pt x="133" y="101"/>
                  <a:pt x="132" y="101"/>
                  <a:pt x="132" y="101"/>
                </a:cubicBezTo>
                <a:cubicBezTo>
                  <a:pt x="132" y="100"/>
                  <a:pt x="131" y="101"/>
                  <a:pt x="131" y="102"/>
                </a:cubicBezTo>
                <a:cubicBezTo>
                  <a:pt x="132" y="102"/>
                  <a:pt x="132" y="102"/>
                  <a:pt x="132" y="102"/>
                </a:cubicBezTo>
                <a:cubicBezTo>
                  <a:pt x="132" y="102"/>
                  <a:pt x="132" y="102"/>
                  <a:pt x="132" y="103"/>
                </a:cubicBezTo>
                <a:cubicBezTo>
                  <a:pt x="132" y="103"/>
                  <a:pt x="132" y="103"/>
                  <a:pt x="132" y="103"/>
                </a:cubicBezTo>
                <a:cubicBezTo>
                  <a:pt x="132" y="103"/>
                  <a:pt x="132" y="103"/>
                  <a:pt x="131" y="103"/>
                </a:cubicBezTo>
                <a:cubicBezTo>
                  <a:pt x="131" y="103"/>
                  <a:pt x="131" y="103"/>
                  <a:pt x="131" y="103"/>
                </a:cubicBezTo>
                <a:cubicBezTo>
                  <a:pt x="131" y="104"/>
                  <a:pt x="131" y="104"/>
                  <a:pt x="131" y="104"/>
                </a:cubicBezTo>
                <a:cubicBezTo>
                  <a:pt x="130" y="104"/>
                  <a:pt x="130" y="104"/>
                  <a:pt x="130" y="104"/>
                </a:cubicBezTo>
                <a:cubicBezTo>
                  <a:pt x="130" y="104"/>
                  <a:pt x="130" y="104"/>
                  <a:pt x="130" y="104"/>
                </a:cubicBezTo>
                <a:cubicBezTo>
                  <a:pt x="130" y="104"/>
                  <a:pt x="130" y="104"/>
                  <a:pt x="130" y="104"/>
                </a:cubicBezTo>
                <a:cubicBezTo>
                  <a:pt x="131" y="104"/>
                  <a:pt x="131" y="103"/>
                  <a:pt x="131" y="103"/>
                </a:cubicBezTo>
                <a:cubicBezTo>
                  <a:pt x="131" y="103"/>
                  <a:pt x="131" y="103"/>
                  <a:pt x="131" y="103"/>
                </a:cubicBezTo>
                <a:cubicBezTo>
                  <a:pt x="131" y="103"/>
                  <a:pt x="131" y="103"/>
                  <a:pt x="131" y="103"/>
                </a:cubicBezTo>
                <a:cubicBezTo>
                  <a:pt x="131" y="103"/>
                  <a:pt x="131" y="103"/>
                  <a:pt x="131" y="103"/>
                </a:cubicBezTo>
                <a:cubicBezTo>
                  <a:pt x="131" y="103"/>
                  <a:pt x="130" y="101"/>
                  <a:pt x="130" y="101"/>
                </a:cubicBezTo>
                <a:cubicBezTo>
                  <a:pt x="130" y="101"/>
                  <a:pt x="130" y="101"/>
                  <a:pt x="130" y="101"/>
                </a:cubicBezTo>
                <a:cubicBezTo>
                  <a:pt x="130" y="101"/>
                  <a:pt x="130" y="101"/>
                  <a:pt x="129" y="101"/>
                </a:cubicBezTo>
                <a:cubicBezTo>
                  <a:pt x="129" y="101"/>
                  <a:pt x="130" y="101"/>
                  <a:pt x="129" y="101"/>
                </a:cubicBezTo>
                <a:cubicBezTo>
                  <a:pt x="129" y="100"/>
                  <a:pt x="129" y="100"/>
                  <a:pt x="129" y="100"/>
                </a:cubicBezTo>
                <a:cubicBezTo>
                  <a:pt x="129" y="100"/>
                  <a:pt x="129" y="100"/>
                  <a:pt x="129" y="100"/>
                </a:cubicBezTo>
                <a:cubicBezTo>
                  <a:pt x="129" y="100"/>
                  <a:pt x="129" y="100"/>
                  <a:pt x="129" y="100"/>
                </a:cubicBezTo>
                <a:cubicBezTo>
                  <a:pt x="129" y="100"/>
                  <a:pt x="129" y="100"/>
                  <a:pt x="129" y="100"/>
                </a:cubicBezTo>
                <a:cubicBezTo>
                  <a:pt x="129" y="100"/>
                  <a:pt x="129" y="100"/>
                  <a:pt x="129" y="100"/>
                </a:cubicBezTo>
                <a:cubicBezTo>
                  <a:pt x="129" y="100"/>
                  <a:pt x="129" y="100"/>
                  <a:pt x="129" y="100"/>
                </a:cubicBezTo>
                <a:cubicBezTo>
                  <a:pt x="129" y="100"/>
                  <a:pt x="129" y="100"/>
                  <a:pt x="128" y="100"/>
                </a:cubicBezTo>
                <a:cubicBezTo>
                  <a:pt x="128" y="99"/>
                  <a:pt x="128" y="100"/>
                  <a:pt x="127" y="99"/>
                </a:cubicBezTo>
                <a:cubicBezTo>
                  <a:pt x="126" y="99"/>
                  <a:pt x="126" y="98"/>
                  <a:pt x="125" y="98"/>
                </a:cubicBezTo>
                <a:cubicBezTo>
                  <a:pt x="124" y="97"/>
                  <a:pt x="124" y="96"/>
                  <a:pt x="123" y="95"/>
                </a:cubicBezTo>
                <a:cubicBezTo>
                  <a:pt x="123" y="95"/>
                  <a:pt x="122" y="95"/>
                  <a:pt x="122" y="95"/>
                </a:cubicBezTo>
                <a:cubicBezTo>
                  <a:pt x="122" y="95"/>
                  <a:pt x="121" y="96"/>
                  <a:pt x="121" y="96"/>
                </a:cubicBezTo>
                <a:cubicBezTo>
                  <a:pt x="121" y="96"/>
                  <a:pt x="121" y="96"/>
                  <a:pt x="121" y="96"/>
                </a:cubicBezTo>
                <a:cubicBezTo>
                  <a:pt x="120" y="96"/>
                  <a:pt x="120" y="97"/>
                  <a:pt x="119" y="97"/>
                </a:cubicBezTo>
                <a:cubicBezTo>
                  <a:pt x="118" y="97"/>
                  <a:pt x="118" y="97"/>
                  <a:pt x="118" y="97"/>
                </a:cubicBezTo>
                <a:cubicBezTo>
                  <a:pt x="118" y="96"/>
                  <a:pt x="118" y="97"/>
                  <a:pt x="117" y="97"/>
                </a:cubicBezTo>
                <a:cubicBezTo>
                  <a:pt x="117" y="97"/>
                  <a:pt x="117" y="96"/>
                  <a:pt x="116" y="97"/>
                </a:cubicBezTo>
                <a:cubicBezTo>
                  <a:pt x="115" y="97"/>
                  <a:pt x="116" y="98"/>
                  <a:pt x="116" y="99"/>
                </a:cubicBezTo>
                <a:cubicBezTo>
                  <a:pt x="115" y="99"/>
                  <a:pt x="115" y="99"/>
                  <a:pt x="115" y="99"/>
                </a:cubicBezTo>
                <a:cubicBezTo>
                  <a:pt x="115" y="99"/>
                  <a:pt x="114" y="99"/>
                  <a:pt x="114" y="99"/>
                </a:cubicBezTo>
                <a:cubicBezTo>
                  <a:pt x="114" y="100"/>
                  <a:pt x="113" y="99"/>
                  <a:pt x="113" y="100"/>
                </a:cubicBezTo>
                <a:cubicBezTo>
                  <a:pt x="113" y="100"/>
                  <a:pt x="113" y="100"/>
                  <a:pt x="113" y="100"/>
                </a:cubicBezTo>
                <a:cubicBezTo>
                  <a:pt x="113" y="100"/>
                  <a:pt x="113" y="100"/>
                  <a:pt x="113" y="100"/>
                </a:cubicBezTo>
                <a:cubicBezTo>
                  <a:pt x="112" y="100"/>
                  <a:pt x="112" y="101"/>
                  <a:pt x="112" y="102"/>
                </a:cubicBezTo>
                <a:cubicBezTo>
                  <a:pt x="112" y="102"/>
                  <a:pt x="112" y="102"/>
                  <a:pt x="112" y="103"/>
                </a:cubicBezTo>
                <a:cubicBezTo>
                  <a:pt x="112" y="103"/>
                  <a:pt x="112" y="103"/>
                  <a:pt x="112" y="103"/>
                </a:cubicBezTo>
                <a:cubicBezTo>
                  <a:pt x="112" y="103"/>
                  <a:pt x="112" y="103"/>
                  <a:pt x="112" y="103"/>
                </a:cubicBezTo>
                <a:cubicBezTo>
                  <a:pt x="112" y="103"/>
                  <a:pt x="111" y="104"/>
                  <a:pt x="111" y="104"/>
                </a:cubicBezTo>
                <a:cubicBezTo>
                  <a:pt x="111" y="104"/>
                  <a:pt x="111" y="104"/>
                  <a:pt x="111" y="105"/>
                </a:cubicBezTo>
                <a:cubicBezTo>
                  <a:pt x="111" y="105"/>
                  <a:pt x="110" y="105"/>
                  <a:pt x="110" y="105"/>
                </a:cubicBezTo>
                <a:cubicBezTo>
                  <a:pt x="110" y="105"/>
                  <a:pt x="110" y="105"/>
                  <a:pt x="109" y="106"/>
                </a:cubicBezTo>
                <a:cubicBezTo>
                  <a:pt x="109" y="106"/>
                  <a:pt x="109" y="106"/>
                  <a:pt x="109" y="106"/>
                </a:cubicBezTo>
                <a:cubicBezTo>
                  <a:pt x="109" y="106"/>
                  <a:pt x="109" y="106"/>
                  <a:pt x="109" y="106"/>
                </a:cubicBezTo>
                <a:cubicBezTo>
                  <a:pt x="108" y="106"/>
                  <a:pt x="107" y="106"/>
                  <a:pt x="107" y="106"/>
                </a:cubicBezTo>
                <a:cubicBezTo>
                  <a:pt x="107" y="106"/>
                  <a:pt x="107" y="106"/>
                  <a:pt x="106" y="106"/>
                </a:cubicBezTo>
                <a:cubicBezTo>
                  <a:pt x="106" y="106"/>
                  <a:pt x="106" y="106"/>
                  <a:pt x="106" y="107"/>
                </a:cubicBezTo>
                <a:cubicBezTo>
                  <a:pt x="106" y="107"/>
                  <a:pt x="106" y="107"/>
                  <a:pt x="106" y="107"/>
                </a:cubicBezTo>
                <a:cubicBezTo>
                  <a:pt x="106" y="107"/>
                  <a:pt x="106" y="106"/>
                  <a:pt x="106" y="106"/>
                </a:cubicBezTo>
                <a:cubicBezTo>
                  <a:pt x="106" y="106"/>
                  <a:pt x="106" y="106"/>
                  <a:pt x="106" y="106"/>
                </a:cubicBezTo>
                <a:cubicBezTo>
                  <a:pt x="106" y="107"/>
                  <a:pt x="106" y="107"/>
                  <a:pt x="106" y="107"/>
                </a:cubicBezTo>
                <a:cubicBezTo>
                  <a:pt x="105" y="107"/>
                  <a:pt x="105" y="106"/>
                  <a:pt x="105" y="106"/>
                </a:cubicBezTo>
                <a:cubicBezTo>
                  <a:pt x="105" y="106"/>
                  <a:pt x="105" y="106"/>
                  <a:pt x="104" y="106"/>
                </a:cubicBezTo>
                <a:cubicBezTo>
                  <a:pt x="104" y="105"/>
                  <a:pt x="104" y="105"/>
                  <a:pt x="103" y="105"/>
                </a:cubicBezTo>
                <a:cubicBezTo>
                  <a:pt x="103" y="105"/>
                  <a:pt x="103" y="105"/>
                  <a:pt x="103" y="105"/>
                </a:cubicBezTo>
                <a:cubicBezTo>
                  <a:pt x="103" y="105"/>
                  <a:pt x="102" y="105"/>
                  <a:pt x="102" y="105"/>
                </a:cubicBezTo>
                <a:cubicBezTo>
                  <a:pt x="102" y="105"/>
                  <a:pt x="102" y="105"/>
                  <a:pt x="102" y="105"/>
                </a:cubicBezTo>
                <a:cubicBezTo>
                  <a:pt x="102" y="105"/>
                  <a:pt x="102" y="105"/>
                  <a:pt x="102" y="105"/>
                </a:cubicBezTo>
                <a:cubicBezTo>
                  <a:pt x="101" y="105"/>
                  <a:pt x="102" y="105"/>
                  <a:pt x="102" y="105"/>
                </a:cubicBezTo>
                <a:cubicBezTo>
                  <a:pt x="102" y="104"/>
                  <a:pt x="102" y="104"/>
                  <a:pt x="102" y="104"/>
                </a:cubicBezTo>
                <a:cubicBezTo>
                  <a:pt x="102" y="104"/>
                  <a:pt x="102" y="104"/>
                  <a:pt x="102" y="104"/>
                </a:cubicBezTo>
                <a:cubicBezTo>
                  <a:pt x="102" y="104"/>
                  <a:pt x="102" y="104"/>
                  <a:pt x="102" y="103"/>
                </a:cubicBezTo>
                <a:cubicBezTo>
                  <a:pt x="102" y="103"/>
                  <a:pt x="102" y="103"/>
                  <a:pt x="102" y="103"/>
                </a:cubicBezTo>
                <a:cubicBezTo>
                  <a:pt x="102" y="103"/>
                  <a:pt x="101" y="103"/>
                  <a:pt x="101" y="103"/>
                </a:cubicBezTo>
                <a:cubicBezTo>
                  <a:pt x="101" y="103"/>
                  <a:pt x="101" y="103"/>
                  <a:pt x="101" y="103"/>
                </a:cubicBezTo>
                <a:cubicBezTo>
                  <a:pt x="101" y="103"/>
                  <a:pt x="101" y="103"/>
                  <a:pt x="101" y="103"/>
                </a:cubicBezTo>
                <a:cubicBezTo>
                  <a:pt x="101" y="103"/>
                  <a:pt x="101" y="103"/>
                  <a:pt x="102" y="103"/>
                </a:cubicBezTo>
                <a:cubicBezTo>
                  <a:pt x="102" y="103"/>
                  <a:pt x="102" y="103"/>
                  <a:pt x="101" y="103"/>
                </a:cubicBezTo>
                <a:cubicBezTo>
                  <a:pt x="101" y="103"/>
                  <a:pt x="101" y="103"/>
                  <a:pt x="101" y="103"/>
                </a:cubicBezTo>
                <a:cubicBezTo>
                  <a:pt x="101" y="103"/>
                  <a:pt x="101" y="103"/>
                  <a:pt x="101" y="103"/>
                </a:cubicBezTo>
                <a:cubicBezTo>
                  <a:pt x="101" y="103"/>
                  <a:pt x="101" y="103"/>
                  <a:pt x="101" y="103"/>
                </a:cubicBezTo>
                <a:cubicBezTo>
                  <a:pt x="101" y="103"/>
                  <a:pt x="101" y="102"/>
                  <a:pt x="101" y="102"/>
                </a:cubicBezTo>
                <a:cubicBezTo>
                  <a:pt x="102" y="102"/>
                  <a:pt x="102" y="100"/>
                  <a:pt x="102" y="99"/>
                </a:cubicBezTo>
                <a:cubicBezTo>
                  <a:pt x="102" y="99"/>
                  <a:pt x="102" y="98"/>
                  <a:pt x="102" y="98"/>
                </a:cubicBezTo>
                <a:cubicBezTo>
                  <a:pt x="102" y="98"/>
                  <a:pt x="102" y="97"/>
                  <a:pt x="101" y="97"/>
                </a:cubicBezTo>
                <a:cubicBezTo>
                  <a:pt x="101" y="97"/>
                  <a:pt x="101" y="97"/>
                  <a:pt x="101" y="97"/>
                </a:cubicBezTo>
                <a:cubicBezTo>
                  <a:pt x="101" y="97"/>
                  <a:pt x="102" y="97"/>
                  <a:pt x="102" y="97"/>
                </a:cubicBezTo>
                <a:cubicBezTo>
                  <a:pt x="102" y="97"/>
                  <a:pt x="102" y="97"/>
                  <a:pt x="102" y="97"/>
                </a:cubicBezTo>
                <a:cubicBezTo>
                  <a:pt x="102" y="96"/>
                  <a:pt x="102" y="96"/>
                  <a:pt x="102" y="96"/>
                </a:cubicBezTo>
                <a:cubicBezTo>
                  <a:pt x="103" y="96"/>
                  <a:pt x="103" y="96"/>
                  <a:pt x="104" y="96"/>
                </a:cubicBezTo>
                <a:cubicBezTo>
                  <a:pt x="104" y="96"/>
                  <a:pt x="105" y="96"/>
                  <a:pt x="105" y="96"/>
                </a:cubicBezTo>
                <a:cubicBezTo>
                  <a:pt x="105" y="96"/>
                  <a:pt x="106" y="96"/>
                  <a:pt x="106" y="96"/>
                </a:cubicBezTo>
                <a:cubicBezTo>
                  <a:pt x="107" y="96"/>
                  <a:pt x="108" y="97"/>
                  <a:pt x="109" y="96"/>
                </a:cubicBezTo>
                <a:cubicBezTo>
                  <a:pt x="109" y="96"/>
                  <a:pt x="109" y="97"/>
                  <a:pt x="110" y="97"/>
                </a:cubicBezTo>
                <a:cubicBezTo>
                  <a:pt x="110" y="96"/>
                  <a:pt x="110" y="95"/>
                  <a:pt x="110" y="95"/>
                </a:cubicBezTo>
                <a:cubicBezTo>
                  <a:pt x="111" y="95"/>
                  <a:pt x="111" y="95"/>
                  <a:pt x="111" y="95"/>
                </a:cubicBezTo>
                <a:cubicBezTo>
                  <a:pt x="111" y="95"/>
                  <a:pt x="111" y="95"/>
                  <a:pt x="111" y="95"/>
                </a:cubicBezTo>
                <a:cubicBezTo>
                  <a:pt x="111" y="95"/>
                  <a:pt x="111" y="95"/>
                  <a:pt x="110" y="95"/>
                </a:cubicBezTo>
                <a:cubicBezTo>
                  <a:pt x="110" y="94"/>
                  <a:pt x="111" y="94"/>
                  <a:pt x="111" y="93"/>
                </a:cubicBezTo>
                <a:cubicBezTo>
                  <a:pt x="111" y="93"/>
                  <a:pt x="111" y="93"/>
                  <a:pt x="111" y="93"/>
                </a:cubicBezTo>
                <a:cubicBezTo>
                  <a:pt x="111" y="94"/>
                  <a:pt x="111" y="94"/>
                  <a:pt x="111" y="94"/>
                </a:cubicBezTo>
                <a:cubicBezTo>
                  <a:pt x="111" y="94"/>
                  <a:pt x="111" y="93"/>
                  <a:pt x="111" y="93"/>
                </a:cubicBezTo>
                <a:cubicBezTo>
                  <a:pt x="111" y="93"/>
                  <a:pt x="111" y="93"/>
                  <a:pt x="111" y="93"/>
                </a:cubicBezTo>
                <a:cubicBezTo>
                  <a:pt x="110" y="92"/>
                  <a:pt x="111" y="92"/>
                  <a:pt x="110" y="92"/>
                </a:cubicBezTo>
                <a:cubicBezTo>
                  <a:pt x="110" y="92"/>
                  <a:pt x="110" y="92"/>
                  <a:pt x="110" y="91"/>
                </a:cubicBezTo>
                <a:cubicBezTo>
                  <a:pt x="110" y="91"/>
                  <a:pt x="110" y="91"/>
                  <a:pt x="110" y="91"/>
                </a:cubicBezTo>
                <a:cubicBezTo>
                  <a:pt x="109" y="91"/>
                  <a:pt x="109" y="91"/>
                  <a:pt x="109" y="91"/>
                </a:cubicBezTo>
                <a:cubicBezTo>
                  <a:pt x="109" y="91"/>
                  <a:pt x="109" y="91"/>
                  <a:pt x="109" y="91"/>
                </a:cubicBezTo>
                <a:cubicBezTo>
                  <a:pt x="109" y="90"/>
                  <a:pt x="109" y="90"/>
                  <a:pt x="109" y="90"/>
                </a:cubicBezTo>
                <a:cubicBezTo>
                  <a:pt x="109" y="90"/>
                  <a:pt x="109" y="91"/>
                  <a:pt x="109" y="91"/>
                </a:cubicBezTo>
                <a:cubicBezTo>
                  <a:pt x="108" y="90"/>
                  <a:pt x="108" y="90"/>
                  <a:pt x="107" y="90"/>
                </a:cubicBezTo>
                <a:cubicBezTo>
                  <a:pt x="107" y="90"/>
                  <a:pt x="107" y="90"/>
                  <a:pt x="107" y="90"/>
                </a:cubicBezTo>
                <a:cubicBezTo>
                  <a:pt x="107" y="90"/>
                  <a:pt x="107" y="90"/>
                  <a:pt x="107" y="90"/>
                </a:cubicBezTo>
                <a:cubicBezTo>
                  <a:pt x="107" y="90"/>
                  <a:pt x="107" y="90"/>
                  <a:pt x="107" y="90"/>
                </a:cubicBezTo>
                <a:cubicBezTo>
                  <a:pt x="107" y="90"/>
                  <a:pt x="107" y="90"/>
                  <a:pt x="107" y="90"/>
                </a:cubicBezTo>
                <a:cubicBezTo>
                  <a:pt x="107" y="90"/>
                  <a:pt x="107" y="90"/>
                  <a:pt x="107" y="89"/>
                </a:cubicBezTo>
                <a:cubicBezTo>
                  <a:pt x="107" y="89"/>
                  <a:pt x="107" y="89"/>
                  <a:pt x="107" y="89"/>
                </a:cubicBezTo>
                <a:cubicBezTo>
                  <a:pt x="107" y="89"/>
                  <a:pt x="107" y="89"/>
                  <a:pt x="107" y="89"/>
                </a:cubicBezTo>
                <a:cubicBezTo>
                  <a:pt x="107" y="89"/>
                  <a:pt x="107" y="89"/>
                  <a:pt x="106" y="89"/>
                </a:cubicBezTo>
                <a:cubicBezTo>
                  <a:pt x="106" y="89"/>
                  <a:pt x="106" y="89"/>
                  <a:pt x="106" y="89"/>
                </a:cubicBezTo>
                <a:cubicBezTo>
                  <a:pt x="107" y="89"/>
                  <a:pt x="107" y="89"/>
                  <a:pt x="107" y="89"/>
                </a:cubicBezTo>
                <a:cubicBezTo>
                  <a:pt x="107" y="89"/>
                  <a:pt x="107" y="89"/>
                  <a:pt x="107" y="89"/>
                </a:cubicBezTo>
                <a:cubicBezTo>
                  <a:pt x="107" y="89"/>
                  <a:pt x="108" y="89"/>
                  <a:pt x="108" y="89"/>
                </a:cubicBezTo>
                <a:cubicBezTo>
                  <a:pt x="108" y="89"/>
                  <a:pt x="108" y="89"/>
                  <a:pt x="108" y="89"/>
                </a:cubicBezTo>
                <a:cubicBezTo>
                  <a:pt x="108" y="89"/>
                  <a:pt x="108" y="88"/>
                  <a:pt x="108" y="88"/>
                </a:cubicBezTo>
                <a:cubicBezTo>
                  <a:pt x="109" y="89"/>
                  <a:pt x="109" y="89"/>
                  <a:pt x="109" y="89"/>
                </a:cubicBezTo>
                <a:cubicBezTo>
                  <a:pt x="109" y="89"/>
                  <a:pt x="110" y="89"/>
                  <a:pt x="110" y="89"/>
                </a:cubicBezTo>
                <a:cubicBezTo>
                  <a:pt x="110" y="89"/>
                  <a:pt x="110" y="89"/>
                  <a:pt x="110" y="89"/>
                </a:cubicBezTo>
                <a:cubicBezTo>
                  <a:pt x="110" y="89"/>
                  <a:pt x="110" y="89"/>
                  <a:pt x="110" y="89"/>
                </a:cubicBezTo>
                <a:cubicBezTo>
                  <a:pt x="110" y="89"/>
                  <a:pt x="110" y="88"/>
                  <a:pt x="110" y="88"/>
                </a:cubicBezTo>
                <a:cubicBezTo>
                  <a:pt x="110" y="88"/>
                  <a:pt x="110" y="88"/>
                  <a:pt x="110" y="87"/>
                </a:cubicBezTo>
                <a:cubicBezTo>
                  <a:pt x="110" y="87"/>
                  <a:pt x="110" y="87"/>
                  <a:pt x="111" y="87"/>
                </a:cubicBezTo>
                <a:cubicBezTo>
                  <a:pt x="111" y="87"/>
                  <a:pt x="111" y="88"/>
                  <a:pt x="111" y="88"/>
                </a:cubicBezTo>
                <a:cubicBezTo>
                  <a:pt x="111" y="87"/>
                  <a:pt x="112" y="88"/>
                  <a:pt x="112" y="88"/>
                </a:cubicBezTo>
                <a:cubicBezTo>
                  <a:pt x="112" y="88"/>
                  <a:pt x="112" y="88"/>
                  <a:pt x="112" y="88"/>
                </a:cubicBezTo>
                <a:cubicBezTo>
                  <a:pt x="112" y="87"/>
                  <a:pt x="112" y="87"/>
                  <a:pt x="112" y="87"/>
                </a:cubicBezTo>
                <a:cubicBezTo>
                  <a:pt x="112" y="87"/>
                  <a:pt x="113" y="87"/>
                  <a:pt x="114" y="87"/>
                </a:cubicBezTo>
                <a:cubicBezTo>
                  <a:pt x="114" y="86"/>
                  <a:pt x="114" y="86"/>
                  <a:pt x="114" y="85"/>
                </a:cubicBezTo>
                <a:cubicBezTo>
                  <a:pt x="114" y="85"/>
                  <a:pt x="114" y="85"/>
                  <a:pt x="114" y="85"/>
                </a:cubicBezTo>
                <a:cubicBezTo>
                  <a:pt x="115" y="85"/>
                  <a:pt x="115" y="85"/>
                  <a:pt x="115" y="85"/>
                </a:cubicBezTo>
                <a:cubicBezTo>
                  <a:pt x="115" y="85"/>
                  <a:pt x="115" y="85"/>
                  <a:pt x="116" y="85"/>
                </a:cubicBezTo>
                <a:cubicBezTo>
                  <a:pt x="116" y="85"/>
                  <a:pt x="116" y="85"/>
                  <a:pt x="116" y="85"/>
                </a:cubicBezTo>
                <a:cubicBezTo>
                  <a:pt x="116" y="84"/>
                  <a:pt x="116" y="84"/>
                  <a:pt x="116" y="84"/>
                </a:cubicBezTo>
                <a:cubicBezTo>
                  <a:pt x="116" y="84"/>
                  <a:pt x="117" y="84"/>
                  <a:pt x="117" y="84"/>
                </a:cubicBezTo>
                <a:cubicBezTo>
                  <a:pt x="117" y="83"/>
                  <a:pt x="117" y="83"/>
                  <a:pt x="117" y="82"/>
                </a:cubicBezTo>
                <a:cubicBezTo>
                  <a:pt x="118" y="82"/>
                  <a:pt x="118" y="82"/>
                  <a:pt x="118" y="82"/>
                </a:cubicBezTo>
                <a:cubicBezTo>
                  <a:pt x="118" y="82"/>
                  <a:pt x="118" y="82"/>
                  <a:pt x="118" y="83"/>
                </a:cubicBezTo>
                <a:cubicBezTo>
                  <a:pt x="118" y="83"/>
                  <a:pt x="118" y="83"/>
                  <a:pt x="118" y="83"/>
                </a:cubicBezTo>
                <a:cubicBezTo>
                  <a:pt x="118" y="83"/>
                  <a:pt x="118" y="83"/>
                  <a:pt x="118" y="83"/>
                </a:cubicBezTo>
                <a:cubicBezTo>
                  <a:pt x="118" y="83"/>
                  <a:pt x="118" y="83"/>
                  <a:pt x="118" y="83"/>
                </a:cubicBezTo>
                <a:cubicBezTo>
                  <a:pt x="118" y="83"/>
                  <a:pt x="118" y="83"/>
                  <a:pt x="118" y="83"/>
                </a:cubicBezTo>
                <a:cubicBezTo>
                  <a:pt x="119" y="83"/>
                  <a:pt x="119" y="83"/>
                  <a:pt x="119" y="83"/>
                </a:cubicBezTo>
                <a:cubicBezTo>
                  <a:pt x="119" y="83"/>
                  <a:pt x="119" y="83"/>
                  <a:pt x="118" y="83"/>
                </a:cubicBezTo>
                <a:cubicBezTo>
                  <a:pt x="118" y="83"/>
                  <a:pt x="119" y="83"/>
                  <a:pt x="119" y="82"/>
                </a:cubicBezTo>
                <a:cubicBezTo>
                  <a:pt x="118" y="82"/>
                  <a:pt x="118" y="82"/>
                  <a:pt x="118" y="82"/>
                </a:cubicBezTo>
                <a:cubicBezTo>
                  <a:pt x="118" y="82"/>
                  <a:pt x="118" y="82"/>
                  <a:pt x="118" y="82"/>
                </a:cubicBezTo>
                <a:cubicBezTo>
                  <a:pt x="119" y="82"/>
                  <a:pt x="119" y="81"/>
                  <a:pt x="120" y="82"/>
                </a:cubicBezTo>
                <a:cubicBezTo>
                  <a:pt x="120" y="82"/>
                  <a:pt x="120" y="82"/>
                  <a:pt x="120" y="82"/>
                </a:cubicBezTo>
                <a:cubicBezTo>
                  <a:pt x="120" y="82"/>
                  <a:pt x="120" y="82"/>
                  <a:pt x="120" y="82"/>
                </a:cubicBezTo>
                <a:cubicBezTo>
                  <a:pt x="120" y="82"/>
                  <a:pt x="120" y="82"/>
                  <a:pt x="120" y="82"/>
                </a:cubicBezTo>
                <a:cubicBezTo>
                  <a:pt x="120" y="82"/>
                  <a:pt x="120" y="82"/>
                  <a:pt x="120" y="81"/>
                </a:cubicBezTo>
                <a:cubicBezTo>
                  <a:pt x="120" y="81"/>
                  <a:pt x="120" y="81"/>
                  <a:pt x="120" y="81"/>
                </a:cubicBezTo>
                <a:cubicBezTo>
                  <a:pt x="121" y="81"/>
                  <a:pt x="121" y="81"/>
                  <a:pt x="121" y="81"/>
                </a:cubicBezTo>
                <a:cubicBezTo>
                  <a:pt x="121" y="81"/>
                  <a:pt x="121" y="81"/>
                  <a:pt x="121" y="82"/>
                </a:cubicBezTo>
                <a:cubicBezTo>
                  <a:pt x="121" y="82"/>
                  <a:pt x="121" y="82"/>
                  <a:pt x="122" y="82"/>
                </a:cubicBezTo>
                <a:cubicBezTo>
                  <a:pt x="122" y="82"/>
                  <a:pt x="122" y="82"/>
                  <a:pt x="122" y="82"/>
                </a:cubicBezTo>
                <a:cubicBezTo>
                  <a:pt x="122" y="82"/>
                  <a:pt x="122" y="82"/>
                  <a:pt x="122" y="81"/>
                </a:cubicBezTo>
                <a:cubicBezTo>
                  <a:pt x="122" y="81"/>
                  <a:pt x="122" y="81"/>
                  <a:pt x="122" y="81"/>
                </a:cubicBezTo>
                <a:cubicBezTo>
                  <a:pt x="122" y="81"/>
                  <a:pt x="122" y="81"/>
                  <a:pt x="122" y="81"/>
                </a:cubicBezTo>
                <a:cubicBezTo>
                  <a:pt x="122" y="81"/>
                  <a:pt x="122" y="81"/>
                  <a:pt x="122" y="81"/>
                </a:cubicBezTo>
                <a:cubicBezTo>
                  <a:pt x="122" y="81"/>
                  <a:pt x="122" y="81"/>
                  <a:pt x="123" y="81"/>
                </a:cubicBezTo>
                <a:cubicBezTo>
                  <a:pt x="123" y="81"/>
                  <a:pt x="122" y="81"/>
                  <a:pt x="122" y="81"/>
                </a:cubicBezTo>
                <a:cubicBezTo>
                  <a:pt x="122" y="81"/>
                  <a:pt x="122" y="81"/>
                  <a:pt x="122" y="81"/>
                </a:cubicBezTo>
                <a:cubicBezTo>
                  <a:pt x="122" y="81"/>
                  <a:pt x="122" y="81"/>
                  <a:pt x="122" y="80"/>
                </a:cubicBezTo>
                <a:cubicBezTo>
                  <a:pt x="122" y="80"/>
                  <a:pt x="122" y="80"/>
                  <a:pt x="122" y="80"/>
                </a:cubicBezTo>
                <a:cubicBezTo>
                  <a:pt x="122" y="80"/>
                  <a:pt x="122" y="80"/>
                  <a:pt x="122" y="80"/>
                </a:cubicBezTo>
                <a:cubicBezTo>
                  <a:pt x="122" y="80"/>
                  <a:pt x="122" y="80"/>
                  <a:pt x="122" y="80"/>
                </a:cubicBezTo>
                <a:cubicBezTo>
                  <a:pt x="122" y="80"/>
                  <a:pt x="122" y="80"/>
                  <a:pt x="122" y="80"/>
                </a:cubicBezTo>
                <a:cubicBezTo>
                  <a:pt x="122" y="80"/>
                  <a:pt x="122" y="79"/>
                  <a:pt x="122" y="79"/>
                </a:cubicBezTo>
                <a:cubicBezTo>
                  <a:pt x="122" y="79"/>
                  <a:pt x="122" y="79"/>
                  <a:pt x="122" y="78"/>
                </a:cubicBezTo>
                <a:cubicBezTo>
                  <a:pt x="122" y="78"/>
                  <a:pt x="122" y="78"/>
                  <a:pt x="122" y="78"/>
                </a:cubicBezTo>
                <a:cubicBezTo>
                  <a:pt x="122" y="78"/>
                  <a:pt x="122" y="78"/>
                  <a:pt x="122" y="78"/>
                </a:cubicBezTo>
                <a:cubicBezTo>
                  <a:pt x="122" y="78"/>
                  <a:pt x="121" y="78"/>
                  <a:pt x="121" y="78"/>
                </a:cubicBezTo>
                <a:cubicBezTo>
                  <a:pt x="121" y="78"/>
                  <a:pt x="122" y="78"/>
                  <a:pt x="122" y="78"/>
                </a:cubicBezTo>
                <a:cubicBezTo>
                  <a:pt x="122" y="77"/>
                  <a:pt x="121" y="77"/>
                  <a:pt x="122" y="77"/>
                </a:cubicBezTo>
                <a:cubicBezTo>
                  <a:pt x="122" y="77"/>
                  <a:pt x="122" y="77"/>
                  <a:pt x="122" y="77"/>
                </a:cubicBezTo>
                <a:cubicBezTo>
                  <a:pt x="122" y="77"/>
                  <a:pt x="122" y="76"/>
                  <a:pt x="123" y="76"/>
                </a:cubicBezTo>
                <a:cubicBezTo>
                  <a:pt x="123" y="76"/>
                  <a:pt x="123" y="76"/>
                  <a:pt x="123" y="77"/>
                </a:cubicBezTo>
                <a:cubicBezTo>
                  <a:pt x="123" y="76"/>
                  <a:pt x="123" y="76"/>
                  <a:pt x="123" y="76"/>
                </a:cubicBezTo>
                <a:cubicBezTo>
                  <a:pt x="123" y="76"/>
                  <a:pt x="123" y="76"/>
                  <a:pt x="123" y="76"/>
                </a:cubicBezTo>
                <a:cubicBezTo>
                  <a:pt x="123" y="76"/>
                  <a:pt x="124" y="76"/>
                  <a:pt x="124" y="76"/>
                </a:cubicBezTo>
                <a:cubicBezTo>
                  <a:pt x="124" y="76"/>
                  <a:pt x="124" y="76"/>
                  <a:pt x="124" y="76"/>
                </a:cubicBezTo>
                <a:cubicBezTo>
                  <a:pt x="124" y="76"/>
                  <a:pt x="124" y="77"/>
                  <a:pt x="125" y="77"/>
                </a:cubicBezTo>
                <a:cubicBezTo>
                  <a:pt x="125" y="77"/>
                  <a:pt x="125" y="77"/>
                  <a:pt x="125" y="77"/>
                </a:cubicBezTo>
                <a:cubicBezTo>
                  <a:pt x="124" y="77"/>
                  <a:pt x="124" y="77"/>
                  <a:pt x="124" y="77"/>
                </a:cubicBezTo>
                <a:cubicBezTo>
                  <a:pt x="124" y="77"/>
                  <a:pt x="124" y="77"/>
                  <a:pt x="124" y="77"/>
                </a:cubicBezTo>
                <a:cubicBezTo>
                  <a:pt x="124" y="77"/>
                  <a:pt x="124" y="77"/>
                  <a:pt x="124" y="77"/>
                </a:cubicBezTo>
                <a:cubicBezTo>
                  <a:pt x="124" y="78"/>
                  <a:pt x="124" y="78"/>
                  <a:pt x="124" y="78"/>
                </a:cubicBezTo>
                <a:cubicBezTo>
                  <a:pt x="124" y="78"/>
                  <a:pt x="123" y="78"/>
                  <a:pt x="123" y="78"/>
                </a:cubicBezTo>
                <a:cubicBezTo>
                  <a:pt x="123" y="78"/>
                  <a:pt x="123" y="78"/>
                  <a:pt x="123" y="78"/>
                </a:cubicBezTo>
                <a:cubicBezTo>
                  <a:pt x="123" y="78"/>
                  <a:pt x="123" y="79"/>
                  <a:pt x="123" y="79"/>
                </a:cubicBezTo>
                <a:cubicBezTo>
                  <a:pt x="123" y="79"/>
                  <a:pt x="124" y="79"/>
                  <a:pt x="124" y="80"/>
                </a:cubicBezTo>
                <a:cubicBezTo>
                  <a:pt x="124" y="80"/>
                  <a:pt x="124" y="80"/>
                  <a:pt x="124" y="80"/>
                </a:cubicBezTo>
                <a:cubicBezTo>
                  <a:pt x="124" y="80"/>
                  <a:pt x="124" y="80"/>
                  <a:pt x="124" y="80"/>
                </a:cubicBezTo>
                <a:cubicBezTo>
                  <a:pt x="125" y="80"/>
                  <a:pt x="125" y="80"/>
                  <a:pt x="125" y="80"/>
                </a:cubicBezTo>
                <a:cubicBezTo>
                  <a:pt x="125" y="80"/>
                  <a:pt x="125" y="80"/>
                  <a:pt x="125" y="80"/>
                </a:cubicBezTo>
                <a:cubicBezTo>
                  <a:pt x="125" y="80"/>
                  <a:pt x="125" y="80"/>
                  <a:pt x="125" y="81"/>
                </a:cubicBezTo>
                <a:cubicBezTo>
                  <a:pt x="125" y="81"/>
                  <a:pt x="125" y="81"/>
                  <a:pt x="125" y="81"/>
                </a:cubicBezTo>
                <a:cubicBezTo>
                  <a:pt x="125" y="81"/>
                  <a:pt x="125" y="81"/>
                  <a:pt x="125" y="81"/>
                </a:cubicBezTo>
                <a:cubicBezTo>
                  <a:pt x="125" y="81"/>
                  <a:pt x="125" y="81"/>
                  <a:pt x="125" y="81"/>
                </a:cubicBezTo>
                <a:cubicBezTo>
                  <a:pt x="125" y="81"/>
                  <a:pt x="125" y="81"/>
                  <a:pt x="125" y="81"/>
                </a:cubicBezTo>
                <a:cubicBezTo>
                  <a:pt x="125" y="81"/>
                  <a:pt x="125" y="81"/>
                  <a:pt x="125" y="81"/>
                </a:cubicBezTo>
                <a:cubicBezTo>
                  <a:pt x="125" y="80"/>
                  <a:pt x="127" y="80"/>
                  <a:pt x="127" y="80"/>
                </a:cubicBezTo>
                <a:cubicBezTo>
                  <a:pt x="127" y="81"/>
                  <a:pt x="128" y="80"/>
                  <a:pt x="128" y="80"/>
                </a:cubicBezTo>
                <a:cubicBezTo>
                  <a:pt x="128" y="81"/>
                  <a:pt x="128" y="81"/>
                  <a:pt x="128" y="81"/>
                </a:cubicBezTo>
                <a:cubicBezTo>
                  <a:pt x="128" y="81"/>
                  <a:pt x="129" y="81"/>
                  <a:pt x="129" y="81"/>
                </a:cubicBezTo>
                <a:cubicBezTo>
                  <a:pt x="129" y="81"/>
                  <a:pt x="129" y="81"/>
                  <a:pt x="129" y="81"/>
                </a:cubicBezTo>
                <a:cubicBezTo>
                  <a:pt x="130" y="81"/>
                  <a:pt x="131" y="80"/>
                  <a:pt x="132" y="79"/>
                </a:cubicBezTo>
                <a:cubicBezTo>
                  <a:pt x="133" y="79"/>
                  <a:pt x="133" y="79"/>
                  <a:pt x="133" y="80"/>
                </a:cubicBezTo>
                <a:cubicBezTo>
                  <a:pt x="134" y="80"/>
                  <a:pt x="134" y="80"/>
                  <a:pt x="134" y="80"/>
                </a:cubicBezTo>
                <a:cubicBezTo>
                  <a:pt x="134" y="80"/>
                  <a:pt x="135" y="80"/>
                  <a:pt x="135" y="80"/>
                </a:cubicBezTo>
                <a:cubicBezTo>
                  <a:pt x="135" y="79"/>
                  <a:pt x="135" y="79"/>
                  <a:pt x="135" y="79"/>
                </a:cubicBezTo>
                <a:cubicBezTo>
                  <a:pt x="136" y="79"/>
                  <a:pt x="136" y="79"/>
                  <a:pt x="137" y="79"/>
                </a:cubicBezTo>
                <a:cubicBezTo>
                  <a:pt x="137" y="79"/>
                  <a:pt x="137" y="79"/>
                  <a:pt x="137" y="79"/>
                </a:cubicBezTo>
                <a:cubicBezTo>
                  <a:pt x="137" y="79"/>
                  <a:pt x="137" y="79"/>
                  <a:pt x="137" y="79"/>
                </a:cubicBezTo>
                <a:cubicBezTo>
                  <a:pt x="137" y="78"/>
                  <a:pt x="137" y="79"/>
                  <a:pt x="137" y="78"/>
                </a:cubicBezTo>
                <a:cubicBezTo>
                  <a:pt x="137" y="78"/>
                  <a:pt x="136" y="77"/>
                  <a:pt x="137" y="76"/>
                </a:cubicBezTo>
                <a:cubicBezTo>
                  <a:pt x="137" y="76"/>
                  <a:pt x="137" y="76"/>
                  <a:pt x="137" y="76"/>
                </a:cubicBezTo>
                <a:cubicBezTo>
                  <a:pt x="137" y="76"/>
                  <a:pt x="137" y="75"/>
                  <a:pt x="137" y="75"/>
                </a:cubicBezTo>
                <a:cubicBezTo>
                  <a:pt x="137" y="75"/>
                  <a:pt x="137" y="75"/>
                  <a:pt x="137" y="75"/>
                </a:cubicBezTo>
                <a:cubicBezTo>
                  <a:pt x="138" y="75"/>
                  <a:pt x="138" y="75"/>
                  <a:pt x="138" y="75"/>
                </a:cubicBezTo>
                <a:cubicBezTo>
                  <a:pt x="138" y="75"/>
                  <a:pt x="138" y="75"/>
                  <a:pt x="138" y="75"/>
                </a:cubicBezTo>
                <a:cubicBezTo>
                  <a:pt x="139" y="75"/>
                  <a:pt x="139" y="75"/>
                  <a:pt x="139" y="75"/>
                </a:cubicBezTo>
                <a:cubicBezTo>
                  <a:pt x="139" y="75"/>
                  <a:pt x="139" y="75"/>
                  <a:pt x="139" y="76"/>
                </a:cubicBezTo>
                <a:cubicBezTo>
                  <a:pt x="140" y="76"/>
                  <a:pt x="140" y="76"/>
                  <a:pt x="140" y="75"/>
                </a:cubicBezTo>
                <a:cubicBezTo>
                  <a:pt x="140" y="75"/>
                  <a:pt x="140" y="74"/>
                  <a:pt x="141" y="74"/>
                </a:cubicBezTo>
                <a:cubicBezTo>
                  <a:pt x="141" y="74"/>
                  <a:pt x="140" y="73"/>
                  <a:pt x="140" y="73"/>
                </a:cubicBezTo>
                <a:cubicBezTo>
                  <a:pt x="140" y="74"/>
                  <a:pt x="140" y="74"/>
                  <a:pt x="140" y="74"/>
                </a:cubicBezTo>
                <a:cubicBezTo>
                  <a:pt x="140" y="74"/>
                  <a:pt x="140" y="74"/>
                  <a:pt x="140" y="74"/>
                </a:cubicBezTo>
                <a:cubicBezTo>
                  <a:pt x="140" y="73"/>
                  <a:pt x="140" y="73"/>
                  <a:pt x="140" y="73"/>
                </a:cubicBezTo>
                <a:cubicBezTo>
                  <a:pt x="140" y="73"/>
                  <a:pt x="140" y="73"/>
                  <a:pt x="139" y="73"/>
                </a:cubicBezTo>
                <a:cubicBezTo>
                  <a:pt x="139" y="73"/>
                  <a:pt x="139" y="73"/>
                  <a:pt x="139" y="72"/>
                </a:cubicBezTo>
                <a:cubicBezTo>
                  <a:pt x="139" y="72"/>
                  <a:pt x="139" y="72"/>
                  <a:pt x="139" y="72"/>
                </a:cubicBezTo>
                <a:cubicBezTo>
                  <a:pt x="140" y="72"/>
                  <a:pt x="140" y="72"/>
                  <a:pt x="140" y="72"/>
                </a:cubicBezTo>
                <a:cubicBezTo>
                  <a:pt x="141" y="72"/>
                  <a:pt x="141" y="72"/>
                  <a:pt x="141" y="72"/>
                </a:cubicBezTo>
                <a:cubicBezTo>
                  <a:pt x="141" y="72"/>
                  <a:pt x="141" y="71"/>
                  <a:pt x="141" y="71"/>
                </a:cubicBezTo>
                <a:cubicBezTo>
                  <a:pt x="141" y="71"/>
                  <a:pt x="141" y="72"/>
                  <a:pt x="142" y="72"/>
                </a:cubicBezTo>
                <a:cubicBezTo>
                  <a:pt x="142" y="71"/>
                  <a:pt x="142" y="71"/>
                  <a:pt x="142" y="71"/>
                </a:cubicBezTo>
                <a:cubicBezTo>
                  <a:pt x="142" y="71"/>
                  <a:pt x="142" y="71"/>
                  <a:pt x="143" y="71"/>
                </a:cubicBezTo>
                <a:cubicBezTo>
                  <a:pt x="143" y="72"/>
                  <a:pt x="144" y="72"/>
                  <a:pt x="144" y="72"/>
                </a:cubicBezTo>
                <a:cubicBezTo>
                  <a:pt x="145" y="72"/>
                  <a:pt x="145" y="71"/>
                  <a:pt x="145" y="71"/>
                </a:cubicBezTo>
                <a:cubicBezTo>
                  <a:pt x="145" y="71"/>
                  <a:pt x="145" y="71"/>
                  <a:pt x="145" y="72"/>
                </a:cubicBezTo>
                <a:cubicBezTo>
                  <a:pt x="145" y="71"/>
                  <a:pt x="145" y="71"/>
                  <a:pt x="145" y="71"/>
                </a:cubicBezTo>
                <a:cubicBezTo>
                  <a:pt x="145" y="71"/>
                  <a:pt x="145" y="71"/>
                  <a:pt x="145" y="71"/>
                </a:cubicBezTo>
                <a:cubicBezTo>
                  <a:pt x="145" y="71"/>
                  <a:pt x="145" y="71"/>
                  <a:pt x="145" y="71"/>
                </a:cubicBezTo>
                <a:cubicBezTo>
                  <a:pt x="145" y="71"/>
                  <a:pt x="145" y="71"/>
                  <a:pt x="145" y="71"/>
                </a:cubicBezTo>
                <a:cubicBezTo>
                  <a:pt x="145" y="71"/>
                  <a:pt x="145" y="71"/>
                  <a:pt x="145" y="71"/>
                </a:cubicBezTo>
                <a:cubicBezTo>
                  <a:pt x="145" y="71"/>
                  <a:pt x="145" y="71"/>
                  <a:pt x="146" y="71"/>
                </a:cubicBezTo>
                <a:cubicBezTo>
                  <a:pt x="146" y="71"/>
                  <a:pt x="146" y="71"/>
                  <a:pt x="146" y="70"/>
                </a:cubicBezTo>
                <a:cubicBezTo>
                  <a:pt x="146" y="71"/>
                  <a:pt x="147" y="71"/>
                  <a:pt x="147" y="71"/>
                </a:cubicBezTo>
                <a:cubicBezTo>
                  <a:pt x="147" y="71"/>
                  <a:pt x="147" y="71"/>
                  <a:pt x="147" y="71"/>
                </a:cubicBezTo>
                <a:cubicBezTo>
                  <a:pt x="147" y="70"/>
                  <a:pt x="146" y="71"/>
                  <a:pt x="145" y="70"/>
                </a:cubicBezTo>
                <a:cubicBezTo>
                  <a:pt x="145" y="70"/>
                  <a:pt x="145" y="69"/>
                  <a:pt x="145" y="69"/>
                </a:cubicBezTo>
                <a:cubicBezTo>
                  <a:pt x="145" y="69"/>
                  <a:pt x="145" y="69"/>
                  <a:pt x="145" y="69"/>
                </a:cubicBezTo>
                <a:cubicBezTo>
                  <a:pt x="145" y="69"/>
                  <a:pt x="144" y="70"/>
                  <a:pt x="144" y="70"/>
                </a:cubicBezTo>
                <a:cubicBezTo>
                  <a:pt x="144" y="70"/>
                  <a:pt x="144" y="70"/>
                  <a:pt x="144" y="70"/>
                </a:cubicBezTo>
                <a:cubicBezTo>
                  <a:pt x="144" y="70"/>
                  <a:pt x="144" y="70"/>
                  <a:pt x="143" y="70"/>
                </a:cubicBezTo>
                <a:cubicBezTo>
                  <a:pt x="143" y="70"/>
                  <a:pt x="143" y="70"/>
                  <a:pt x="143" y="70"/>
                </a:cubicBezTo>
                <a:cubicBezTo>
                  <a:pt x="143" y="70"/>
                  <a:pt x="143" y="70"/>
                  <a:pt x="143" y="70"/>
                </a:cubicBezTo>
                <a:cubicBezTo>
                  <a:pt x="143" y="70"/>
                  <a:pt x="143" y="70"/>
                  <a:pt x="143" y="70"/>
                </a:cubicBezTo>
                <a:cubicBezTo>
                  <a:pt x="143" y="70"/>
                  <a:pt x="142" y="70"/>
                  <a:pt x="142" y="70"/>
                </a:cubicBezTo>
                <a:cubicBezTo>
                  <a:pt x="142" y="70"/>
                  <a:pt x="142" y="70"/>
                  <a:pt x="142" y="70"/>
                </a:cubicBezTo>
                <a:cubicBezTo>
                  <a:pt x="142" y="70"/>
                  <a:pt x="142" y="70"/>
                  <a:pt x="142" y="70"/>
                </a:cubicBezTo>
                <a:cubicBezTo>
                  <a:pt x="142" y="70"/>
                  <a:pt x="141" y="70"/>
                  <a:pt x="141" y="70"/>
                </a:cubicBezTo>
                <a:cubicBezTo>
                  <a:pt x="141" y="70"/>
                  <a:pt x="141" y="70"/>
                  <a:pt x="141" y="70"/>
                </a:cubicBezTo>
                <a:cubicBezTo>
                  <a:pt x="141" y="70"/>
                  <a:pt x="141" y="70"/>
                  <a:pt x="141" y="71"/>
                </a:cubicBezTo>
                <a:cubicBezTo>
                  <a:pt x="140" y="71"/>
                  <a:pt x="140" y="71"/>
                  <a:pt x="140" y="71"/>
                </a:cubicBezTo>
                <a:cubicBezTo>
                  <a:pt x="140" y="71"/>
                  <a:pt x="140" y="71"/>
                  <a:pt x="140" y="71"/>
                </a:cubicBezTo>
                <a:cubicBezTo>
                  <a:pt x="140" y="71"/>
                  <a:pt x="139" y="71"/>
                  <a:pt x="139" y="71"/>
                </a:cubicBezTo>
                <a:cubicBezTo>
                  <a:pt x="139" y="71"/>
                  <a:pt x="139" y="71"/>
                  <a:pt x="139" y="70"/>
                </a:cubicBezTo>
                <a:cubicBezTo>
                  <a:pt x="139" y="70"/>
                  <a:pt x="139" y="70"/>
                  <a:pt x="139" y="70"/>
                </a:cubicBezTo>
                <a:cubicBezTo>
                  <a:pt x="139" y="70"/>
                  <a:pt x="138" y="70"/>
                  <a:pt x="138" y="70"/>
                </a:cubicBezTo>
                <a:cubicBezTo>
                  <a:pt x="138" y="70"/>
                  <a:pt x="138" y="70"/>
                  <a:pt x="138" y="70"/>
                </a:cubicBezTo>
                <a:cubicBezTo>
                  <a:pt x="138" y="70"/>
                  <a:pt x="138" y="70"/>
                  <a:pt x="138" y="70"/>
                </a:cubicBezTo>
                <a:cubicBezTo>
                  <a:pt x="137" y="70"/>
                  <a:pt x="137" y="69"/>
                  <a:pt x="137" y="68"/>
                </a:cubicBezTo>
                <a:cubicBezTo>
                  <a:pt x="137" y="68"/>
                  <a:pt x="137" y="68"/>
                  <a:pt x="137" y="68"/>
                </a:cubicBezTo>
                <a:cubicBezTo>
                  <a:pt x="137" y="68"/>
                  <a:pt x="137" y="67"/>
                  <a:pt x="137" y="67"/>
                </a:cubicBezTo>
                <a:cubicBezTo>
                  <a:pt x="137" y="67"/>
                  <a:pt x="137" y="67"/>
                  <a:pt x="137" y="66"/>
                </a:cubicBezTo>
                <a:cubicBezTo>
                  <a:pt x="137" y="66"/>
                  <a:pt x="137" y="66"/>
                  <a:pt x="137" y="66"/>
                </a:cubicBezTo>
                <a:cubicBezTo>
                  <a:pt x="137" y="66"/>
                  <a:pt x="137" y="65"/>
                  <a:pt x="137" y="65"/>
                </a:cubicBezTo>
                <a:cubicBezTo>
                  <a:pt x="137" y="65"/>
                  <a:pt x="137" y="65"/>
                  <a:pt x="137" y="65"/>
                </a:cubicBezTo>
                <a:cubicBezTo>
                  <a:pt x="137" y="65"/>
                  <a:pt x="138" y="65"/>
                  <a:pt x="138" y="65"/>
                </a:cubicBezTo>
                <a:cubicBezTo>
                  <a:pt x="138" y="65"/>
                  <a:pt x="138" y="64"/>
                  <a:pt x="138" y="64"/>
                </a:cubicBezTo>
                <a:cubicBezTo>
                  <a:pt x="138" y="64"/>
                  <a:pt x="138" y="64"/>
                  <a:pt x="138" y="64"/>
                </a:cubicBezTo>
                <a:cubicBezTo>
                  <a:pt x="139" y="64"/>
                  <a:pt x="139" y="64"/>
                  <a:pt x="139" y="64"/>
                </a:cubicBezTo>
                <a:cubicBezTo>
                  <a:pt x="139" y="64"/>
                  <a:pt x="139" y="64"/>
                  <a:pt x="139" y="64"/>
                </a:cubicBezTo>
                <a:cubicBezTo>
                  <a:pt x="139" y="64"/>
                  <a:pt x="141" y="62"/>
                  <a:pt x="141" y="62"/>
                </a:cubicBezTo>
                <a:cubicBezTo>
                  <a:pt x="141" y="62"/>
                  <a:pt x="141" y="62"/>
                  <a:pt x="142" y="62"/>
                </a:cubicBezTo>
                <a:cubicBezTo>
                  <a:pt x="142" y="62"/>
                  <a:pt x="142" y="62"/>
                  <a:pt x="142" y="61"/>
                </a:cubicBezTo>
                <a:cubicBezTo>
                  <a:pt x="142" y="61"/>
                  <a:pt x="141" y="61"/>
                  <a:pt x="141" y="61"/>
                </a:cubicBezTo>
                <a:cubicBezTo>
                  <a:pt x="141" y="61"/>
                  <a:pt x="142" y="61"/>
                  <a:pt x="141" y="61"/>
                </a:cubicBezTo>
                <a:cubicBezTo>
                  <a:pt x="141" y="60"/>
                  <a:pt x="141" y="60"/>
                  <a:pt x="141" y="60"/>
                </a:cubicBezTo>
                <a:cubicBezTo>
                  <a:pt x="141" y="60"/>
                  <a:pt x="141" y="60"/>
                  <a:pt x="140" y="60"/>
                </a:cubicBezTo>
                <a:cubicBezTo>
                  <a:pt x="140" y="60"/>
                  <a:pt x="139" y="60"/>
                  <a:pt x="139" y="60"/>
                </a:cubicBezTo>
                <a:cubicBezTo>
                  <a:pt x="139" y="60"/>
                  <a:pt x="139" y="60"/>
                  <a:pt x="138" y="60"/>
                </a:cubicBezTo>
                <a:cubicBezTo>
                  <a:pt x="138" y="60"/>
                  <a:pt x="138" y="60"/>
                  <a:pt x="138" y="61"/>
                </a:cubicBezTo>
                <a:cubicBezTo>
                  <a:pt x="137" y="61"/>
                  <a:pt x="137" y="61"/>
                  <a:pt x="137" y="61"/>
                </a:cubicBezTo>
                <a:cubicBezTo>
                  <a:pt x="137" y="61"/>
                  <a:pt x="137" y="61"/>
                  <a:pt x="137" y="61"/>
                </a:cubicBezTo>
                <a:cubicBezTo>
                  <a:pt x="137" y="62"/>
                  <a:pt x="137" y="62"/>
                  <a:pt x="136" y="62"/>
                </a:cubicBezTo>
                <a:cubicBezTo>
                  <a:pt x="136" y="62"/>
                  <a:pt x="136" y="62"/>
                  <a:pt x="137" y="62"/>
                </a:cubicBezTo>
                <a:cubicBezTo>
                  <a:pt x="137" y="62"/>
                  <a:pt x="137" y="62"/>
                  <a:pt x="137" y="63"/>
                </a:cubicBezTo>
                <a:cubicBezTo>
                  <a:pt x="137" y="63"/>
                  <a:pt x="137" y="63"/>
                  <a:pt x="137" y="63"/>
                </a:cubicBezTo>
                <a:cubicBezTo>
                  <a:pt x="137" y="63"/>
                  <a:pt x="136" y="63"/>
                  <a:pt x="136" y="64"/>
                </a:cubicBezTo>
                <a:cubicBezTo>
                  <a:pt x="136" y="64"/>
                  <a:pt x="135" y="64"/>
                  <a:pt x="135" y="64"/>
                </a:cubicBezTo>
                <a:cubicBezTo>
                  <a:pt x="135" y="64"/>
                  <a:pt x="135" y="64"/>
                  <a:pt x="135" y="64"/>
                </a:cubicBezTo>
                <a:cubicBezTo>
                  <a:pt x="134" y="64"/>
                  <a:pt x="134" y="65"/>
                  <a:pt x="134" y="65"/>
                </a:cubicBezTo>
                <a:cubicBezTo>
                  <a:pt x="134" y="65"/>
                  <a:pt x="134" y="65"/>
                  <a:pt x="133" y="66"/>
                </a:cubicBezTo>
                <a:cubicBezTo>
                  <a:pt x="133" y="66"/>
                  <a:pt x="133" y="66"/>
                  <a:pt x="133" y="66"/>
                </a:cubicBezTo>
                <a:cubicBezTo>
                  <a:pt x="133" y="66"/>
                  <a:pt x="133" y="66"/>
                  <a:pt x="133" y="66"/>
                </a:cubicBezTo>
                <a:cubicBezTo>
                  <a:pt x="133" y="66"/>
                  <a:pt x="133" y="66"/>
                  <a:pt x="133" y="66"/>
                </a:cubicBezTo>
                <a:cubicBezTo>
                  <a:pt x="133" y="66"/>
                  <a:pt x="132" y="66"/>
                  <a:pt x="132" y="66"/>
                </a:cubicBezTo>
                <a:cubicBezTo>
                  <a:pt x="132" y="67"/>
                  <a:pt x="133" y="67"/>
                  <a:pt x="132" y="68"/>
                </a:cubicBezTo>
                <a:cubicBezTo>
                  <a:pt x="132" y="68"/>
                  <a:pt x="132" y="68"/>
                  <a:pt x="132" y="68"/>
                </a:cubicBezTo>
                <a:cubicBezTo>
                  <a:pt x="132" y="68"/>
                  <a:pt x="132" y="69"/>
                  <a:pt x="132" y="69"/>
                </a:cubicBezTo>
                <a:cubicBezTo>
                  <a:pt x="132" y="69"/>
                  <a:pt x="132" y="69"/>
                  <a:pt x="132" y="69"/>
                </a:cubicBezTo>
                <a:cubicBezTo>
                  <a:pt x="132" y="69"/>
                  <a:pt x="133" y="69"/>
                  <a:pt x="133" y="69"/>
                </a:cubicBezTo>
                <a:cubicBezTo>
                  <a:pt x="133" y="69"/>
                  <a:pt x="133" y="69"/>
                  <a:pt x="133" y="69"/>
                </a:cubicBezTo>
                <a:cubicBezTo>
                  <a:pt x="133" y="70"/>
                  <a:pt x="133" y="70"/>
                  <a:pt x="134" y="70"/>
                </a:cubicBezTo>
                <a:cubicBezTo>
                  <a:pt x="134" y="71"/>
                  <a:pt x="134" y="71"/>
                  <a:pt x="134" y="71"/>
                </a:cubicBezTo>
                <a:cubicBezTo>
                  <a:pt x="134" y="71"/>
                  <a:pt x="134" y="71"/>
                  <a:pt x="134" y="71"/>
                </a:cubicBezTo>
                <a:cubicBezTo>
                  <a:pt x="134" y="71"/>
                  <a:pt x="133" y="72"/>
                  <a:pt x="133" y="72"/>
                </a:cubicBezTo>
                <a:cubicBezTo>
                  <a:pt x="133" y="71"/>
                  <a:pt x="131" y="71"/>
                  <a:pt x="131" y="71"/>
                </a:cubicBezTo>
                <a:cubicBezTo>
                  <a:pt x="131" y="71"/>
                  <a:pt x="131" y="71"/>
                  <a:pt x="131" y="71"/>
                </a:cubicBezTo>
                <a:cubicBezTo>
                  <a:pt x="131" y="71"/>
                  <a:pt x="131" y="71"/>
                  <a:pt x="131" y="71"/>
                </a:cubicBezTo>
                <a:cubicBezTo>
                  <a:pt x="132" y="71"/>
                  <a:pt x="132" y="72"/>
                  <a:pt x="132" y="72"/>
                </a:cubicBezTo>
                <a:cubicBezTo>
                  <a:pt x="133" y="72"/>
                  <a:pt x="133" y="71"/>
                  <a:pt x="134" y="72"/>
                </a:cubicBezTo>
                <a:cubicBezTo>
                  <a:pt x="134" y="72"/>
                  <a:pt x="134" y="72"/>
                  <a:pt x="134" y="72"/>
                </a:cubicBezTo>
                <a:cubicBezTo>
                  <a:pt x="134" y="72"/>
                  <a:pt x="134" y="72"/>
                  <a:pt x="134" y="72"/>
                </a:cubicBezTo>
                <a:cubicBezTo>
                  <a:pt x="134" y="72"/>
                  <a:pt x="134" y="72"/>
                  <a:pt x="134" y="72"/>
                </a:cubicBezTo>
                <a:cubicBezTo>
                  <a:pt x="134" y="72"/>
                  <a:pt x="134" y="72"/>
                  <a:pt x="134" y="72"/>
                </a:cubicBezTo>
                <a:cubicBezTo>
                  <a:pt x="134" y="72"/>
                  <a:pt x="133" y="72"/>
                  <a:pt x="133" y="72"/>
                </a:cubicBezTo>
                <a:cubicBezTo>
                  <a:pt x="133" y="72"/>
                  <a:pt x="133" y="72"/>
                  <a:pt x="133" y="72"/>
                </a:cubicBezTo>
                <a:cubicBezTo>
                  <a:pt x="133" y="72"/>
                  <a:pt x="133" y="72"/>
                  <a:pt x="133" y="72"/>
                </a:cubicBezTo>
                <a:cubicBezTo>
                  <a:pt x="133" y="72"/>
                  <a:pt x="133" y="72"/>
                  <a:pt x="133" y="72"/>
                </a:cubicBezTo>
                <a:cubicBezTo>
                  <a:pt x="133" y="72"/>
                  <a:pt x="133" y="72"/>
                  <a:pt x="133" y="72"/>
                </a:cubicBezTo>
                <a:cubicBezTo>
                  <a:pt x="133" y="72"/>
                  <a:pt x="133" y="72"/>
                  <a:pt x="133" y="72"/>
                </a:cubicBezTo>
                <a:cubicBezTo>
                  <a:pt x="132" y="72"/>
                  <a:pt x="133" y="73"/>
                  <a:pt x="132" y="73"/>
                </a:cubicBezTo>
                <a:cubicBezTo>
                  <a:pt x="132" y="73"/>
                  <a:pt x="132" y="73"/>
                  <a:pt x="132" y="73"/>
                </a:cubicBezTo>
                <a:cubicBezTo>
                  <a:pt x="132" y="73"/>
                  <a:pt x="131" y="73"/>
                  <a:pt x="131" y="73"/>
                </a:cubicBezTo>
                <a:cubicBezTo>
                  <a:pt x="131" y="73"/>
                  <a:pt x="132" y="74"/>
                  <a:pt x="132" y="74"/>
                </a:cubicBezTo>
                <a:cubicBezTo>
                  <a:pt x="131" y="74"/>
                  <a:pt x="131" y="74"/>
                  <a:pt x="131" y="74"/>
                </a:cubicBezTo>
                <a:cubicBezTo>
                  <a:pt x="131" y="74"/>
                  <a:pt x="131" y="74"/>
                  <a:pt x="131" y="74"/>
                </a:cubicBezTo>
                <a:cubicBezTo>
                  <a:pt x="131" y="74"/>
                  <a:pt x="131" y="74"/>
                  <a:pt x="131" y="75"/>
                </a:cubicBezTo>
                <a:cubicBezTo>
                  <a:pt x="131" y="75"/>
                  <a:pt x="131" y="75"/>
                  <a:pt x="131" y="75"/>
                </a:cubicBezTo>
                <a:cubicBezTo>
                  <a:pt x="131" y="75"/>
                  <a:pt x="131" y="75"/>
                  <a:pt x="131" y="75"/>
                </a:cubicBezTo>
                <a:cubicBezTo>
                  <a:pt x="131" y="76"/>
                  <a:pt x="131" y="76"/>
                  <a:pt x="131" y="76"/>
                </a:cubicBezTo>
                <a:cubicBezTo>
                  <a:pt x="131" y="76"/>
                  <a:pt x="131" y="77"/>
                  <a:pt x="130" y="77"/>
                </a:cubicBezTo>
                <a:cubicBezTo>
                  <a:pt x="130" y="77"/>
                  <a:pt x="130" y="77"/>
                  <a:pt x="130" y="77"/>
                </a:cubicBezTo>
                <a:cubicBezTo>
                  <a:pt x="130" y="77"/>
                  <a:pt x="130" y="77"/>
                  <a:pt x="130" y="77"/>
                </a:cubicBezTo>
                <a:cubicBezTo>
                  <a:pt x="130" y="77"/>
                  <a:pt x="130" y="77"/>
                  <a:pt x="129" y="77"/>
                </a:cubicBezTo>
                <a:cubicBezTo>
                  <a:pt x="129" y="77"/>
                  <a:pt x="129" y="77"/>
                  <a:pt x="129" y="77"/>
                </a:cubicBezTo>
                <a:cubicBezTo>
                  <a:pt x="129" y="77"/>
                  <a:pt x="129" y="77"/>
                  <a:pt x="129" y="77"/>
                </a:cubicBezTo>
                <a:cubicBezTo>
                  <a:pt x="129" y="77"/>
                  <a:pt x="129" y="78"/>
                  <a:pt x="129" y="78"/>
                </a:cubicBezTo>
                <a:cubicBezTo>
                  <a:pt x="129" y="78"/>
                  <a:pt x="129" y="78"/>
                  <a:pt x="129" y="78"/>
                </a:cubicBezTo>
                <a:cubicBezTo>
                  <a:pt x="129" y="78"/>
                  <a:pt x="129" y="78"/>
                  <a:pt x="128" y="78"/>
                </a:cubicBezTo>
                <a:cubicBezTo>
                  <a:pt x="128" y="78"/>
                  <a:pt x="128" y="78"/>
                  <a:pt x="127" y="78"/>
                </a:cubicBezTo>
                <a:cubicBezTo>
                  <a:pt x="127" y="78"/>
                  <a:pt x="127" y="78"/>
                  <a:pt x="127" y="78"/>
                </a:cubicBezTo>
                <a:cubicBezTo>
                  <a:pt x="127" y="78"/>
                  <a:pt x="127" y="77"/>
                  <a:pt x="127" y="77"/>
                </a:cubicBezTo>
                <a:cubicBezTo>
                  <a:pt x="127" y="77"/>
                  <a:pt x="127" y="77"/>
                  <a:pt x="127" y="77"/>
                </a:cubicBezTo>
                <a:cubicBezTo>
                  <a:pt x="127" y="77"/>
                  <a:pt x="127" y="77"/>
                  <a:pt x="127" y="77"/>
                </a:cubicBezTo>
                <a:cubicBezTo>
                  <a:pt x="127" y="77"/>
                  <a:pt x="127" y="77"/>
                  <a:pt x="127" y="77"/>
                </a:cubicBezTo>
                <a:cubicBezTo>
                  <a:pt x="127" y="77"/>
                  <a:pt x="127" y="76"/>
                  <a:pt x="127" y="76"/>
                </a:cubicBezTo>
                <a:cubicBezTo>
                  <a:pt x="127" y="76"/>
                  <a:pt x="126" y="76"/>
                  <a:pt x="126" y="75"/>
                </a:cubicBezTo>
                <a:cubicBezTo>
                  <a:pt x="126" y="75"/>
                  <a:pt x="126" y="75"/>
                  <a:pt x="126" y="75"/>
                </a:cubicBezTo>
                <a:cubicBezTo>
                  <a:pt x="126" y="75"/>
                  <a:pt x="126" y="74"/>
                  <a:pt x="126" y="74"/>
                </a:cubicBezTo>
                <a:cubicBezTo>
                  <a:pt x="126" y="74"/>
                  <a:pt x="126" y="74"/>
                  <a:pt x="126" y="74"/>
                </a:cubicBezTo>
                <a:cubicBezTo>
                  <a:pt x="126" y="74"/>
                  <a:pt x="126" y="74"/>
                  <a:pt x="125" y="74"/>
                </a:cubicBezTo>
                <a:cubicBezTo>
                  <a:pt x="125" y="74"/>
                  <a:pt x="125" y="73"/>
                  <a:pt x="125" y="73"/>
                </a:cubicBezTo>
                <a:cubicBezTo>
                  <a:pt x="125" y="73"/>
                  <a:pt x="125" y="73"/>
                  <a:pt x="125" y="73"/>
                </a:cubicBezTo>
                <a:cubicBezTo>
                  <a:pt x="125" y="73"/>
                  <a:pt x="125" y="73"/>
                  <a:pt x="125" y="72"/>
                </a:cubicBezTo>
                <a:cubicBezTo>
                  <a:pt x="125" y="72"/>
                  <a:pt x="125" y="72"/>
                  <a:pt x="125" y="72"/>
                </a:cubicBezTo>
                <a:cubicBezTo>
                  <a:pt x="125" y="72"/>
                  <a:pt x="125" y="72"/>
                  <a:pt x="125" y="72"/>
                </a:cubicBezTo>
                <a:cubicBezTo>
                  <a:pt x="125" y="72"/>
                  <a:pt x="125" y="72"/>
                  <a:pt x="124" y="72"/>
                </a:cubicBezTo>
                <a:cubicBezTo>
                  <a:pt x="124" y="71"/>
                  <a:pt x="124" y="71"/>
                  <a:pt x="124" y="71"/>
                </a:cubicBezTo>
                <a:cubicBezTo>
                  <a:pt x="124" y="71"/>
                  <a:pt x="124" y="71"/>
                  <a:pt x="124" y="71"/>
                </a:cubicBezTo>
                <a:cubicBezTo>
                  <a:pt x="124" y="72"/>
                  <a:pt x="124" y="72"/>
                  <a:pt x="124" y="72"/>
                </a:cubicBezTo>
                <a:cubicBezTo>
                  <a:pt x="124" y="72"/>
                  <a:pt x="123" y="72"/>
                  <a:pt x="123" y="72"/>
                </a:cubicBezTo>
                <a:cubicBezTo>
                  <a:pt x="123" y="72"/>
                  <a:pt x="123" y="73"/>
                  <a:pt x="123" y="73"/>
                </a:cubicBezTo>
                <a:cubicBezTo>
                  <a:pt x="122" y="73"/>
                  <a:pt x="122" y="73"/>
                  <a:pt x="121" y="74"/>
                </a:cubicBezTo>
                <a:cubicBezTo>
                  <a:pt x="121" y="74"/>
                  <a:pt x="120" y="74"/>
                  <a:pt x="120" y="74"/>
                </a:cubicBezTo>
                <a:cubicBezTo>
                  <a:pt x="120" y="74"/>
                  <a:pt x="120" y="74"/>
                  <a:pt x="120" y="74"/>
                </a:cubicBezTo>
                <a:cubicBezTo>
                  <a:pt x="120" y="74"/>
                  <a:pt x="120" y="74"/>
                  <a:pt x="120" y="74"/>
                </a:cubicBezTo>
                <a:cubicBezTo>
                  <a:pt x="120" y="74"/>
                  <a:pt x="120" y="74"/>
                  <a:pt x="120" y="74"/>
                </a:cubicBezTo>
                <a:cubicBezTo>
                  <a:pt x="120" y="74"/>
                  <a:pt x="120" y="74"/>
                  <a:pt x="120" y="74"/>
                </a:cubicBezTo>
                <a:cubicBezTo>
                  <a:pt x="119" y="73"/>
                  <a:pt x="119" y="73"/>
                  <a:pt x="119" y="73"/>
                </a:cubicBezTo>
                <a:cubicBezTo>
                  <a:pt x="118" y="73"/>
                  <a:pt x="118" y="73"/>
                  <a:pt x="118" y="73"/>
                </a:cubicBezTo>
                <a:cubicBezTo>
                  <a:pt x="118" y="73"/>
                  <a:pt x="118" y="72"/>
                  <a:pt x="118" y="72"/>
                </a:cubicBezTo>
                <a:cubicBezTo>
                  <a:pt x="118" y="72"/>
                  <a:pt x="119" y="72"/>
                  <a:pt x="119" y="72"/>
                </a:cubicBezTo>
                <a:cubicBezTo>
                  <a:pt x="119" y="72"/>
                  <a:pt x="119" y="72"/>
                  <a:pt x="119" y="72"/>
                </a:cubicBezTo>
                <a:cubicBezTo>
                  <a:pt x="119" y="72"/>
                  <a:pt x="119" y="72"/>
                  <a:pt x="119" y="72"/>
                </a:cubicBezTo>
                <a:cubicBezTo>
                  <a:pt x="119" y="72"/>
                  <a:pt x="119" y="72"/>
                  <a:pt x="119" y="73"/>
                </a:cubicBezTo>
                <a:cubicBezTo>
                  <a:pt x="119" y="72"/>
                  <a:pt x="119" y="72"/>
                  <a:pt x="119" y="72"/>
                </a:cubicBezTo>
                <a:cubicBezTo>
                  <a:pt x="119" y="72"/>
                  <a:pt x="119" y="72"/>
                  <a:pt x="119" y="72"/>
                </a:cubicBezTo>
                <a:cubicBezTo>
                  <a:pt x="119" y="72"/>
                  <a:pt x="119" y="72"/>
                  <a:pt x="119" y="72"/>
                </a:cubicBezTo>
                <a:cubicBezTo>
                  <a:pt x="119" y="72"/>
                  <a:pt x="119" y="72"/>
                  <a:pt x="119" y="72"/>
                </a:cubicBezTo>
                <a:cubicBezTo>
                  <a:pt x="119" y="72"/>
                  <a:pt x="119" y="72"/>
                  <a:pt x="119" y="72"/>
                </a:cubicBezTo>
                <a:cubicBezTo>
                  <a:pt x="119" y="72"/>
                  <a:pt x="119" y="72"/>
                  <a:pt x="119" y="72"/>
                </a:cubicBezTo>
                <a:cubicBezTo>
                  <a:pt x="119" y="72"/>
                  <a:pt x="119" y="72"/>
                  <a:pt x="119" y="72"/>
                </a:cubicBezTo>
                <a:cubicBezTo>
                  <a:pt x="119" y="72"/>
                  <a:pt x="119" y="72"/>
                  <a:pt x="119" y="72"/>
                </a:cubicBezTo>
                <a:cubicBezTo>
                  <a:pt x="119" y="72"/>
                  <a:pt x="119" y="71"/>
                  <a:pt x="119" y="71"/>
                </a:cubicBezTo>
                <a:cubicBezTo>
                  <a:pt x="119" y="71"/>
                  <a:pt x="119" y="72"/>
                  <a:pt x="119" y="72"/>
                </a:cubicBezTo>
                <a:cubicBezTo>
                  <a:pt x="119" y="72"/>
                  <a:pt x="119" y="72"/>
                  <a:pt x="119" y="72"/>
                </a:cubicBezTo>
                <a:cubicBezTo>
                  <a:pt x="119" y="71"/>
                  <a:pt x="119" y="71"/>
                  <a:pt x="119" y="71"/>
                </a:cubicBezTo>
                <a:cubicBezTo>
                  <a:pt x="119" y="71"/>
                  <a:pt x="119" y="72"/>
                  <a:pt x="119" y="72"/>
                </a:cubicBezTo>
                <a:cubicBezTo>
                  <a:pt x="119" y="72"/>
                  <a:pt x="118" y="72"/>
                  <a:pt x="118" y="72"/>
                </a:cubicBezTo>
                <a:cubicBezTo>
                  <a:pt x="118" y="72"/>
                  <a:pt x="118" y="72"/>
                  <a:pt x="118" y="72"/>
                </a:cubicBezTo>
                <a:cubicBezTo>
                  <a:pt x="118" y="72"/>
                  <a:pt x="118" y="72"/>
                  <a:pt x="118" y="72"/>
                </a:cubicBezTo>
                <a:cubicBezTo>
                  <a:pt x="118" y="72"/>
                  <a:pt x="118" y="72"/>
                  <a:pt x="118" y="72"/>
                </a:cubicBezTo>
                <a:cubicBezTo>
                  <a:pt x="118" y="72"/>
                  <a:pt x="118" y="71"/>
                  <a:pt x="118" y="71"/>
                </a:cubicBezTo>
                <a:cubicBezTo>
                  <a:pt x="118" y="71"/>
                  <a:pt x="118" y="71"/>
                  <a:pt x="118" y="71"/>
                </a:cubicBezTo>
                <a:cubicBezTo>
                  <a:pt x="118" y="71"/>
                  <a:pt x="118" y="71"/>
                  <a:pt x="118" y="71"/>
                </a:cubicBezTo>
                <a:cubicBezTo>
                  <a:pt x="118" y="71"/>
                  <a:pt x="118" y="71"/>
                  <a:pt x="118" y="71"/>
                </a:cubicBezTo>
                <a:cubicBezTo>
                  <a:pt x="118" y="71"/>
                  <a:pt x="118" y="71"/>
                  <a:pt x="118" y="71"/>
                </a:cubicBezTo>
                <a:cubicBezTo>
                  <a:pt x="118" y="71"/>
                  <a:pt x="118" y="71"/>
                  <a:pt x="118" y="71"/>
                </a:cubicBezTo>
                <a:cubicBezTo>
                  <a:pt x="118" y="71"/>
                  <a:pt x="119" y="71"/>
                  <a:pt x="119" y="71"/>
                </a:cubicBezTo>
                <a:cubicBezTo>
                  <a:pt x="119" y="71"/>
                  <a:pt x="119" y="71"/>
                  <a:pt x="119" y="71"/>
                </a:cubicBezTo>
                <a:cubicBezTo>
                  <a:pt x="119" y="71"/>
                  <a:pt x="119" y="71"/>
                  <a:pt x="119" y="71"/>
                </a:cubicBezTo>
                <a:cubicBezTo>
                  <a:pt x="119" y="71"/>
                  <a:pt x="119" y="71"/>
                  <a:pt x="119" y="71"/>
                </a:cubicBezTo>
                <a:cubicBezTo>
                  <a:pt x="119" y="71"/>
                  <a:pt x="119" y="71"/>
                  <a:pt x="118" y="71"/>
                </a:cubicBezTo>
                <a:cubicBezTo>
                  <a:pt x="119" y="71"/>
                  <a:pt x="119" y="71"/>
                  <a:pt x="119" y="71"/>
                </a:cubicBezTo>
                <a:cubicBezTo>
                  <a:pt x="119" y="71"/>
                  <a:pt x="119" y="70"/>
                  <a:pt x="119" y="70"/>
                </a:cubicBezTo>
                <a:cubicBezTo>
                  <a:pt x="118" y="70"/>
                  <a:pt x="118" y="70"/>
                  <a:pt x="118" y="70"/>
                </a:cubicBezTo>
                <a:cubicBezTo>
                  <a:pt x="118" y="70"/>
                  <a:pt x="118" y="70"/>
                  <a:pt x="118" y="70"/>
                </a:cubicBezTo>
                <a:cubicBezTo>
                  <a:pt x="118" y="70"/>
                  <a:pt x="118" y="69"/>
                  <a:pt x="118" y="69"/>
                </a:cubicBezTo>
                <a:cubicBezTo>
                  <a:pt x="118" y="70"/>
                  <a:pt x="118" y="69"/>
                  <a:pt x="118" y="69"/>
                </a:cubicBezTo>
                <a:cubicBezTo>
                  <a:pt x="118" y="69"/>
                  <a:pt x="118" y="69"/>
                  <a:pt x="118" y="69"/>
                </a:cubicBezTo>
                <a:cubicBezTo>
                  <a:pt x="118" y="69"/>
                  <a:pt x="118" y="69"/>
                  <a:pt x="118" y="69"/>
                </a:cubicBezTo>
                <a:cubicBezTo>
                  <a:pt x="118" y="69"/>
                  <a:pt x="118" y="69"/>
                  <a:pt x="118" y="69"/>
                </a:cubicBezTo>
                <a:cubicBezTo>
                  <a:pt x="118" y="69"/>
                  <a:pt x="118" y="68"/>
                  <a:pt x="118" y="68"/>
                </a:cubicBezTo>
                <a:cubicBezTo>
                  <a:pt x="118" y="68"/>
                  <a:pt x="118" y="68"/>
                  <a:pt x="118" y="67"/>
                </a:cubicBezTo>
                <a:cubicBezTo>
                  <a:pt x="118" y="67"/>
                  <a:pt x="119" y="67"/>
                  <a:pt x="119" y="67"/>
                </a:cubicBezTo>
                <a:cubicBezTo>
                  <a:pt x="119" y="67"/>
                  <a:pt x="119" y="67"/>
                  <a:pt x="119" y="67"/>
                </a:cubicBezTo>
                <a:cubicBezTo>
                  <a:pt x="119" y="67"/>
                  <a:pt x="118" y="67"/>
                  <a:pt x="118" y="67"/>
                </a:cubicBezTo>
                <a:cubicBezTo>
                  <a:pt x="118" y="67"/>
                  <a:pt x="118" y="67"/>
                  <a:pt x="118" y="67"/>
                </a:cubicBezTo>
                <a:cubicBezTo>
                  <a:pt x="119" y="67"/>
                  <a:pt x="119" y="66"/>
                  <a:pt x="119" y="66"/>
                </a:cubicBezTo>
                <a:cubicBezTo>
                  <a:pt x="120" y="66"/>
                  <a:pt x="120" y="66"/>
                  <a:pt x="120" y="66"/>
                </a:cubicBezTo>
                <a:cubicBezTo>
                  <a:pt x="120" y="66"/>
                  <a:pt x="121" y="66"/>
                  <a:pt x="121" y="66"/>
                </a:cubicBezTo>
                <a:cubicBezTo>
                  <a:pt x="121" y="66"/>
                  <a:pt x="120" y="66"/>
                  <a:pt x="120" y="65"/>
                </a:cubicBezTo>
                <a:cubicBezTo>
                  <a:pt x="120" y="65"/>
                  <a:pt x="120" y="65"/>
                  <a:pt x="120" y="65"/>
                </a:cubicBezTo>
                <a:cubicBezTo>
                  <a:pt x="121" y="65"/>
                  <a:pt x="121" y="65"/>
                  <a:pt x="122" y="65"/>
                </a:cubicBezTo>
                <a:cubicBezTo>
                  <a:pt x="122" y="65"/>
                  <a:pt x="122" y="64"/>
                  <a:pt x="123" y="64"/>
                </a:cubicBezTo>
                <a:cubicBezTo>
                  <a:pt x="123" y="64"/>
                  <a:pt x="123" y="65"/>
                  <a:pt x="123" y="65"/>
                </a:cubicBezTo>
                <a:cubicBezTo>
                  <a:pt x="123" y="65"/>
                  <a:pt x="123" y="65"/>
                  <a:pt x="123" y="65"/>
                </a:cubicBezTo>
                <a:cubicBezTo>
                  <a:pt x="123" y="64"/>
                  <a:pt x="123" y="64"/>
                  <a:pt x="123" y="64"/>
                </a:cubicBezTo>
                <a:cubicBezTo>
                  <a:pt x="123" y="64"/>
                  <a:pt x="124" y="64"/>
                  <a:pt x="124" y="63"/>
                </a:cubicBezTo>
                <a:cubicBezTo>
                  <a:pt x="124" y="63"/>
                  <a:pt x="124" y="63"/>
                  <a:pt x="125" y="62"/>
                </a:cubicBezTo>
                <a:cubicBezTo>
                  <a:pt x="125" y="62"/>
                  <a:pt x="125" y="63"/>
                  <a:pt x="125" y="62"/>
                </a:cubicBezTo>
                <a:cubicBezTo>
                  <a:pt x="125" y="62"/>
                  <a:pt x="125" y="62"/>
                  <a:pt x="125" y="62"/>
                </a:cubicBezTo>
                <a:cubicBezTo>
                  <a:pt x="125" y="62"/>
                  <a:pt x="125" y="62"/>
                  <a:pt x="125" y="62"/>
                </a:cubicBezTo>
                <a:cubicBezTo>
                  <a:pt x="126" y="62"/>
                  <a:pt x="126" y="61"/>
                  <a:pt x="126" y="61"/>
                </a:cubicBezTo>
                <a:cubicBezTo>
                  <a:pt x="126" y="61"/>
                  <a:pt x="126" y="61"/>
                  <a:pt x="127" y="61"/>
                </a:cubicBezTo>
                <a:cubicBezTo>
                  <a:pt x="127" y="61"/>
                  <a:pt x="127" y="61"/>
                  <a:pt x="127" y="61"/>
                </a:cubicBezTo>
                <a:cubicBezTo>
                  <a:pt x="127" y="61"/>
                  <a:pt x="126" y="61"/>
                  <a:pt x="126" y="61"/>
                </a:cubicBezTo>
                <a:cubicBezTo>
                  <a:pt x="127" y="60"/>
                  <a:pt x="127" y="60"/>
                  <a:pt x="127" y="60"/>
                </a:cubicBezTo>
                <a:cubicBezTo>
                  <a:pt x="127" y="60"/>
                  <a:pt x="127" y="59"/>
                  <a:pt x="127" y="59"/>
                </a:cubicBezTo>
                <a:cubicBezTo>
                  <a:pt x="128" y="59"/>
                  <a:pt x="128" y="59"/>
                  <a:pt x="128" y="59"/>
                </a:cubicBezTo>
                <a:cubicBezTo>
                  <a:pt x="128" y="59"/>
                  <a:pt x="128" y="59"/>
                  <a:pt x="128" y="59"/>
                </a:cubicBezTo>
                <a:cubicBezTo>
                  <a:pt x="128" y="59"/>
                  <a:pt x="128" y="59"/>
                  <a:pt x="127" y="59"/>
                </a:cubicBezTo>
                <a:cubicBezTo>
                  <a:pt x="127" y="58"/>
                  <a:pt x="128" y="58"/>
                  <a:pt x="128" y="58"/>
                </a:cubicBezTo>
                <a:cubicBezTo>
                  <a:pt x="128" y="58"/>
                  <a:pt x="128" y="58"/>
                  <a:pt x="128" y="58"/>
                </a:cubicBezTo>
                <a:cubicBezTo>
                  <a:pt x="128" y="58"/>
                  <a:pt x="128" y="58"/>
                  <a:pt x="128" y="58"/>
                </a:cubicBezTo>
                <a:cubicBezTo>
                  <a:pt x="128" y="58"/>
                  <a:pt x="128" y="58"/>
                  <a:pt x="128" y="58"/>
                </a:cubicBezTo>
                <a:cubicBezTo>
                  <a:pt x="128" y="58"/>
                  <a:pt x="128" y="58"/>
                  <a:pt x="128" y="58"/>
                </a:cubicBezTo>
                <a:cubicBezTo>
                  <a:pt x="128" y="57"/>
                  <a:pt x="129" y="57"/>
                  <a:pt x="129" y="57"/>
                </a:cubicBezTo>
                <a:cubicBezTo>
                  <a:pt x="129" y="57"/>
                  <a:pt x="129" y="57"/>
                  <a:pt x="129" y="57"/>
                </a:cubicBezTo>
                <a:cubicBezTo>
                  <a:pt x="129" y="57"/>
                  <a:pt x="129" y="57"/>
                  <a:pt x="129" y="56"/>
                </a:cubicBezTo>
                <a:cubicBezTo>
                  <a:pt x="130" y="56"/>
                  <a:pt x="130" y="57"/>
                  <a:pt x="130" y="57"/>
                </a:cubicBezTo>
                <a:cubicBezTo>
                  <a:pt x="130" y="56"/>
                  <a:pt x="130" y="56"/>
                  <a:pt x="130" y="56"/>
                </a:cubicBezTo>
                <a:cubicBezTo>
                  <a:pt x="130" y="56"/>
                  <a:pt x="130" y="56"/>
                  <a:pt x="130" y="56"/>
                </a:cubicBezTo>
                <a:cubicBezTo>
                  <a:pt x="130" y="56"/>
                  <a:pt x="130" y="56"/>
                  <a:pt x="130" y="56"/>
                </a:cubicBezTo>
                <a:cubicBezTo>
                  <a:pt x="130" y="56"/>
                  <a:pt x="131" y="55"/>
                  <a:pt x="131" y="55"/>
                </a:cubicBezTo>
                <a:cubicBezTo>
                  <a:pt x="131" y="55"/>
                  <a:pt x="131" y="55"/>
                  <a:pt x="131" y="55"/>
                </a:cubicBezTo>
                <a:cubicBezTo>
                  <a:pt x="131" y="56"/>
                  <a:pt x="131" y="56"/>
                  <a:pt x="131" y="56"/>
                </a:cubicBezTo>
                <a:cubicBezTo>
                  <a:pt x="131" y="56"/>
                  <a:pt x="131" y="56"/>
                  <a:pt x="131" y="56"/>
                </a:cubicBezTo>
                <a:cubicBezTo>
                  <a:pt x="131" y="56"/>
                  <a:pt x="131" y="56"/>
                  <a:pt x="131" y="55"/>
                </a:cubicBezTo>
                <a:cubicBezTo>
                  <a:pt x="131" y="55"/>
                  <a:pt x="131" y="55"/>
                  <a:pt x="131" y="55"/>
                </a:cubicBezTo>
                <a:cubicBezTo>
                  <a:pt x="132" y="55"/>
                  <a:pt x="132" y="55"/>
                  <a:pt x="132" y="55"/>
                </a:cubicBezTo>
                <a:cubicBezTo>
                  <a:pt x="132" y="55"/>
                  <a:pt x="132" y="55"/>
                  <a:pt x="132" y="55"/>
                </a:cubicBezTo>
                <a:cubicBezTo>
                  <a:pt x="132" y="55"/>
                  <a:pt x="132" y="55"/>
                  <a:pt x="132" y="54"/>
                </a:cubicBezTo>
                <a:cubicBezTo>
                  <a:pt x="132" y="54"/>
                  <a:pt x="132" y="54"/>
                  <a:pt x="132" y="54"/>
                </a:cubicBezTo>
                <a:cubicBezTo>
                  <a:pt x="132" y="54"/>
                  <a:pt x="132" y="54"/>
                  <a:pt x="133" y="54"/>
                </a:cubicBezTo>
                <a:cubicBezTo>
                  <a:pt x="133" y="53"/>
                  <a:pt x="133" y="54"/>
                  <a:pt x="133" y="53"/>
                </a:cubicBezTo>
                <a:cubicBezTo>
                  <a:pt x="133" y="53"/>
                  <a:pt x="134" y="53"/>
                  <a:pt x="134" y="53"/>
                </a:cubicBezTo>
                <a:cubicBezTo>
                  <a:pt x="134" y="53"/>
                  <a:pt x="134" y="53"/>
                  <a:pt x="135" y="53"/>
                </a:cubicBezTo>
                <a:cubicBezTo>
                  <a:pt x="135" y="53"/>
                  <a:pt x="135" y="52"/>
                  <a:pt x="136" y="52"/>
                </a:cubicBezTo>
                <a:cubicBezTo>
                  <a:pt x="136" y="52"/>
                  <a:pt x="136" y="52"/>
                  <a:pt x="136" y="52"/>
                </a:cubicBezTo>
                <a:cubicBezTo>
                  <a:pt x="136" y="52"/>
                  <a:pt x="136" y="52"/>
                  <a:pt x="136" y="52"/>
                </a:cubicBezTo>
                <a:cubicBezTo>
                  <a:pt x="136" y="52"/>
                  <a:pt x="136" y="53"/>
                  <a:pt x="136" y="53"/>
                </a:cubicBezTo>
                <a:cubicBezTo>
                  <a:pt x="136" y="53"/>
                  <a:pt x="136" y="52"/>
                  <a:pt x="136" y="52"/>
                </a:cubicBezTo>
                <a:cubicBezTo>
                  <a:pt x="137" y="52"/>
                  <a:pt x="137" y="52"/>
                  <a:pt x="137" y="51"/>
                </a:cubicBezTo>
                <a:cubicBezTo>
                  <a:pt x="137" y="51"/>
                  <a:pt x="137" y="51"/>
                  <a:pt x="137" y="51"/>
                </a:cubicBezTo>
                <a:cubicBezTo>
                  <a:pt x="137" y="52"/>
                  <a:pt x="137" y="52"/>
                  <a:pt x="138" y="52"/>
                </a:cubicBezTo>
                <a:cubicBezTo>
                  <a:pt x="138" y="50"/>
                  <a:pt x="138" y="51"/>
                  <a:pt x="139" y="51"/>
                </a:cubicBezTo>
                <a:cubicBezTo>
                  <a:pt x="139" y="51"/>
                  <a:pt x="140" y="51"/>
                  <a:pt x="140" y="50"/>
                </a:cubicBezTo>
                <a:cubicBezTo>
                  <a:pt x="140" y="50"/>
                  <a:pt x="140" y="50"/>
                  <a:pt x="140" y="50"/>
                </a:cubicBezTo>
                <a:cubicBezTo>
                  <a:pt x="141" y="50"/>
                  <a:pt x="141" y="49"/>
                  <a:pt x="142" y="50"/>
                </a:cubicBezTo>
                <a:cubicBezTo>
                  <a:pt x="142" y="50"/>
                  <a:pt x="141" y="50"/>
                  <a:pt x="141" y="51"/>
                </a:cubicBezTo>
                <a:cubicBezTo>
                  <a:pt x="141" y="51"/>
                  <a:pt x="141" y="51"/>
                  <a:pt x="142" y="51"/>
                </a:cubicBezTo>
                <a:cubicBezTo>
                  <a:pt x="142" y="51"/>
                  <a:pt x="143" y="50"/>
                  <a:pt x="143" y="49"/>
                </a:cubicBezTo>
                <a:cubicBezTo>
                  <a:pt x="143" y="50"/>
                  <a:pt x="143" y="50"/>
                  <a:pt x="143" y="51"/>
                </a:cubicBezTo>
                <a:cubicBezTo>
                  <a:pt x="144" y="50"/>
                  <a:pt x="144" y="50"/>
                  <a:pt x="144" y="49"/>
                </a:cubicBezTo>
                <a:cubicBezTo>
                  <a:pt x="144" y="49"/>
                  <a:pt x="145" y="49"/>
                  <a:pt x="145" y="49"/>
                </a:cubicBezTo>
                <a:cubicBezTo>
                  <a:pt x="145" y="50"/>
                  <a:pt x="145" y="50"/>
                  <a:pt x="145" y="51"/>
                </a:cubicBezTo>
                <a:cubicBezTo>
                  <a:pt x="145" y="51"/>
                  <a:pt x="145" y="51"/>
                  <a:pt x="145" y="51"/>
                </a:cubicBezTo>
                <a:cubicBezTo>
                  <a:pt x="145" y="50"/>
                  <a:pt x="145" y="50"/>
                  <a:pt x="146" y="50"/>
                </a:cubicBezTo>
                <a:cubicBezTo>
                  <a:pt x="146" y="50"/>
                  <a:pt x="146" y="50"/>
                  <a:pt x="147" y="50"/>
                </a:cubicBezTo>
                <a:cubicBezTo>
                  <a:pt x="147" y="50"/>
                  <a:pt x="147" y="50"/>
                  <a:pt x="148" y="50"/>
                </a:cubicBezTo>
                <a:cubicBezTo>
                  <a:pt x="148" y="50"/>
                  <a:pt x="148" y="50"/>
                  <a:pt x="148" y="50"/>
                </a:cubicBezTo>
                <a:cubicBezTo>
                  <a:pt x="148" y="51"/>
                  <a:pt x="148" y="51"/>
                  <a:pt x="148" y="51"/>
                </a:cubicBezTo>
                <a:cubicBezTo>
                  <a:pt x="147" y="51"/>
                  <a:pt x="147" y="51"/>
                  <a:pt x="146" y="51"/>
                </a:cubicBezTo>
                <a:cubicBezTo>
                  <a:pt x="146" y="52"/>
                  <a:pt x="146" y="52"/>
                  <a:pt x="147" y="52"/>
                </a:cubicBezTo>
                <a:cubicBezTo>
                  <a:pt x="147" y="52"/>
                  <a:pt x="148" y="52"/>
                  <a:pt x="148" y="52"/>
                </a:cubicBezTo>
                <a:cubicBezTo>
                  <a:pt x="148" y="52"/>
                  <a:pt x="149" y="52"/>
                  <a:pt x="149" y="52"/>
                </a:cubicBezTo>
                <a:cubicBezTo>
                  <a:pt x="149" y="52"/>
                  <a:pt x="149" y="52"/>
                  <a:pt x="150" y="52"/>
                </a:cubicBezTo>
                <a:cubicBezTo>
                  <a:pt x="150" y="52"/>
                  <a:pt x="150" y="53"/>
                  <a:pt x="151" y="53"/>
                </a:cubicBezTo>
                <a:cubicBezTo>
                  <a:pt x="151" y="53"/>
                  <a:pt x="151" y="53"/>
                  <a:pt x="151" y="53"/>
                </a:cubicBezTo>
                <a:cubicBezTo>
                  <a:pt x="151" y="53"/>
                  <a:pt x="151" y="53"/>
                  <a:pt x="151" y="53"/>
                </a:cubicBezTo>
                <a:cubicBezTo>
                  <a:pt x="152" y="53"/>
                  <a:pt x="153" y="53"/>
                  <a:pt x="153" y="53"/>
                </a:cubicBezTo>
                <a:cubicBezTo>
                  <a:pt x="154" y="53"/>
                  <a:pt x="154" y="53"/>
                  <a:pt x="155" y="54"/>
                </a:cubicBezTo>
                <a:cubicBezTo>
                  <a:pt x="155" y="54"/>
                  <a:pt x="155" y="54"/>
                  <a:pt x="156" y="54"/>
                </a:cubicBezTo>
                <a:cubicBezTo>
                  <a:pt x="156" y="54"/>
                  <a:pt x="157" y="55"/>
                  <a:pt x="157" y="55"/>
                </a:cubicBezTo>
                <a:cubicBezTo>
                  <a:pt x="158" y="55"/>
                  <a:pt x="158" y="55"/>
                  <a:pt x="159" y="55"/>
                </a:cubicBezTo>
                <a:cubicBezTo>
                  <a:pt x="159" y="56"/>
                  <a:pt x="160" y="56"/>
                  <a:pt x="160" y="56"/>
                </a:cubicBezTo>
                <a:cubicBezTo>
                  <a:pt x="160" y="57"/>
                  <a:pt x="160" y="57"/>
                  <a:pt x="160" y="57"/>
                </a:cubicBezTo>
                <a:cubicBezTo>
                  <a:pt x="160" y="58"/>
                  <a:pt x="160" y="58"/>
                  <a:pt x="159" y="59"/>
                </a:cubicBezTo>
                <a:cubicBezTo>
                  <a:pt x="157" y="60"/>
                  <a:pt x="154" y="59"/>
                  <a:pt x="152" y="58"/>
                </a:cubicBezTo>
                <a:cubicBezTo>
                  <a:pt x="152" y="58"/>
                  <a:pt x="151" y="58"/>
                  <a:pt x="151" y="58"/>
                </a:cubicBezTo>
                <a:cubicBezTo>
                  <a:pt x="151" y="58"/>
                  <a:pt x="151" y="57"/>
                  <a:pt x="150" y="57"/>
                </a:cubicBezTo>
                <a:cubicBezTo>
                  <a:pt x="150" y="58"/>
                  <a:pt x="151" y="58"/>
                  <a:pt x="151" y="59"/>
                </a:cubicBezTo>
                <a:cubicBezTo>
                  <a:pt x="151" y="59"/>
                  <a:pt x="152" y="59"/>
                  <a:pt x="152" y="59"/>
                </a:cubicBezTo>
                <a:cubicBezTo>
                  <a:pt x="153" y="60"/>
                  <a:pt x="153" y="60"/>
                  <a:pt x="152" y="60"/>
                </a:cubicBezTo>
                <a:cubicBezTo>
                  <a:pt x="152" y="61"/>
                  <a:pt x="153" y="62"/>
                  <a:pt x="153" y="63"/>
                </a:cubicBezTo>
                <a:cubicBezTo>
                  <a:pt x="153" y="63"/>
                  <a:pt x="154" y="63"/>
                  <a:pt x="154" y="63"/>
                </a:cubicBezTo>
                <a:cubicBezTo>
                  <a:pt x="154" y="63"/>
                  <a:pt x="154" y="63"/>
                  <a:pt x="154" y="63"/>
                </a:cubicBezTo>
                <a:cubicBezTo>
                  <a:pt x="155" y="63"/>
                  <a:pt x="155" y="63"/>
                  <a:pt x="155" y="63"/>
                </a:cubicBezTo>
                <a:cubicBezTo>
                  <a:pt x="156" y="64"/>
                  <a:pt x="157" y="64"/>
                  <a:pt x="156" y="63"/>
                </a:cubicBezTo>
                <a:cubicBezTo>
                  <a:pt x="156" y="63"/>
                  <a:pt x="156" y="63"/>
                  <a:pt x="156" y="63"/>
                </a:cubicBezTo>
                <a:cubicBezTo>
                  <a:pt x="155" y="62"/>
                  <a:pt x="155" y="62"/>
                  <a:pt x="155" y="62"/>
                </a:cubicBezTo>
                <a:cubicBezTo>
                  <a:pt x="155" y="61"/>
                  <a:pt x="155" y="61"/>
                  <a:pt x="155" y="61"/>
                </a:cubicBezTo>
                <a:cubicBezTo>
                  <a:pt x="156" y="62"/>
                  <a:pt x="157" y="62"/>
                  <a:pt x="158" y="62"/>
                </a:cubicBezTo>
                <a:cubicBezTo>
                  <a:pt x="158" y="62"/>
                  <a:pt x="158" y="62"/>
                  <a:pt x="159" y="62"/>
                </a:cubicBezTo>
                <a:cubicBezTo>
                  <a:pt x="159" y="62"/>
                  <a:pt x="159" y="62"/>
                  <a:pt x="159" y="62"/>
                </a:cubicBezTo>
                <a:cubicBezTo>
                  <a:pt x="160" y="61"/>
                  <a:pt x="159" y="61"/>
                  <a:pt x="159" y="60"/>
                </a:cubicBezTo>
                <a:cubicBezTo>
                  <a:pt x="159" y="59"/>
                  <a:pt x="161" y="60"/>
                  <a:pt x="161" y="59"/>
                </a:cubicBezTo>
                <a:cubicBezTo>
                  <a:pt x="162" y="58"/>
                  <a:pt x="163" y="59"/>
                  <a:pt x="163" y="59"/>
                </a:cubicBezTo>
                <a:cubicBezTo>
                  <a:pt x="163" y="59"/>
                  <a:pt x="163" y="59"/>
                  <a:pt x="163" y="59"/>
                </a:cubicBezTo>
                <a:cubicBezTo>
                  <a:pt x="163" y="59"/>
                  <a:pt x="164" y="59"/>
                  <a:pt x="164" y="59"/>
                </a:cubicBezTo>
                <a:cubicBezTo>
                  <a:pt x="164" y="58"/>
                  <a:pt x="164" y="58"/>
                  <a:pt x="164" y="57"/>
                </a:cubicBezTo>
                <a:cubicBezTo>
                  <a:pt x="163" y="57"/>
                  <a:pt x="163" y="57"/>
                  <a:pt x="163" y="57"/>
                </a:cubicBezTo>
                <a:cubicBezTo>
                  <a:pt x="163" y="57"/>
                  <a:pt x="163" y="57"/>
                  <a:pt x="163" y="57"/>
                </a:cubicBezTo>
                <a:cubicBezTo>
                  <a:pt x="163" y="56"/>
                  <a:pt x="164" y="56"/>
                  <a:pt x="164" y="56"/>
                </a:cubicBezTo>
                <a:cubicBezTo>
                  <a:pt x="164" y="55"/>
                  <a:pt x="163" y="55"/>
                  <a:pt x="163" y="54"/>
                </a:cubicBezTo>
                <a:cubicBezTo>
                  <a:pt x="164" y="54"/>
                  <a:pt x="164" y="55"/>
                  <a:pt x="164" y="55"/>
                </a:cubicBezTo>
                <a:cubicBezTo>
                  <a:pt x="164" y="55"/>
                  <a:pt x="165" y="55"/>
                  <a:pt x="165" y="54"/>
                </a:cubicBezTo>
                <a:cubicBezTo>
                  <a:pt x="166" y="55"/>
                  <a:pt x="166" y="56"/>
                  <a:pt x="166" y="56"/>
                </a:cubicBezTo>
                <a:cubicBezTo>
                  <a:pt x="166" y="56"/>
                  <a:pt x="165" y="56"/>
                  <a:pt x="164" y="57"/>
                </a:cubicBezTo>
                <a:cubicBezTo>
                  <a:pt x="165" y="57"/>
                  <a:pt x="166" y="58"/>
                  <a:pt x="167" y="58"/>
                </a:cubicBezTo>
                <a:cubicBezTo>
                  <a:pt x="167" y="58"/>
                  <a:pt x="167" y="58"/>
                  <a:pt x="168" y="58"/>
                </a:cubicBezTo>
                <a:cubicBezTo>
                  <a:pt x="168" y="57"/>
                  <a:pt x="168" y="57"/>
                  <a:pt x="168" y="56"/>
                </a:cubicBezTo>
                <a:cubicBezTo>
                  <a:pt x="168" y="56"/>
                  <a:pt x="169" y="56"/>
                  <a:pt x="169" y="56"/>
                </a:cubicBezTo>
                <a:cubicBezTo>
                  <a:pt x="170" y="56"/>
                  <a:pt x="171" y="55"/>
                  <a:pt x="171" y="55"/>
                </a:cubicBezTo>
                <a:cubicBezTo>
                  <a:pt x="172" y="55"/>
                  <a:pt x="173" y="55"/>
                  <a:pt x="173" y="54"/>
                </a:cubicBezTo>
                <a:cubicBezTo>
                  <a:pt x="173" y="54"/>
                  <a:pt x="173" y="55"/>
                  <a:pt x="173" y="55"/>
                </a:cubicBezTo>
                <a:cubicBezTo>
                  <a:pt x="173" y="55"/>
                  <a:pt x="173" y="55"/>
                  <a:pt x="173" y="55"/>
                </a:cubicBezTo>
                <a:cubicBezTo>
                  <a:pt x="174" y="55"/>
                  <a:pt x="173" y="54"/>
                  <a:pt x="175" y="54"/>
                </a:cubicBezTo>
                <a:cubicBezTo>
                  <a:pt x="175" y="54"/>
                  <a:pt x="175" y="54"/>
                  <a:pt x="175" y="55"/>
                </a:cubicBezTo>
                <a:cubicBezTo>
                  <a:pt x="175" y="55"/>
                  <a:pt x="175" y="55"/>
                  <a:pt x="174" y="55"/>
                </a:cubicBezTo>
                <a:cubicBezTo>
                  <a:pt x="174" y="55"/>
                  <a:pt x="174" y="55"/>
                  <a:pt x="174" y="55"/>
                </a:cubicBezTo>
                <a:cubicBezTo>
                  <a:pt x="175" y="55"/>
                  <a:pt x="175" y="55"/>
                  <a:pt x="176" y="55"/>
                </a:cubicBezTo>
                <a:cubicBezTo>
                  <a:pt x="176" y="55"/>
                  <a:pt x="176" y="55"/>
                  <a:pt x="176" y="55"/>
                </a:cubicBezTo>
                <a:cubicBezTo>
                  <a:pt x="176" y="55"/>
                  <a:pt x="176" y="55"/>
                  <a:pt x="177" y="54"/>
                </a:cubicBezTo>
                <a:cubicBezTo>
                  <a:pt x="177" y="54"/>
                  <a:pt x="178" y="54"/>
                  <a:pt x="178" y="54"/>
                </a:cubicBezTo>
                <a:cubicBezTo>
                  <a:pt x="178" y="54"/>
                  <a:pt x="179" y="55"/>
                  <a:pt x="179" y="54"/>
                </a:cubicBezTo>
                <a:cubicBezTo>
                  <a:pt x="179" y="54"/>
                  <a:pt x="179" y="54"/>
                  <a:pt x="180" y="54"/>
                </a:cubicBezTo>
                <a:cubicBezTo>
                  <a:pt x="180" y="54"/>
                  <a:pt x="181" y="54"/>
                  <a:pt x="181" y="54"/>
                </a:cubicBezTo>
                <a:cubicBezTo>
                  <a:pt x="181" y="54"/>
                  <a:pt x="181" y="54"/>
                  <a:pt x="181" y="54"/>
                </a:cubicBezTo>
                <a:cubicBezTo>
                  <a:pt x="181" y="55"/>
                  <a:pt x="181" y="55"/>
                  <a:pt x="182" y="55"/>
                </a:cubicBezTo>
                <a:cubicBezTo>
                  <a:pt x="182" y="55"/>
                  <a:pt x="182" y="54"/>
                  <a:pt x="182" y="54"/>
                </a:cubicBezTo>
                <a:cubicBezTo>
                  <a:pt x="183" y="54"/>
                  <a:pt x="183" y="54"/>
                  <a:pt x="183" y="53"/>
                </a:cubicBezTo>
                <a:cubicBezTo>
                  <a:pt x="183" y="53"/>
                  <a:pt x="183" y="53"/>
                  <a:pt x="183" y="52"/>
                </a:cubicBezTo>
                <a:cubicBezTo>
                  <a:pt x="183" y="52"/>
                  <a:pt x="183" y="52"/>
                  <a:pt x="183" y="52"/>
                </a:cubicBezTo>
                <a:cubicBezTo>
                  <a:pt x="183" y="52"/>
                  <a:pt x="183" y="52"/>
                  <a:pt x="183" y="52"/>
                </a:cubicBezTo>
                <a:cubicBezTo>
                  <a:pt x="184" y="52"/>
                  <a:pt x="185" y="52"/>
                  <a:pt x="186" y="52"/>
                </a:cubicBezTo>
                <a:cubicBezTo>
                  <a:pt x="188" y="53"/>
                  <a:pt x="190" y="54"/>
                  <a:pt x="192" y="55"/>
                </a:cubicBezTo>
                <a:cubicBezTo>
                  <a:pt x="192" y="55"/>
                  <a:pt x="192" y="55"/>
                  <a:pt x="192" y="55"/>
                </a:cubicBezTo>
                <a:cubicBezTo>
                  <a:pt x="192" y="55"/>
                  <a:pt x="193" y="54"/>
                  <a:pt x="193" y="54"/>
                </a:cubicBezTo>
                <a:cubicBezTo>
                  <a:pt x="192" y="54"/>
                  <a:pt x="192" y="54"/>
                  <a:pt x="192" y="53"/>
                </a:cubicBezTo>
                <a:cubicBezTo>
                  <a:pt x="191" y="53"/>
                  <a:pt x="192" y="53"/>
                  <a:pt x="192" y="52"/>
                </a:cubicBezTo>
                <a:cubicBezTo>
                  <a:pt x="191" y="52"/>
                  <a:pt x="190" y="52"/>
                  <a:pt x="190" y="52"/>
                </a:cubicBezTo>
                <a:cubicBezTo>
                  <a:pt x="190" y="51"/>
                  <a:pt x="191" y="51"/>
                  <a:pt x="191" y="50"/>
                </a:cubicBezTo>
                <a:cubicBezTo>
                  <a:pt x="190" y="50"/>
                  <a:pt x="190" y="50"/>
                  <a:pt x="190" y="50"/>
                </a:cubicBezTo>
                <a:cubicBezTo>
                  <a:pt x="190" y="49"/>
                  <a:pt x="191" y="48"/>
                  <a:pt x="192" y="48"/>
                </a:cubicBezTo>
                <a:cubicBezTo>
                  <a:pt x="192" y="47"/>
                  <a:pt x="192" y="47"/>
                  <a:pt x="192" y="47"/>
                </a:cubicBezTo>
                <a:cubicBezTo>
                  <a:pt x="192" y="47"/>
                  <a:pt x="192" y="47"/>
                  <a:pt x="192" y="46"/>
                </a:cubicBezTo>
                <a:cubicBezTo>
                  <a:pt x="189" y="44"/>
                  <a:pt x="186" y="42"/>
                  <a:pt x="183" y="40"/>
                </a:cubicBezTo>
                <a:cubicBezTo>
                  <a:pt x="183" y="40"/>
                  <a:pt x="183" y="40"/>
                  <a:pt x="183" y="40"/>
                </a:cubicBezTo>
                <a:cubicBezTo>
                  <a:pt x="183" y="40"/>
                  <a:pt x="183" y="40"/>
                  <a:pt x="183" y="40"/>
                </a:cubicBezTo>
                <a:cubicBezTo>
                  <a:pt x="183" y="40"/>
                  <a:pt x="183" y="41"/>
                  <a:pt x="183" y="41"/>
                </a:cubicBezTo>
                <a:cubicBezTo>
                  <a:pt x="182" y="41"/>
                  <a:pt x="182" y="41"/>
                  <a:pt x="182" y="41"/>
                </a:cubicBezTo>
                <a:cubicBezTo>
                  <a:pt x="182" y="41"/>
                  <a:pt x="181" y="41"/>
                  <a:pt x="181" y="41"/>
                </a:cubicBezTo>
                <a:cubicBezTo>
                  <a:pt x="181" y="41"/>
                  <a:pt x="181" y="41"/>
                  <a:pt x="181" y="41"/>
                </a:cubicBezTo>
                <a:cubicBezTo>
                  <a:pt x="181" y="41"/>
                  <a:pt x="180" y="41"/>
                  <a:pt x="181" y="41"/>
                </a:cubicBezTo>
                <a:cubicBezTo>
                  <a:pt x="181" y="41"/>
                  <a:pt x="181" y="42"/>
                  <a:pt x="181" y="42"/>
                </a:cubicBezTo>
                <a:cubicBezTo>
                  <a:pt x="181" y="42"/>
                  <a:pt x="181" y="42"/>
                  <a:pt x="181" y="42"/>
                </a:cubicBezTo>
                <a:cubicBezTo>
                  <a:pt x="181" y="42"/>
                  <a:pt x="180" y="42"/>
                  <a:pt x="180" y="42"/>
                </a:cubicBezTo>
                <a:cubicBezTo>
                  <a:pt x="180" y="42"/>
                  <a:pt x="180" y="42"/>
                  <a:pt x="179" y="42"/>
                </a:cubicBezTo>
                <a:cubicBezTo>
                  <a:pt x="179" y="42"/>
                  <a:pt x="179" y="42"/>
                  <a:pt x="179" y="42"/>
                </a:cubicBezTo>
                <a:cubicBezTo>
                  <a:pt x="179" y="42"/>
                  <a:pt x="179" y="42"/>
                  <a:pt x="179" y="43"/>
                </a:cubicBezTo>
                <a:cubicBezTo>
                  <a:pt x="179" y="43"/>
                  <a:pt x="179" y="43"/>
                  <a:pt x="180" y="43"/>
                </a:cubicBezTo>
                <a:cubicBezTo>
                  <a:pt x="180" y="43"/>
                  <a:pt x="180" y="43"/>
                  <a:pt x="180" y="43"/>
                </a:cubicBezTo>
                <a:cubicBezTo>
                  <a:pt x="179" y="43"/>
                  <a:pt x="179" y="44"/>
                  <a:pt x="179" y="44"/>
                </a:cubicBezTo>
                <a:cubicBezTo>
                  <a:pt x="178" y="44"/>
                  <a:pt x="178" y="44"/>
                  <a:pt x="177" y="44"/>
                </a:cubicBezTo>
                <a:cubicBezTo>
                  <a:pt x="176" y="43"/>
                  <a:pt x="176" y="44"/>
                  <a:pt x="175" y="43"/>
                </a:cubicBezTo>
                <a:cubicBezTo>
                  <a:pt x="175" y="43"/>
                  <a:pt x="175" y="43"/>
                  <a:pt x="175" y="43"/>
                </a:cubicBezTo>
                <a:cubicBezTo>
                  <a:pt x="176" y="43"/>
                  <a:pt x="176" y="42"/>
                  <a:pt x="177" y="42"/>
                </a:cubicBezTo>
                <a:cubicBezTo>
                  <a:pt x="177" y="42"/>
                  <a:pt x="177" y="42"/>
                  <a:pt x="177" y="42"/>
                </a:cubicBezTo>
                <a:cubicBezTo>
                  <a:pt x="177" y="42"/>
                  <a:pt x="177" y="42"/>
                  <a:pt x="177" y="42"/>
                </a:cubicBezTo>
                <a:cubicBezTo>
                  <a:pt x="177" y="42"/>
                  <a:pt x="177" y="42"/>
                  <a:pt x="177" y="42"/>
                </a:cubicBezTo>
                <a:cubicBezTo>
                  <a:pt x="177" y="41"/>
                  <a:pt x="178" y="41"/>
                  <a:pt x="178" y="41"/>
                </a:cubicBezTo>
                <a:cubicBezTo>
                  <a:pt x="178" y="41"/>
                  <a:pt x="178" y="41"/>
                  <a:pt x="178" y="41"/>
                </a:cubicBezTo>
                <a:cubicBezTo>
                  <a:pt x="178" y="40"/>
                  <a:pt x="178" y="40"/>
                  <a:pt x="178" y="40"/>
                </a:cubicBezTo>
                <a:cubicBezTo>
                  <a:pt x="178" y="40"/>
                  <a:pt x="179" y="40"/>
                  <a:pt x="179" y="39"/>
                </a:cubicBezTo>
                <a:cubicBezTo>
                  <a:pt x="179" y="39"/>
                  <a:pt x="179" y="40"/>
                  <a:pt x="179" y="40"/>
                </a:cubicBezTo>
                <a:cubicBezTo>
                  <a:pt x="180" y="39"/>
                  <a:pt x="180" y="39"/>
                  <a:pt x="181" y="38"/>
                </a:cubicBezTo>
                <a:cubicBezTo>
                  <a:pt x="165" y="29"/>
                  <a:pt x="147" y="24"/>
                  <a:pt x="128" y="24"/>
                </a:cubicBezTo>
                <a:cubicBezTo>
                  <a:pt x="112" y="24"/>
                  <a:pt x="97" y="28"/>
                  <a:pt x="83" y="34"/>
                </a:cubicBezTo>
                <a:moveTo>
                  <a:pt x="84" y="39"/>
                </a:moveTo>
                <a:cubicBezTo>
                  <a:pt x="84" y="39"/>
                  <a:pt x="84" y="39"/>
                  <a:pt x="84" y="39"/>
                </a:cubicBezTo>
                <a:cubicBezTo>
                  <a:pt x="84" y="39"/>
                  <a:pt x="84" y="39"/>
                  <a:pt x="84" y="39"/>
                </a:cubicBezTo>
                <a:cubicBezTo>
                  <a:pt x="84" y="39"/>
                  <a:pt x="84" y="39"/>
                  <a:pt x="84" y="39"/>
                </a:cubicBezTo>
                <a:cubicBezTo>
                  <a:pt x="84" y="39"/>
                  <a:pt x="84" y="39"/>
                  <a:pt x="84" y="39"/>
                </a:cubicBezTo>
                <a:moveTo>
                  <a:pt x="174" y="99"/>
                </a:moveTo>
                <a:cubicBezTo>
                  <a:pt x="174" y="99"/>
                  <a:pt x="174" y="99"/>
                  <a:pt x="173" y="99"/>
                </a:cubicBezTo>
                <a:cubicBezTo>
                  <a:pt x="173" y="99"/>
                  <a:pt x="173" y="98"/>
                  <a:pt x="173" y="98"/>
                </a:cubicBezTo>
                <a:cubicBezTo>
                  <a:pt x="174" y="98"/>
                  <a:pt x="174" y="98"/>
                  <a:pt x="174" y="97"/>
                </a:cubicBezTo>
                <a:cubicBezTo>
                  <a:pt x="174" y="97"/>
                  <a:pt x="173" y="97"/>
                  <a:pt x="173" y="97"/>
                </a:cubicBezTo>
                <a:cubicBezTo>
                  <a:pt x="173" y="97"/>
                  <a:pt x="173" y="97"/>
                  <a:pt x="172" y="97"/>
                </a:cubicBezTo>
                <a:cubicBezTo>
                  <a:pt x="172" y="97"/>
                  <a:pt x="172" y="97"/>
                  <a:pt x="172" y="97"/>
                </a:cubicBezTo>
                <a:cubicBezTo>
                  <a:pt x="172" y="96"/>
                  <a:pt x="172" y="96"/>
                  <a:pt x="172" y="95"/>
                </a:cubicBezTo>
                <a:cubicBezTo>
                  <a:pt x="171" y="95"/>
                  <a:pt x="171" y="95"/>
                  <a:pt x="171" y="95"/>
                </a:cubicBezTo>
                <a:cubicBezTo>
                  <a:pt x="171" y="95"/>
                  <a:pt x="171" y="95"/>
                  <a:pt x="171" y="95"/>
                </a:cubicBezTo>
                <a:cubicBezTo>
                  <a:pt x="171" y="95"/>
                  <a:pt x="171" y="95"/>
                  <a:pt x="171" y="95"/>
                </a:cubicBezTo>
                <a:cubicBezTo>
                  <a:pt x="171" y="95"/>
                  <a:pt x="172" y="95"/>
                  <a:pt x="172" y="95"/>
                </a:cubicBezTo>
                <a:cubicBezTo>
                  <a:pt x="172" y="95"/>
                  <a:pt x="172" y="95"/>
                  <a:pt x="172" y="95"/>
                </a:cubicBezTo>
                <a:cubicBezTo>
                  <a:pt x="172" y="95"/>
                  <a:pt x="172" y="94"/>
                  <a:pt x="172" y="94"/>
                </a:cubicBezTo>
                <a:cubicBezTo>
                  <a:pt x="172" y="94"/>
                  <a:pt x="172" y="94"/>
                  <a:pt x="172" y="94"/>
                </a:cubicBezTo>
                <a:cubicBezTo>
                  <a:pt x="172" y="94"/>
                  <a:pt x="172" y="94"/>
                  <a:pt x="172" y="94"/>
                </a:cubicBezTo>
                <a:cubicBezTo>
                  <a:pt x="172" y="94"/>
                  <a:pt x="172" y="93"/>
                  <a:pt x="173" y="93"/>
                </a:cubicBezTo>
                <a:cubicBezTo>
                  <a:pt x="173" y="93"/>
                  <a:pt x="174" y="94"/>
                  <a:pt x="174" y="94"/>
                </a:cubicBezTo>
                <a:cubicBezTo>
                  <a:pt x="174" y="94"/>
                  <a:pt x="174" y="94"/>
                  <a:pt x="174" y="94"/>
                </a:cubicBezTo>
                <a:cubicBezTo>
                  <a:pt x="174" y="93"/>
                  <a:pt x="174" y="93"/>
                  <a:pt x="174" y="93"/>
                </a:cubicBezTo>
                <a:cubicBezTo>
                  <a:pt x="174" y="93"/>
                  <a:pt x="174" y="92"/>
                  <a:pt x="174" y="92"/>
                </a:cubicBezTo>
                <a:cubicBezTo>
                  <a:pt x="174" y="92"/>
                  <a:pt x="174" y="92"/>
                  <a:pt x="174" y="92"/>
                </a:cubicBezTo>
                <a:cubicBezTo>
                  <a:pt x="174" y="92"/>
                  <a:pt x="174" y="91"/>
                  <a:pt x="174" y="91"/>
                </a:cubicBezTo>
                <a:cubicBezTo>
                  <a:pt x="174" y="91"/>
                  <a:pt x="174" y="91"/>
                  <a:pt x="173" y="91"/>
                </a:cubicBezTo>
                <a:cubicBezTo>
                  <a:pt x="173" y="91"/>
                  <a:pt x="173" y="91"/>
                  <a:pt x="173" y="91"/>
                </a:cubicBezTo>
                <a:cubicBezTo>
                  <a:pt x="173" y="91"/>
                  <a:pt x="172" y="91"/>
                  <a:pt x="172" y="91"/>
                </a:cubicBezTo>
                <a:cubicBezTo>
                  <a:pt x="171" y="91"/>
                  <a:pt x="171" y="92"/>
                  <a:pt x="170" y="92"/>
                </a:cubicBezTo>
                <a:cubicBezTo>
                  <a:pt x="170" y="92"/>
                  <a:pt x="170" y="92"/>
                  <a:pt x="170" y="92"/>
                </a:cubicBezTo>
                <a:cubicBezTo>
                  <a:pt x="170" y="92"/>
                  <a:pt x="169" y="92"/>
                  <a:pt x="169" y="92"/>
                </a:cubicBezTo>
                <a:cubicBezTo>
                  <a:pt x="169" y="93"/>
                  <a:pt x="169" y="93"/>
                  <a:pt x="169" y="93"/>
                </a:cubicBezTo>
                <a:cubicBezTo>
                  <a:pt x="169" y="93"/>
                  <a:pt x="169" y="93"/>
                  <a:pt x="169" y="93"/>
                </a:cubicBezTo>
                <a:cubicBezTo>
                  <a:pt x="169" y="93"/>
                  <a:pt x="168" y="93"/>
                  <a:pt x="168" y="93"/>
                </a:cubicBezTo>
                <a:cubicBezTo>
                  <a:pt x="168" y="93"/>
                  <a:pt x="168" y="93"/>
                  <a:pt x="168" y="93"/>
                </a:cubicBezTo>
                <a:cubicBezTo>
                  <a:pt x="168" y="93"/>
                  <a:pt x="167" y="94"/>
                  <a:pt x="167" y="94"/>
                </a:cubicBezTo>
                <a:cubicBezTo>
                  <a:pt x="167" y="94"/>
                  <a:pt x="167" y="94"/>
                  <a:pt x="167" y="95"/>
                </a:cubicBezTo>
                <a:cubicBezTo>
                  <a:pt x="167" y="95"/>
                  <a:pt x="167" y="95"/>
                  <a:pt x="167" y="95"/>
                </a:cubicBezTo>
                <a:cubicBezTo>
                  <a:pt x="167" y="95"/>
                  <a:pt x="167" y="95"/>
                  <a:pt x="167" y="95"/>
                </a:cubicBezTo>
                <a:cubicBezTo>
                  <a:pt x="167" y="95"/>
                  <a:pt x="168" y="96"/>
                  <a:pt x="168" y="96"/>
                </a:cubicBezTo>
                <a:cubicBezTo>
                  <a:pt x="168" y="96"/>
                  <a:pt x="168" y="96"/>
                  <a:pt x="168" y="96"/>
                </a:cubicBezTo>
                <a:cubicBezTo>
                  <a:pt x="168" y="96"/>
                  <a:pt x="168" y="96"/>
                  <a:pt x="168" y="96"/>
                </a:cubicBezTo>
                <a:cubicBezTo>
                  <a:pt x="168" y="96"/>
                  <a:pt x="168" y="96"/>
                  <a:pt x="168" y="96"/>
                </a:cubicBezTo>
                <a:cubicBezTo>
                  <a:pt x="168" y="96"/>
                  <a:pt x="168" y="96"/>
                  <a:pt x="168" y="96"/>
                </a:cubicBezTo>
                <a:cubicBezTo>
                  <a:pt x="168" y="96"/>
                  <a:pt x="167" y="97"/>
                  <a:pt x="168" y="97"/>
                </a:cubicBezTo>
                <a:cubicBezTo>
                  <a:pt x="168" y="97"/>
                  <a:pt x="168" y="97"/>
                  <a:pt x="168" y="97"/>
                </a:cubicBezTo>
                <a:cubicBezTo>
                  <a:pt x="168" y="97"/>
                  <a:pt x="168" y="97"/>
                  <a:pt x="168" y="97"/>
                </a:cubicBezTo>
                <a:cubicBezTo>
                  <a:pt x="168" y="98"/>
                  <a:pt x="168" y="98"/>
                  <a:pt x="169" y="98"/>
                </a:cubicBezTo>
                <a:cubicBezTo>
                  <a:pt x="169" y="98"/>
                  <a:pt x="169" y="98"/>
                  <a:pt x="169" y="98"/>
                </a:cubicBezTo>
                <a:cubicBezTo>
                  <a:pt x="169" y="99"/>
                  <a:pt x="169" y="99"/>
                  <a:pt x="169" y="99"/>
                </a:cubicBezTo>
                <a:cubicBezTo>
                  <a:pt x="170" y="99"/>
                  <a:pt x="170" y="99"/>
                  <a:pt x="170" y="100"/>
                </a:cubicBezTo>
                <a:cubicBezTo>
                  <a:pt x="170" y="100"/>
                  <a:pt x="170" y="100"/>
                  <a:pt x="170" y="100"/>
                </a:cubicBezTo>
                <a:cubicBezTo>
                  <a:pt x="170" y="100"/>
                  <a:pt x="171" y="100"/>
                  <a:pt x="171" y="101"/>
                </a:cubicBezTo>
                <a:cubicBezTo>
                  <a:pt x="171" y="101"/>
                  <a:pt x="171" y="101"/>
                  <a:pt x="171" y="101"/>
                </a:cubicBezTo>
                <a:cubicBezTo>
                  <a:pt x="171" y="101"/>
                  <a:pt x="171" y="101"/>
                  <a:pt x="171" y="101"/>
                </a:cubicBezTo>
                <a:cubicBezTo>
                  <a:pt x="170" y="100"/>
                  <a:pt x="170" y="101"/>
                  <a:pt x="170" y="102"/>
                </a:cubicBezTo>
                <a:cubicBezTo>
                  <a:pt x="170" y="102"/>
                  <a:pt x="170" y="102"/>
                  <a:pt x="170" y="102"/>
                </a:cubicBezTo>
                <a:cubicBezTo>
                  <a:pt x="170" y="102"/>
                  <a:pt x="170" y="102"/>
                  <a:pt x="170" y="102"/>
                </a:cubicBezTo>
                <a:cubicBezTo>
                  <a:pt x="170" y="102"/>
                  <a:pt x="170" y="102"/>
                  <a:pt x="170" y="102"/>
                </a:cubicBezTo>
                <a:cubicBezTo>
                  <a:pt x="170" y="102"/>
                  <a:pt x="170" y="102"/>
                  <a:pt x="169" y="102"/>
                </a:cubicBezTo>
                <a:cubicBezTo>
                  <a:pt x="169" y="102"/>
                  <a:pt x="169" y="102"/>
                  <a:pt x="169" y="102"/>
                </a:cubicBezTo>
                <a:cubicBezTo>
                  <a:pt x="169" y="103"/>
                  <a:pt x="169" y="104"/>
                  <a:pt x="169" y="105"/>
                </a:cubicBezTo>
                <a:cubicBezTo>
                  <a:pt x="170" y="105"/>
                  <a:pt x="170" y="105"/>
                  <a:pt x="171" y="105"/>
                </a:cubicBezTo>
                <a:cubicBezTo>
                  <a:pt x="171" y="106"/>
                  <a:pt x="173" y="106"/>
                  <a:pt x="174" y="106"/>
                </a:cubicBezTo>
                <a:cubicBezTo>
                  <a:pt x="174" y="106"/>
                  <a:pt x="175" y="106"/>
                  <a:pt x="175" y="106"/>
                </a:cubicBezTo>
                <a:cubicBezTo>
                  <a:pt x="175" y="105"/>
                  <a:pt x="175" y="104"/>
                  <a:pt x="175" y="104"/>
                </a:cubicBezTo>
                <a:cubicBezTo>
                  <a:pt x="175" y="104"/>
                  <a:pt x="175" y="104"/>
                  <a:pt x="175" y="103"/>
                </a:cubicBezTo>
                <a:cubicBezTo>
                  <a:pt x="175" y="103"/>
                  <a:pt x="175" y="103"/>
                  <a:pt x="175" y="103"/>
                </a:cubicBezTo>
                <a:cubicBezTo>
                  <a:pt x="175" y="102"/>
                  <a:pt x="175" y="102"/>
                  <a:pt x="175" y="102"/>
                </a:cubicBezTo>
                <a:cubicBezTo>
                  <a:pt x="175" y="102"/>
                  <a:pt x="174" y="102"/>
                  <a:pt x="174" y="102"/>
                </a:cubicBezTo>
                <a:cubicBezTo>
                  <a:pt x="174" y="102"/>
                  <a:pt x="174" y="102"/>
                  <a:pt x="174" y="102"/>
                </a:cubicBezTo>
                <a:cubicBezTo>
                  <a:pt x="174" y="102"/>
                  <a:pt x="174" y="102"/>
                  <a:pt x="174" y="102"/>
                </a:cubicBezTo>
                <a:cubicBezTo>
                  <a:pt x="175" y="102"/>
                  <a:pt x="175" y="102"/>
                  <a:pt x="175" y="102"/>
                </a:cubicBezTo>
                <a:cubicBezTo>
                  <a:pt x="175" y="102"/>
                  <a:pt x="175" y="102"/>
                  <a:pt x="175" y="102"/>
                </a:cubicBezTo>
                <a:cubicBezTo>
                  <a:pt x="175" y="102"/>
                  <a:pt x="175" y="102"/>
                  <a:pt x="175" y="102"/>
                </a:cubicBezTo>
                <a:cubicBezTo>
                  <a:pt x="175" y="101"/>
                  <a:pt x="175" y="101"/>
                  <a:pt x="175" y="101"/>
                </a:cubicBezTo>
                <a:cubicBezTo>
                  <a:pt x="175" y="101"/>
                  <a:pt x="175" y="101"/>
                  <a:pt x="175" y="101"/>
                </a:cubicBezTo>
                <a:cubicBezTo>
                  <a:pt x="174" y="101"/>
                  <a:pt x="174" y="101"/>
                  <a:pt x="174" y="101"/>
                </a:cubicBezTo>
                <a:cubicBezTo>
                  <a:pt x="174" y="101"/>
                  <a:pt x="174" y="100"/>
                  <a:pt x="174" y="100"/>
                </a:cubicBezTo>
                <a:cubicBezTo>
                  <a:pt x="174" y="100"/>
                  <a:pt x="174" y="100"/>
                  <a:pt x="174" y="100"/>
                </a:cubicBezTo>
                <a:cubicBezTo>
                  <a:pt x="174" y="100"/>
                  <a:pt x="175" y="100"/>
                  <a:pt x="175" y="100"/>
                </a:cubicBezTo>
                <a:cubicBezTo>
                  <a:pt x="175" y="100"/>
                  <a:pt x="175" y="100"/>
                  <a:pt x="175" y="100"/>
                </a:cubicBezTo>
                <a:cubicBezTo>
                  <a:pt x="175" y="100"/>
                  <a:pt x="175" y="100"/>
                  <a:pt x="175" y="100"/>
                </a:cubicBezTo>
                <a:cubicBezTo>
                  <a:pt x="175" y="100"/>
                  <a:pt x="175" y="100"/>
                  <a:pt x="175" y="100"/>
                </a:cubicBezTo>
                <a:cubicBezTo>
                  <a:pt x="175" y="100"/>
                  <a:pt x="175" y="100"/>
                  <a:pt x="175" y="100"/>
                </a:cubicBezTo>
                <a:cubicBezTo>
                  <a:pt x="175" y="100"/>
                  <a:pt x="175" y="100"/>
                  <a:pt x="175" y="100"/>
                </a:cubicBezTo>
                <a:cubicBezTo>
                  <a:pt x="176" y="100"/>
                  <a:pt x="176" y="100"/>
                  <a:pt x="176" y="100"/>
                </a:cubicBezTo>
                <a:cubicBezTo>
                  <a:pt x="176" y="100"/>
                  <a:pt x="176" y="100"/>
                  <a:pt x="176" y="100"/>
                </a:cubicBezTo>
                <a:cubicBezTo>
                  <a:pt x="176" y="100"/>
                  <a:pt x="176" y="100"/>
                  <a:pt x="176" y="100"/>
                </a:cubicBezTo>
                <a:cubicBezTo>
                  <a:pt x="176" y="100"/>
                  <a:pt x="176" y="100"/>
                  <a:pt x="176" y="100"/>
                </a:cubicBezTo>
                <a:cubicBezTo>
                  <a:pt x="176" y="99"/>
                  <a:pt x="176" y="99"/>
                  <a:pt x="175" y="99"/>
                </a:cubicBezTo>
                <a:cubicBezTo>
                  <a:pt x="175" y="99"/>
                  <a:pt x="175" y="98"/>
                  <a:pt x="175" y="98"/>
                </a:cubicBezTo>
                <a:cubicBezTo>
                  <a:pt x="175" y="98"/>
                  <a:pt x="174" y="98"/>
                  <a:pt x="174" y="98"/>
                </a:cubicBezTo>
                <a:cubicBezTo>
                  <a:pt x="174" y="99"/>
                  <a:pt x="174" y="99"/>
                  <a:pt x="174" y="100"/>
                </a:cubicBezTo>
                <a:cubicBezTo>
                  <a:pt x="174" y="99"/>
                  <a:pt x="174" y="99"/>
                  <a:pt x="174" y="99"/>
                </a:cubicBezTo>
                <a:cubicBezTo>
                  <a:pt x="174" y="99"/>
                  <a:pt x="174" y="99"/>
                  <a:pt x="174" y="99"/>
                </a:cubicBezTo>
                <a:cubicBezTo>
                  <a:pt x="174" y="99"/>
                  <a:pt x="174" y="99"/>
                  <a:pt x="174" y="99"/>
                </a:cubicBezTo>
                <a:moveTo>
                  <a:pt x="143" y="99"/>
                </a:moveTo>
                <a:cubicBezTo>
                  <a:pt x="143" y="99"/>
                  <a:pt x="143" y="99"/>
                  <a:pt x="143" y="99"/>
                </a:cubicBezTo>
                <a:cubicBezTo>
                  <a:pt x="143" y="99"/>
                  <a:pt x="143" y="99"/>
                  <a:pt x="143" y="99"/>
                </a:cubicBezTo>
                <a:cubicBezTo>
                  <a:pt x="143" y="99"/>
                  <a:pt x="143" y="99"/>
                  <a:pt x="143" y="99"/>
                </a:cubicBezTo>
                <a:cubicBezTo>
                  <a:pt x="143" y="99"/>
                  <a:pt x="143" y="99"/>
                  <a:pt x="143" y="99"/>
                </a:cubicBezTo>
                <a:cubicBezTo>
                  <a:pt x="143" y="99"/>
                  <a:pt x="143" y="99"/>
                  <a:pt x="143" y="99"/>
                </a:cubicBezTo>
                <a:moveTo>
                  <a:pt x="177" y="44"/>
                </a:moveTo>
                <a:cubicBezTo>
                  <a:pt x="178" y="44"/>
                  <a:pt x="178" y="44"/>
                  <a:pt x="178" y="44"/>
                </a:cubicBezTo>
                <a:cubicBezTo>
                  <a:pt x="178" y="46"/>
                  <a:pt x="177" y="45"/>
                  <a:pt x="177" y="47"/>
                </a:cubicBezTo>
                <a:cubicBezTo>
                  <a:pt x="177" y="48"/>
                  <a:pt x="177" y="49"/>
                  <a:pt x="178" y="49"/>
                </a:cubicBezTo>
                <a:cubicBezTo>
                  <a:pt x="178" y="49"/>
                  <a:pt x="179" y="49"/>
                  <a:pt x="179" y="50"/>
                </a:cubicBezTo>
                <a:cubicBezTo>
                  <a:pt x="178" y="50"/>
                  <a:pt x="178" y="50"/>
                  <a:pt x="177" y="50"/>
                </a:cubicBezTo>
                <a:cubicBezTo>
                  <a:pt x="177" y="50"/>
                  <a:pt x="177" y="50"/>
                  <a:pt x="176" y="50"/>
                </a:cubicBezTo>
                <a:cubicBezTo>
                  <a:pt x="176" y="50"/>
                  <a:pt x="176" y="50"/>
                  <a:pt x="176" y="50"/>
                </a:cubicBezTo>
                <a:cubicBezTo>
                  <a:pt x="175" y="50"/>
                  <a:pt x="175" y="50"/>
                  <a:pt x="175" y="50"/>
                </a:cubicBezTo>
                <a:cubicBezTo>
                  <a:pt x="175" y="49"/>
                  <a:pt x="175" y="49"/>
                  <a:pt x="175" y="49"/>
                </a:cubicBezTo>
                <a:cubicBezTo>
                  <a:pt x="175" y="49"/>
                  <a:pt x="175" y="49"/>
                  <a:pt x="176" y="49"/>
                </a:cubicBezTo>
                <a:cubicBezTo>
                  <a:pt x="175" y="49"/>
                  <a:pt x="174" y="48"/>
                  <a:pt x="174" y="48"/>
                </a:cubicBezTo>
                <a:cubicBezTo>
                  <a:pt x="173" y="48"/>
                  <a:pt x="173" y="48"/>
                  <a:pt x="172" y="48"/>
                </a:cubicBezTo>
                <a:cubicBezTo>
                  <a:pt x="172" y="48"/>
                  <a:pt x="172" y="48"/>
                  <a:pt x="172" y="48"/>
                </a:cubicBezTo>
                <a:cubicBezTo>
                  <a:pt x="172" y="47"/>
                  <a:pt x="172" y="47"/>
                  <a:pt x="172" y="47"/>
                </a:cubicBezTo>
                <a:cubicBezTo>
                  <a:pt x="173" y="47"/>
                  <a:pt x="173" y="47"/>
                  <a:pt x="173" y="47"/>
                </a:cubicBezTo>
                <a:cubicBezTo>
                  <a:pt x="174" y="47"/>
                  <a:pt x="174" y="46"/>
                  <a:pt x="174" y="46"/>
                </a:cubicBezTo>
                <a:cubicBezTo>
                  <a:pt x="174" y="46"/>
                  <a:pt x="174" y="46"/>
                  <a:pt x="173" y="45"/>
                </a:cubicBezTo>
                <a:cubicBezTo>
                  <a:pt x="173" y="45"/>
                  <a:pt x="174" y="45"/>
                  <a:pt x="174" y="45"/>
                </a:cubicBezTo>
                <a:cubicBezTo>
                  <a:pt x="174" y="45"/>
                  <a:pt x="174" y="45"/>
                  <a:pt x="174" y="45"/>
                </a:cubicBezTo>
                <a:cubicBezTo>
                  <a:pt x="175" y="44"/>
                  <a:pt x="175" y="44"/>
                  <a:pt x="175" y="44"/>
                </a:cubicBezTo>
                <a:cubicBezTo>
                  <a:pt x="176" y="44"/>
                  <a:pt x="177" y="44"/>
                  <a:pt x="177" y="44"/>
                </a:cubicBezTo>
                <a:moveTo>
                  <a:pt x="143" y="29"/>
                </a:moveTo>
                <a:cubicBezTo>
                  <a:pt x="142" y="29"/>
                  <a:pt x="142" y="29"/>
                  <a:pt x="142" y="30"/>
                </a:cubicBezTo>
                <a:cubicBezTo>
                  <a:pt x="141" y="30"/>
                  <a:pt x="141" y="30"/>
                  <a:pt x="141" y="30"/>
                </a:cubicBezTo>
                <a:cubicBezTo>
                  <a:pt x="140" y="30"/>
                  <a:pt x="140" y="30"/>
                  <a:pt x="140" y="30"/>
                </a:cubicBezTo>
                <a:cubicBezTo>
                  <a:pt x="139" y="30"/>
                  <a:pt x="138" y="30"/>
                  <a:pt x="137" y="30"/>
                </a:cubicBezTo>
                <a:cubicBezTo>
                  <a:pt x="137" y="30"/>
                  <a:pt x="137" y="30"/>
                  <a:pt x="137" y="30"/>
                </a:cubicBezTo>
                <a:cubicBezTo>
                  <a:pt x="137" y="29"/>
                  <a:pt x="137" y="29"/>
                  <a:pt x="138" y="28"/>
                </a:cubicBezTo>
                <a:cubicBezTo>
                  <a:pt x="138" y="28"/>
                  <a:pt x="138" y="28"/>
                  <a:pt x="138" y="28"/>
                </a:cubicBezTo>
                <a:cubicBezTo>
                  <a:pt x="136" y="28"/>
                  <a:pt x="134" y="29"/>
                  <a:pt x="133" y="28"/>
                </a:cubicBezTo>
                <a:cubicBezTo>
                  <a:pt x="133" y="28"/>
                  <a:pt x="133" y="28"/>
                  <a:pt x="133" y="28"/>
                </a:cubicBezTo>
                <a:cubicBezTo>
                  <a:pt x="134" y="28"/>
                  <a:pt x="134" y="28"/>
                  <a:pt x="134" y="27"/>
                </a:cubicBezTo>
                <a:cubicBezTo>
                  <a:pt x="135" y="27"/>
                  <a:pt x="135" y="27"/>
                  <a:pt x="135" y="26"/>
                </a:cubicBezTo>
                <a:cubicBezTo>
                  <a:pt x="135" y="26"/>
                  <a:pt x="136" y="27"/>
                  <a:pt x="136" y="27"/>
                </a:cubicBezTo>
                <a:cubicBezTo>
                  <a:pt x="137" y="28"/>
                  <a:pt x="137" y="27"/>
                  <a:pt x="138" y="28"/>
                </a:cubicBezTo>
                <a:cubicBezTo>
                  <a:pt x="138" y="28"/>
                  <a:pt x="138" y="27"/>
                  <a:pt x="138" y="27"/>
                </a:cubicBezTo>
                <a:cubicBezTo>
                  <a:pt x="139" y="27"/>
                  <a:pt x="139" y="27"/>
                  <a:pt x="139" y="26"/>
                </a:cubicBezTo>
                <a:cubicBezTo>
                  <a:pt x="139" y="27"/>
                  <a:pt x="139" y="27"/>
                  <a:pt x="139" y="28"/>
                </a:cubicBezTo>
                <a:cubicBezTo>
                  <a:pt x="139" y="28"/>
                  <a:pt x="139" y="28"/>
                  <a:pt x="139" y="28"/>
                </a:cubicBezTo>
                <a:cubicBezTo>
                  <a:pt x="140" y="27"/>
                  <a:pt x="140" y="27"/>
                  <a:pt x="141" y="27"/>
                </a:cubicBezTo>
                <a:cubicBezTo>
                  <a:pt x="141" y="27"/>
                  <a:pt x="141" y="27"/>
                  <a:pt x="141" y="27"/>
                </a:cubicBezTo>
                <a:cubicBezTo>
                  <a:pt x="141" y="27"/>
                  <a:pt x="141" y="27"/>
                  <a:pt x="141" y="27"/>
                </a:cubicBezTo>
                <a:cubicBezTo>
                  <a:pt x="142" y="27"/>
                  <a:pt x="142" y="27"/>
                  <a:pt x="143" y="27"/>
                </a:cubicBezTo>
                <a:cubicBezTo>
                  <a:pt x="143" y="27"/>
                  <a:pt x="143" y="28"/>
                  <a:pt x="144" y="28"/>
                </a:cubicBezTo>
                <a:cubicBezTo>
                  <a:pt x="144" y="28"/>
                  <a:pt x="144" y="28"/>
                  <a:pt x="144" y="28"/>
                </a:cubicBezTo>
                <a:cubicBezTo>
                  <a:pt x="144" y="28"/>
                  <a:pt x="144" y="28"/>
                  <a:pt x="144" y="28"/>
                </a:cubicBezTo>
                <a:lnTo>
                  <a:pt x="143" y="29"/>
                </a:lnTo>
                <a:close/>
                <a:moveTo>
                  <a:pt x="134" y="30"/>
                </a:moveTo>
                <a:cubicBezTo>
                  <a:pt x="135" y="30"/>
                  <a:pt x="135" y="30"/>
                  <a:pt x="135" y="30"/>
                </a:cubicBezTo>
                <a:cubicBezTo>
                  <a:pt x="136" y="30"/>
                  <a:pt x="136" y="31"/>
                  <a:pt x="136" y="31"/>
                </a:cubicBezTo>
                <a:cubicBezTo>
                  <a:pt x="136" y="31"/>
                  <a:pt x="136" y="31"/>
                  <a:pt x="136" y="31"/>
                </a:cubicBezTo>
                <a:cubicBezTo>
                  <a:pt x="135" y="31"/>
                  <a:pt x="135" y="32"/>
                  <a:pt x="135" y="32"/>
                </a:cubicBezTo>
                <a:cubicBezTo>
                  <a:pt x="134" y="32"/>
                  <a:pt x="134" y="33"/>
                  <a:pt x="134" y="33"/>
                </a:cubicBezTo>
                <a:cubicBezTo>
                  <a:pt x="134" y="34"/>
                  <a:pt x="134" y="34"/>
                  <a:pt x="134" y="34"/>
                </a:cubicBezTo>
                <a:cubicBezTo>
                  <a:pt x="133" y="34"/>
                  <a:pt x="133" y="34"/>
                  <a:pt x="133" y="34"/>
                </a:cubicBezTo>
                <a:cubicBezTo>
                  <a:pt x="132" y="35"/>
                  <a:pt x="132" y="35"/>
                  <a:pt x="132" y="36"/>
                </a:cubicBezTo>
                <a:cubicBezTo>
                  <a:pt x="132" y="36"/>
                  <a:pt x="132" y="36"/>
                  <a:pt x="132" y="36"/>
                </a:cubicBezTo>
                <a:cubicBezTo>
                  <a:pt x="131" y="36"/>
                  <a:pt x="129" y="35"/>
                  <a:pt x="129" y="35"/>
                </a:cubicBezTo>
                <a:cubicBezTo>
                  <a:pt x="129" y="35"/>
                  <a:pt x="129" y="35"/>
                  <a:pt x="129" y="35"/>
                </a:cubicBezTo>
                <a:cubicBezTo>
                  <a:pt x="129" y="34"/>
                  <a:pt x="129" y="34"/>
                  <a:pt x="129" y="34"/>
                </a:cubicBezTo>
                <a:cubicBezTo>
                  <a:pt x="130" y="34"/>
                  <a:pt x="131" y="34"/>
                  <a:pt x="132" y="34"/>
                </a:cubicBezTo>
                <a:cubicBezTo>
                  <a:pt x="131" y="34"/>
                  <a:pt x="131" y="33"/>
                  <a:pt x="131" y="33"/>
                </a:cubicBezTo>
                <a:cubicBezTo>
                  <a:pt x="130" y="33"/>
                  <a:pt x="130" y="34"/>
                  <a:pt x="129" y="34"/>
                </a:cubicBezTo>
                <a:cubicBezTo>
                  <a:pt x="128" y="34"/>
                  <a:pt x="128" y="33"/>
                  <a:pt x="128" y="33"/>
                </a:cubicBezTo>
                <a:cubicBezTo>
                  <a:pt x="128" y="33"/>
                  <a:pt x="128" y="33"/>
                  <a:pt x="128" y="33"/>
                </a:cubicBezTo>
                <a:cubicBezTo>
                  <a:pt x="129" y="33"/>
                  <a:pt x="131" y="33"/>
                  <a:pt x="131" y="32"/>
                </a:cubicBezTo>
                <a:cubicBezTo>
                  <a:pt x="131" y="32"/>
                  <a:pt x="131" y="32"/>
                  <a:pt x="131" y="32"/>
                </a:cubicBezTo>
                <a:cubicBezTo>
                  <a:pt x="131" y="32"/>
                  <a:pt x="130" y="31"/>
                  <a:pt x="130" y="31"/>
                </a:cubicBezTo>
                <a:cubicBezTo>
                  <a:pt x="129" y="31"/>
                  <a:pt x="129" y="32"/>
                  <a:pt x="128" y="32"/>
                </a:cubicBezTo>
                <a:cubicBezTo>
                  <a:pt x="127" y="33"/>
                  <a:pt x="126" y="31"/>
                  <a:pt x="126" y="31"/>
                </a:cubicBezTo>
                <a:cubicBezTo>
                  <a:pt x="126" y="31"/>
                  <a:pt x="126" y="31"/>
                  <a:pt x="127" y="30"/>
                </a:cubicBezTo>
                <a:cubicBezTo>
                  <a:pt x="127" y="30"/>
                  <a:pt x="126" y="30"/>
                  <a:pt x="126" y="30"/>
                </a:cubicBezTo>
                <a:cubicBezTo>
                  <a:pt x="126" y="30"/>
                  <a:pt x="126" y="30"/>
                  <a:pt x="125" y="30"/>
                </a:cubicBezTo>
                <a:cubicBezTo>
                  <a:pt x="125" y="30"/>
                  <a:pt x="125" y="29"/>
                  <a:pt x="125" y="29"/>
                </a:cubicBezTo>
                <a:cubicBezTo>
                  <a:pt x="125" y="29"/>
                  <a:pt x="125" y="29"/>
                  <a:pt x="126" y="29"/>
                </a:cubicBezTo>
                <a:cubicBezTo>
                  <a:pt x="126" y="29"/>
                  <a:pt x="126" y="29"/>
                  <a:pt x="127" y="29"/>
                </a:cubicBezTo>
                <a:cubicBezTo>
                  <a:pt x="127" y="29"/>
                  <a:pt x="127" y="28"/>
                  <a:pt x="128" y="28"/>
                </a:cubicBezTo>
                <a:cubicBezTo>
                  <a:pt x="128" y="29"/>
                  <a:pt x="128" y="29"/>
                  <a:pt x="128" y="29"/>
                </a:cubicBezTo>
                <a:cubicBezTo>
                  <a:pt x="128" y="29"/>
                  <a:pt x="128" y="30"/>
                  <a:pt x="129" y="30"/>
                </a:cubicBezTo>
                <a:cubicBezTo>
                  <a:pt x="129" y="30"/>
                  <a:pt x="129" y="30"/>
                  <a:pt x="129" y="30"/>
                </a:cubicBezTo>
                <a:cubicBezTo>
                  <a:pt x="129" y="29"/>
                  <a:pt x="129" y="29"/>
                  <a:pt x="129" y="29"/>
                </a:cubicBezTo>
                <a:cubicBezTo>
                  <a:pt x="129" y="28"/>
                  <a:pt x="129" y="28"/>
                  <a:pt x="129" y="29"/>
                </a:cubicBezTo>
                <a:cubicBezTo>
                  <a:pt x="130" y="29"/>
                  <a:pt x="130" y="30"/>
                  <a:pt x="131" y="30"/>
                </a:cubicBezTo>
                <a:cubicBezTo>
                  <a:pt x="131" y="30"/>
                  <a:pt x="131" y="30"/>
                  <a:pt x="131" y="30"/>
                </a:cubicBezTo>
                <a:cubicBezTo>
                  <a:pt x="131" y="30"/>
                  <a:pt x="130" y="29"/>
                  <a:pt x="131" y="28"/>
                </a:cubicBezTo>
                <a:cubicBezTo>
                  <a:pt x="131" y="28"/>
                  <a:pt x="131" y="28"/>
                  <a:pt x="131" y="28"/>
                </a:cubicBezTo>
                <a:cubicBezTo>
                  <a:pt x="131" y="28"/>
                  <a:pt x="132" y="28"/>
                  <a:pt x="132" y="28"/>
                </a:cubicBezTo>
                <a:cubicBezTo>
                  <a:pt x="133" y="28"/>
                  <a:pt x="133" y="28"/>
                  <a:pt x="133" y="28"/>
                </a:cubicBezTo>
                <a:cubicBezTo>
                  <a:pt x="133" y="28"/>
                  <a:pt x="133" y="28"/>
                  <a:pt x="133" y="28"/>
                </a:cubicBezTo>
                <a:cubicBezTo>
                  <a:pt x="133" y="29"/>
                  <a:pt x="133" y="29"/>
                  <a:pt x="133" y="29"/>
                </a:cubicBezTo>
                <a:cubicBezTo>
                  <a:pt x="133" y="30"/>
                  <a:pt x="133" y="30"/>
                  <a:pt x="133" y="30"/>
                </a:cubicBezTo>
                <a:cubicBezTo>
                  <a:pt x="133" y="29"/>
                  <a:pt x="133" y="29"/>
                  <a:pt x="134" y="29"/>
                </a:cubicBezTo>
                <a:cubicBezTo>
                  <a:pt x="134" y="29"/>
                  <a:pt x="134" y="30"/>
                  <a:pt x="134" y="30"/>
                </a:cubicBezTo>
                <a:moveTo>
                  <a:pt x="112" y="85"/>
                </a:moveTo>
                <a:cubicBezTo>
                  <a:pt x="112" y="85"/>
                  <a:pt x="112" y="85"/>
                  <a:pt x="112" y="85"/>
                </a:cubicBezTo>
                <a:cubicBezTo>
                  <a:pt x="113" y="85"/>
                  <a:pt x="114" y="85"/>
                  <a:pt x="114" y="85"/>
                </a:cubicBezTo>
                <a:cubicBezTo>
                  <a:pt x="114" y="85"/>
                  <a:pt x="114" y="85"/>
                  <a:pt x="114" y="85"/>
                </a:cubicBezTo>
                <a:cubicBezTo>
                  <a:pt x="114" y="85"/>
                  <a:pt x="114" y="85"/>
                  <a:pt x="114" y="85"/>
                </a:cubicBezTo>
                <a:cubicBezTo>
                  <a:pt x="113" y="85"/>
                  <a:pt x="113" y="85"/>
                  <a:pt x="113" y="85"/>
                </a:cubicBezTo>
                <a:cubicBezTo>
                  <a:pt x="113" y="85"/>
                  <a:pt x="113" y="86"/>
                  <a:pt x="112" y="86"/>
                </a:cubicBezTo>
                <a:cubicBezTo>
                  <a:pt x="112" y="86"/>
                  <a:pt x="112" y="86"/>
                  <a:pt x="112" y="86"/>
                </a:cubicBezTo>
                <a:cubicBezTo>
                  <a:pt x="111" y="86"/>
                  <a:pt x="111" y="86"/>
                  <a:pt x="111" y="86"/>
                </a:cubicBezTo>
                <a:cubicBezTo>
                  <a:pt x="111" y="86"/>
                  <a:pt x="111" y="86"/>
                  <a:pt x="111" y="86"/>
                </a:cubicBezTo>
                <a:cubicBezTo>
                  <a:pt x="110" y="86"/>
                  <a:pt x="110" y="86"/>
                  <a:pt x="110" y="86"/>
                </a:cubicBezTo>
                <a:cubicBezTo>
                  <a:pt x="110" y="86"/>
                  <a:pt x="110" y="86"/>
                  <a:pt x="110" y="86"/>
                </a:cubicBezTo>
                <a:cubicBezTo>
                  <a:pt x="109" y="86"/>
                  <a:pt x="109" y="86"/>
                  <a:pt x="108" y="86"/>
                </a:cubicBezTo>
                <a:cubicBezTo>
                  <a:pt x="108" y="87"/>
                  <a:pt x="108" y="86"/>
                  <a:pt x="107" y="86"/>
                </a:cubicBezTo>
                <a:cubicBezTo>
                  <a:pt x="107" y="86"/>
                  <a:pt x="107" y="86"/>
                  <a:pt x="107" y="86"/>
                </a:cubicBezTo>
                <a:cubicBezTo>
                  <a:pt x="106" y="86"/>
                  <a:pt x="106" y="87"/>
                  <a:pt x="106" y="87"/>
                </a:cubicBezTo>
                <a:cubicBezTo>
                  <a:pt x="106" y="87"/>
                  <a:pt x="106" y="87"/>
                  <a:pt x="106" y="87"/>
                </a:cubicBezTo>
                <a:cubicBezTo>
                  <a:pt x="106" y="87"/>
                  <a:pt x="105" y="87"/>
                  <a:pt x="105" y="87"/>
                </a:cubicBezTo>
                <a:cubicBezTo>
                  <a:pt x="105" y="87"/>
                  <a:pt x="105" y="87"/>
                  <a:pt x="105" y="86"/>
                </a:cubicBezTo>
                <a:cubicBezTo>
                  <a:pt x="106" y="86"/>
                  <a:pt x="107" y="86"/>
                  <a:pt x="107" y="85"/>
                </a:cubicBezTo>
                <a:cubicBezTo>
                  <a:pt x="107" y="85"/>
                  <a:pt x="107" y="85"/>
                  <a:pt x="107" y="85"/>
                </a:cubicBezTo>
                <a:cubicBezTo>
                  <a:pt x="108" y="85"/>
                  <a:pt x="108" y="85"/>
                  <a:pt x="108" y="85"/>
                </a:cubicBezTo>
                <a:cubicBezTo>
                  <a:pt x="108" y="85"/>
                  <a:pt x="109" y="84"/>
                  <a:pt x="109" y="84"/>
                </a:cubicBezTo>
                <a:cubicBezTo>
                  <a:pt x="109" y="84"/>
                  <a:pt x="108" y="85"/>
                  <a:pt x="108" y="85"/>
                </a:cubicBezTo>
                <a:cubicBezTo>
                  <a:pt x="108" y="85"/>
                  <a:pt x="108" y="85"/>
                  <a:pt x="108" y="85"/>
                </a:cubicBezTo>
                <a:cubicBezTo>
                  <a:pt x="108" y="85"/>
                  <a:pt x="108" y="85"/>
                  <a:pt x="108" y="85"/>
                </a:cubicBezTo>
                <a:cubicBezTo>
                  <a:pt x="108" y="84"/>
                  <a:pt x="107" y="84"/>
                  <a:pt x="107" y="84"/>
                </a:cubicBezTo>
                <a:cubicBezTo>
                  <a:pt x="107" y="84"/>
                  <a:pt x="107" y="84"/>
                  <a:pt x="106" y="84"/>
                </a:cubicBezTo>
                <a:cubicBezTo>
                  <a:pt x="106" y="84"/>
                  <a:pt x="106" y="84"/>
                  <a:pt x="106" y="84"/>
                </a:cubicBezTo>
                <a:cubicBezTo>
                  <a:pt x="106" y="84"/>
                  <a:pt x="106" y="84"/>
                  <a:pt x="106" y="84"/>
                </a:cubicBezTo>
                <a:cubicBezTo>
                  <a:pt x="106" y="84"/>
                  <a:pt x="107" y="84"/>
                  <a:pt x="107" y="83"/>
                </a:cubicBezTo>
                <a:cubicBezTo>
                  <a:pt x="107" y="83"/>
                  <a:pt x="107" y="83"/>
                  <a:pt x="107" y="82"/>
                </a:cubicBezTo>
                <a:cubicBezTo>
                  <a:pt x="107" y="82"/>
                  <a:pt x="107" y="82"/>
                  <a:pt x="107" y="82"/>
                </a:cubicBezTo>
                <a:cubicBezTo>
                  <a:pt x="107" y="82"/>
                  <a:pt x="107" y="82"/>
                  <a:pt x="107" y="82"/>
                </a:cubicBezTo>
                <a:cubicBezTo>
                  <a:pt x="107" y="82"/>
                  <a:pt x="107" y="82"/>
                  <a:pt x="107" y="82"/>
                </a:cubicBezTo>
                <a:cubicBezTo>
                  <a:pt x="107" y="82"/>
                  <a:pt x="108" y="82"/>
                  <a:pt x="109" y="82"/>
                </a:cubicBezTo>
                <a:cubicBezTo>
                  <a:pt x="109" y="82"/>
                  <a:pt x="109" y="82"/>
                  <a:pt x="109" y="82"/>
                </a:cubicBezTo>
                <a:cubicBezTo>
                  <a:pt x="108" y="81"/>
                  <a:pt x="109" y="81"/>
                  <a:pt x="109" y="80"/>
                </a:cubicBezTo>
                <a:cubicBezTo>
                  <a:pt x="109" y="80"/>
                  <a:pt x="109" y="80"/>
                  <a:pt x="109" y="80"/>
                </a:cubicBezTo>
                <a:cubicBezTo>
                  <a:pt x="108" y="80"/>
                  <a:pt x="108" y="80"/>
                  <a:pt x="108" y="80"/>
                </a:cubicBezTo>
                <a:cubicBezTo>
                  <a:pt x="108" y="80"/>
                  <a:pt x="108" y="80"/>
                  <a:pt x="108" y="80"/>
                </a:cubicBezTo>
                <a:cubicBezTo>
                  <a:pt x="108" y="80"/>
                  <a:pt x="108" y="79"/>
                  <a:pt x="108" y="79"/>
                </a:cubicBezTo>
                <a:cubicBezTo>
                  <a:pt x="108" y="79"/>
                  <a:pt x="108" y="79"/>
                  <a:pt x="107" y="79"/>
                </a:cubicBezTo>
                <a:cubicBezTo>
                  <a:pt x="107" y="79"/>
                  <a:pt x="107" y="79"/>
                  <a:pt x="107" y="79"/>
                </a:cubicBezTo>
                <a:cubicBezTo>
                  <a:pt x="107" y="79"/>
                  <a:pt x="107" y="79"/>
                  <a:pt x="107" y="79"/>
                </a:cubicBezTo>
                <a:cubicBezTo>
                  <a:pt x="106" y="79"/>
                  <a:pt x="106" y="79"/>
                  <a:pt x="106" y="79"/>
                </a:cubicBezTo>
                <a:cubicBezTo>
                  <a:pt x="106" y="79"/>
                  <a:pt x="107" y="78"/>
                  <a:pt x="107" y="78"/>
                </a:cubicBezTo>
                <a:cubicBezTo>
                  <a:pt x="106" y="78"/>
                  <a:pt x="106" y="78"/>
                  <a:pt x="106" y="78"/>
                </a:cubicBezTo>
                <a:cubicBezTo>
                  <a:pt x="106" y="78"/>
                  <a:pt x="107" y="78"/>
                  <a:pt x="107" y="77"/>
                </a:cubicBezTo>
                <a:cubicBezTo>
                  <a:pt x="107" y="77"/>
                  <a:pt x="107" y="77"/>
                  <a:pt x="107" y="77"/>
                </a:cubicBezTo>
                <a:cubicBezTo>
                  <a:pt x="106" y="77"/>
                  <a:pt x="106" y="77"/>
                  <a:pt x="106" y="77"/>
                </a:cubicBezTo>
                <a:cubicBezTo>
                  <a:pt x="106" y="77"/>
                  <a:pt x="106" y="77"/>
                  <a:pt x="106" y="78"/>
                </a:cubicBezTo>
                <a:cubicBezTo>
                  <a:pt x="106" y="78"/>
                  <a:pt x="106" y="78"/>
                  <a:pt x="106" y="78"/>
                </a:cubicBezTo>
                <a:cubicBezTo>
                  <a:pt x="105" y="77"/>
                  <a:pt x="106" y="77"/>
                  <a:pt x="106" y="76"/>
                </a:cubicBezTo>
                <a:cubicBezTo>
                  <a:pt x="106" y="76"/>
                  <a:pt x="106" y="76"/>
                  <a:pt x="106" y="76"/>
                </a:cubicBezTo>
                <a:cubicBezTo>
                  <a:pt x="106" y="76"/>
                  <a:pt x="106" y="76"/>
                  <a:pt x="106" y="76"/>
                </a:cubicBezTo>
                <a:cubicBezTo>
                  <a:pt x="105" y="76"/>
                  <a:pt x="105" y="76"/>
                  <a:pt x="105" y="77"/>
                </a:cubicBezTo>
                <a:cubicBezTo>
                  <a:pt x="105" y="77"/>
                  <a:pt x="105" y="77"/>
                  <a:pt x="105" y="76"/>
                </a:cubicBezTo>
                <a:cubicBezTo>
                  <a:pt x="105" y="76"/>
                  <a:pt x="105" y="76"/>
                  <a:pt x="105" y="76"/>
                </a:cubicBezTo>
                <a:cubicBezTo>
                  <a:pt x="105" y="75"/>
                  <a:pt x="105" y="75"/>
                  <a:pt x="105" y="75"/>
                </a:cubicBezTo>
                <a:cubicBezTo>
                  <a:pt x="105" y="75"/>
                  <a:pt x="106" y="75"/>
                  <a:pt x="106" y="75"/>
                </a:cubicBezTo>
                <a:cubicBezTo>
                  <a:pt x="106" y="75"/>
                  <a:pt x="105" y="75"/>
                  <a:pt x="105" y="75"/>
                </a:cubicBezTo>
                <a:cubicBezTo>
                  <a:pt x="105" y="74"/>
                  <a:pt x="105" y="74"/>
                  <a:pt x="106" y="74"/>
                </a:cubicBezTo>
                <a:cubicBezTo>
                  <a:pt x="106" y="74"/>
                  <a:pt x="106" y="74"/>
                  <a:pt x="106" y="74"/>
                </a:cubicBezTo>
                <a:cubicBezTo>
                  <a:pt x="106" y="74"/>
                  <a:pt x="106" y="74"/>
                  <a:pt x="106" y="74"/>
                </a:cubicBezTo>
                <a:cubicBezTo>
                  <a:pt x="106" y="74"/>
                  <a:pt x="106" y="74"/>
                  <a:pt x="106" y="74"/>
                </a:cubicBezTo>
                <a:cubicBezTo>
                  <a:pt x="106" y="73"/>
                  <a:pt x="106" y="73"/>
                  <a:pt x="106" y="73"/>
                </a:cubicBezTo>
                <a:cubicBezTo>
                  <a:pt x="106" y="73"/>
                  <a:pt x="106" y="73"/>
                  <a:pt x="106" y="73"/>
                </a:cubicBezTo>
                <a:cubicBezTo>
                  <a:pt x="106" y="73"/>
                  <a:pt x="107" y="73"/>
                  <a:pt x="107" y="73"/>
                </a:cubicBezTo>
                <a:cubicBezTo>
                  <a:pt x="107" y="73"/>
                  <a:pt x="108" y="73"/>
                  <a:pt x="108" y="73"/>
                </a:cubicBezTo>
                <a:cubicBezTo>
                  <a:pt x="108" y="73"/>
                  <a:pt x="109" y="73"/>
                  <a:pt x="108" y="73"/>
                </a:cubicBezTo>
                <a:cubicBezTo>
                  <a:pt x="108" y="74"/>
                  <a:pt x="107" y="74"/>
                  <a:pt x="107" y="75"/>
                </a:cubicBezTo>
                <a:cubicBezTo>
                  <a:pt x="107" y="75"/>
                  <a:pt x="107" y="75"/>
                  <a:pt x="107" y="75"/>
                </a:cubicBezTo>
                <a:cubicBezTo>
                  <a:pt x="108" y="75"/>
                  <a:pt x="109" y="74"/>
                  <a:pt x="110" y="75"/>
                </a:cubicBezTo>
                <a:cubicBezTo>
                  <a:pt x="110" y="75"/>
                  <a:pt x="110" y="75"/>
                  <a:pt x="110" y="75"/>
                </a:cubicBezTo>
                <a:cubicBezTo>
                  <a:pt x="109" y="76"/>
                  <a:pt x="109" y="77"/>
                  <a:pt x="108" y="77"/>
                </a:cubicBezTo>
                <a:cubicBezTo>
                  <a:pt x="108" y="77"/>
                  <a:pt x="108" y="77"/>
                  <a:pt x="108" y="77"/>
                </a:cubicBezTo>
                <a:cubicBezTo>
                  <a:pt x="109" y="77"/>
                  <a:pt x="109" y="77"/>
                  <a:pt x="109" y="77"/>
                </a:cubicBezTo>
                <a:cubicBezTo>
                  <a:pt x="109" y="77"/>
                  <a:pt x="109" y="77"/>
                  <a:pt x="109" y="77"/>
                </a:cubicBezTo>
                <a:cubicBezTo>
                  <a:pt x="109" y="77"/>
                  <a:pt x="108" y="77"/>
                  <a:pt x="108" y="77"/>
                </a:cubicBezTo>
                <a:cubicBezTo>
                  <a:pt x="108" y="77"/>
                  <a:pt x="108" y="77"/>
                  <a:pt x="108" y="77"/>
                </a:cubicBezTo>
                <a:cubicBezTo>
                  <a:pt x="108" y="78"/>
                  <a:pt x="108" y="77"/>
                  <a:pt x="109" y="77"/>
                </a:cubicBezTo>
                <a:cubicBezTo>
                  <a:pt x="109" y="77"/>
                  <a:pt x="110" y="78"/>
                  <a:pt x="110" y="78"/>
                </a:cubicBezTo>
                <a:cubicBezTo>
                  <a:pt x="110" y="79"/>
                  <a:pt x="110" y="79"/>
                  <a:pt x="110" y="79"/>
                </a:cubicBezTo>
                <a:cubicBezTo>
                  <a:pt x="111" y="80"/>
                  <a:pt x="111" y="79"/>
                  <a:pt x="111" y="80"/>
                </a:cubicBezTo>
                <a:cubicBezTo>
                  <a:pt x="111" y="80"/>
                  <a:pt x="111" y="80"/>
                  <a:pt x="112" y="80"/>
                </a:cubicBezTo>
                <a:cubicBezTo>
                  <a:pt x="112" y="81"/>
                  <a:pt x="112" y="81"/>
                  <a:pt x="112" y="81"/>
                </a:cubicBezTo>
                <a:cubicBezTo>
                  <a:pt x="112" y="82"/>
                  <a:pt x="113" y="82"/>
                  <a:pt x="112" y="82"/>
                </a:cubicBezTo>
                <a:cubicBezTo>
                  <a:pt x="112" y="82"/>
                  <a:pt x="112" y="83"/>
                  <a:pt x="112" y="83"/>
                </a:cubicBezTo>
                <a:cubicBezTo>
                  <a:pt x="113" y="82"/>
                  <a:pt x="114" y="82"/>
                  <a:pt x="114" y="83"/>
                </a:cubicBezTo>
                <a:cubicBezTo>
                  <a:pt x="114" y="83"/>
                  <a:pt x="114" y="83"/>
                  <a:pt x="114" y="83"/>
                </a:cubicBezTo>
                <a:cubicBezTo>
                  <a:pt x="114" y="84"/>
                  <a:pt x="113" y="84"/>
                  <a:pt x="112" y="85"/>
                </a:cubicBezTo>
                <a:moveTo>
                  <a:pt x="106" y="78"/>
                </a:moveTo>
                <a:cubicBezTo>
                  <a:pt x="106" y="78"/>
                  <a:pt x="106" y="78"/>
                  <a:pt x="106" y="78"/>
                </a:cubicBezTo>
                <a:cubicBezTo>
                  <a:pt x="106" y="78"/>
                  <a:pt x="106" y="78"/>
                  <a:pt x="105" y="78"/>
                </a:cubicBezTo>
                <a:cubicBezTo>
                  <a:pt x="105" y="78"/>
                  <a:pt x="105" y="78"/>
                  <a:pt x="105" y="78"/>
                </a:cubicBezTo>
                <a:cubicBezTo>
                  <a:pt x="105" y="78"/>
                  <a:pt x="105" y="78"/>
                  <a:pt x="105" y="78"/>
                </a:cubicBezTo>
                <a:cubicBezTo>
                  <a:pt x="105" y="78"/>
                  <a:pt x="105" y="78"/>
                  <a:pt x="106" y="78"/>
                </a:cubicBezTo>
                <a:moveTo>
                  <a:pt x="105" y="80"/>
                </a:moveTo>
                <a:cubicBezTo>
                  <a:pt x="105" y="80"/>
                  <a:pt x="105" y="81"/>
                  <a:pt x="104" y="81"/>
                </a:cubicBezTo>
                <a:cubicBezTo>
                  <a:pt x="105" y="81"/>
                  <a:pt x="105" y="82"/>
                  <a:pt x="105" y="82"/>
                </a:cubicBezTo>
                <a:cubicBezTo>
                  <a:pt x="105" y="83"/>
                  <a:pt x="105" y="83"/>
                  <a:pt x="105" y="83"/>
                </a:cubicBezTo>
                <a:cubicBezTo>
                  <a:pt x="104" y="83"/>
                  <a:pt x="104" y="83"/>
                  <a:pt x="104" y="83"/>
                </a:cubicBezTo>
                <a:cubicBezTo>
                  <a:pt x="104" y="83"/>
                  <a:pt x="104" y="83"/>
                  <a:pt x="104" y="84"/>
                </a:cubicBezTo>
                <a:cubicBezTo>
                  <a:pt x="104" y="84"/>
                  <a:pt x="103" y="84"/>
                  <a:pt x="103" y="84"/>
                </a:cubicBezTo>
                <a:cubicBezTo>
                  <a:pt x="103" y="84"/>
                  <a:pt x="102" y="84"/>
                  <a:pt x="102" y="84"/>
                </a:cubicBezTo>
                <a:cubicBezTo>
                  <a:pt x="102" y="84"/>
                  <a:pt x="102" y="84"/>
                  <a:pt x="102" y="84"/>
                </a:cubicBezTo>
                <a:cubicBezTo>
                  <a:pt x="101" y="84"/>
                  <a:pt x="101" y="85"/>
                  <a:pt x="101" y="85"/>
                </a:cubicBezTo>
                <a:cubicBezTo>
                  <a:pt x="101" y="84"/>
                  <a:pt x="101" y="84"/>
                  <a:pt x="101" y="84"/>
                </a:cubicBezTo>
                <a:cubicBezTo>
                  <a:pt x="100" y="84"/>
                  <a:pt x="100" y="84"/>
                  <a:pt x="100" y="84"/>
                </a:cubicBezTo>
                <a:cubicBezTo>
                  <a:pt x="100" y="84"/>
                  <a:pt x="100" y="84"/>
                  <a:pt x="100" y="84"/>
                </a:cubicBezTo>
                <a:cubicBezTo>
                  <a:pt x="100" y="84"/>
                  <a:pt x="100" y="84"/>
                  <a:pt x="100" y="84"/>
                </a:cubicBezTo>
                <a:cubicBezTo>
                  <a:pt x="100" y="84"/>
                  <a:pt x="100" y="84"/>
                  <a:pt x="100" y="84"/>
                </a:cubicBezTo>
                <a:cubicBezTo>
                  <a:pt x="100" y="84"/>
                  <a:pt x="100" y="84"/>
                  <a:pt x="100" y="84"/>
                </a:cubicBezTo>
                <a:cubicBezTo>
                  <a:pt x="100" y="83"/>
                  <a:pt x="100" y="83"/>
                  <a:pt x="100" y="83"/>
                </a:cubicBezTo>
                <a:cubicBezTo>
                  <a:pt x="100" y="83"/>
                  <a:pt x="100" y="83"/>
                  <a:pt x="101" y="83"/>
                </a:cubicBezTo>
                <a:cubicBezTo>
                  <a:pt x="101" y="83"/>
                  <a:pt x="101" y="83"/>
                  <a:pt x="101" y="83"/>
                </a:cubicBezTo>
                <a:cubicBezTo>
                  <a:pt x="101" y="83"/>
                  <a:pt x="101" y="83"/>
                  <a:pt x="101" y="83"/>
                </a:cubicBezTo>
                <a:cubicBezTo>
                  <a:pt x="101" y="83"/>
                  <a:pt x="101" y="83"/>
                  <a:pt x="101" y="83"/>
                </a:cubicBezTo>
                <a:cubicBezTo>
                  <a:pt x="101" y="83"/>
                  <a:pt x="101" y="83"/>
                  <a:pt x="101" y="83"/>
                </a:cubicBezTo>
                <a:cubicBezTo>
                  <a:pt x="101" y="83"/>
                  <a:pt x="101" y="82"/>
                  <a:pt x="101" y="82"/>
                </a:cubicBezTo>
                <a:cubicBezTo>
                  <a:pt x="101" y="82"/>
                  <a:pt x="101" y="82"/>
                  <a:pt x="101" y="82"/>
                </a:cubicBezTo>
                <a:cubicBezTo>
                  <a:pt x="101" y="82"/>
                  <a:pt x="101" y="82"/>
                  <a:pt x="102" y="82"/>
                </a:cubicBezTo>
                <a:cubicBezTo>
                  <a:pt x="102" y="82"/>
                  <a:pt x="102" y="82"/>
                  <a:pt x="102" y="82"/>
                </a:cubicBezTo>
                <a:cubicBezTo>
                  <a:pt x="101" y="82"/>
                  <a:pt x="100" y="82"/>
                  <a:pt x="100" y="81"/>
                </a:cubicBezTo>
                <a:cubicBezTo>
                  <a:pt x="100" y="81"/>
                  <a:pt x="100" y="81"/>
                  <a:pt x="100" y="81"/>
                </a:cubicBezTo>
                <a:cubicBezTo>
                  <a:pt x="100" y="81"/>
                  <a:pt x="100" y="81"/>
                  <a:pt x="100" y="81"/>
                </a:cubicBezTo>
                <a:cubicBezTo>
                  <a:pt x="100" y="81"/>
                  <a:pt x="100" y="81"/>
                  <a:pt x="101" y="81"/>
                </a:cubicBezTo>
                <a:cubicBezTo>
                  <a:pt x="100" y="81"/>
                  <a:pt x="101" y="81"/>
                  <a:pt x="101" y="81"/>
                </a:cubicBezTo>
                <a:cubicBezTo>
                  <a:pt x="101" y="81"/>
                  <a:pt x="101" y="81"/>
                  <a:pt x="101" y="81"/>
                </a:cubicBezTo>
                <a:cubicBezTo>
                  <a:pt x="100" y="81"/>
                  <a:pt x="100" y="81"/>
                  <a:pt x="100" y="81"/>
                </a:cubicBezTo>
                <a:cubicBezTo>
                  <a:pt x="100" y="81"/>
                  <a:pt x="100" y="81"/>
                  <a:pt x="100" y="81"/>
                </a:cubicBezTo>
                <a:cubicBezTo>
                  <a:pt x="100" y="80"/>
                  <a:pt x="100" y="80"/>
                  <a:pt x="100" y="80"/>
                </a:cubicBezTo>
                <a:cubicBezTo>
                  <a:pt x="101" y="80"/>
                  <a:pt x="101" y="80"/>
                  <a:pt x="102" y="80"/>
                </a:cubicBezTo>
                <a:cubicBezTo>
                  <a:pt x="102" y="80"/>
                  <a:pt x="102" y="80"/>
                  <a:pt x="102" y="80"/>
                </a:cubicBezTo>
                <a:cubicBezTo>
                  <a:pt x="102" y="80"/>
                  <a:pt x="102" y="80"/>
                  <a:pt x="102" y="79"/>
                </a:cubicBezTo>
                <a:cubicBezTo>
                  <a:pt x="102" y="79"/>
                  <a:pt x="102" y="79"/>
                  <a:pt x="102" y="79"/>
                </a:cubicBezTo>
                <a:cubicBezTo>
                  <a:pt x="102" y="79"/>
                  <a:pt x="102" y="79"/>
                  <a:pt x="102" y="79"/>
                </a:cubicBezTo>
                <a:cubicBezTo>
                  <a:pt x="102" y="79"/>
                  <a:pt x="102" y="79"/>
                  <a:pt x="102" y="79"/>
                </a:cubicBezTo>
                <a:cubicBezTo>
                  <a:pt x="102" y="79"/>
                  <a:pt x="102" y="79"/>
                  <a:pt x="103" y="78"/>
                </a:cubicBezTo>
                <a:cubicBezTo>
                  <a:pt x="103" y="79"/>
                  <a:pt x="103" y="79"/>
                  <a:pt x="103" y="79"/>
                </a:cubicBezTo>
                <a:cubicBezTo>
                  <a:pt x="104" y="79"/>
                  <a:pt x="105" y="78"/>
                  <a:pt x="105" y="79"/>
                </a:cubicBezTo>
                <a:cubicBezTo>
                  <a:pt x="105" y="79"/>
                  <a:pt x="105" y="80"/>
                  <a:pt x="105" y="80"/>
                </a:cubicBezTo>
                <a:moveTo>
                  <a:pt x="100" y="113"/>
                </a:moveTo>
                <a:cubicBezTo>
                  <a:pt x="101" y="112"/>
                  <a:pt x="101" y="112"/>
                  <a:pt x="101" y="112"/>
                </a:cubicBezTo>
                <a:cubicBezTo>
                  <a:pt x="101" y="112"/>
                  <a:pt x="101" y="111"/>
                  <a:pt x="101" y="111"/>
                </a:cubicBezTo>
                <a:cubicBezTo>
                  <a:pt x="101" y="111"/>
                  <a:pt x="102" y="110"/>
                  <a:pt x="102" y="110"/>
                </a:cubicBezTo>
                <a:cubicBezTo>
                  <a:pt x="103" y="110"/>
                  <a:pt x="104" y="110"/>
                  <a:pt x="104" y="109"/>
                </a:cubicBezTo>
                <a:cubicBezTo>
                  <a:pt x="104" y="109"/>
                  <a:pt x="105" y="107"/>
                  <a:pt x="105" y="107"/>
                </a:cubicBezTo>
                <a:cubicBezTo>
                  <a:pt x="105" y="107"/>
                  <a:pt x="105" y="107"/>
                  <a:pt x="105" y="107"/>
                </a:cubicBezTo>
                <a:cubicBezTo>
                  <a:pt x="106" y="107"/>
                  <a:pt x="106" y="108"/>
                  <a:pt x="107" y="108"/>
                </a:cubicBezTo>
                <a:cubicBezTo>
                  <a:pt x="107" y="108"/>
                  <a:pt x="108" y="107"/>
                  <a:pt x="109" y="107"/>
                </a:cubicBezTo>
                <a:cubicBezTo>
                  <a:pt x="109" y="108"/>
                  <a:pt x="109" y="108"/>
                  <a:pt x="110" y="108"/>
                </a:cubicBezTo>
                <a:cubicBezTo>
                  <a:pt x="110" y="108"/>
                  <a:pt x="110" y="107"/>
                  <a:pt x="111" y="107"/>
                </a:cubicBezTo>
                <a:cubicBezTo>
                  <a:pt x="111" y="107"/>
                  <a:pt x="111" y="107"/>
                  <a:pt x="112" y="107"/>
                </a:cubicBezTo>
                <a:cubicBezTo>
                  <a:pt x="112" y="107"/>
                  <a:pt x="112" y="107"/>
                  <a:pt x="112" y="107"/>
                </a:cubicBezTo>
                <a:cubicBezTo>
                  <a:pt x="112" y="107"/>
                  <a:pt x="112" y="106"/>
                  <a:pt x="113" y="106"/>
                </a:cubicBezTo>
                <a:cubicBezTo>
                  <a:pt x="113" y="106"/>
                  <a:pt x="114" y="106"/>
                  <a:pt x="115" y="106"/>
                </a:cubicBezTo>
                <a:cubicBezTo>
                  <a:pt x="115" y="106"/>
                  <a:pt x="115" y="106"/>
                  <a:pt x="115" y="106"/>
                </a:cubicBezTo>
                <a:cubicBezTo>
                  <a:pt x="115" y="106"/>
                  <a:pt x="116" y="106"/>
                  <a:pt x="116" y="106"/>
                </a:cubicBezTo>
                <a:cubicBezTo>
                  <a:pt x="116" y="106"/>
                  <a:pt x="116" y="106"/>
                  <a:pt x="116" y="105"/>
                </a:cubicBezTo>
                <a:cubicBezTo>
                  <a:pt x="117" y="105"/>
                  <a:pt x="118" y="106"/>
                  <a:pt x="118" y="106"/>
                </a:cubicBezTo>
                <a:cubicBezTo>
                  <a:pt x="119" y="106"/>
                  <a:pt x="119" y="105"/>
                  <a:pt x="119" y="105"/>
                </a:cubicBezTo>
                <a:cubicBezTo>
                  <a:pt x="120" y="105"/>
                  <a:pt x="120" y="105"/>
                  <a:pt x="120" y="105"/>
                </a:cubicBezTo>
                <a:cubicBezTo>
                  <a:pt x="120" y="105"/>
                  <a:pt x="120" y="105"/>
                  <a:pt x="121" y="105"/>
                </a:cubicBezTo>
                <a:cubicBezTo>
                  <a:pt x="121" y="105"/>
                  <a:pt x="121" y="106"/>
                  <a:pt x="121" y="106"/>
                </a:cubicBezTo>
                <a:cubicBezTo>
                  <a:pt x="122" y="106"/>
                  <a:pt x="123" y="105"/>
                  <a:pt x="123" y="105"/>
                </a:cubicBezTo>
                <a:cubicBezTo>
                  <a:pt x="123" y="105"/>
                  <a:pt x="123" y="105"/>
                  <a:pt x="123" y="105"/>
                </a:cubicBezTo>
                <a:cubicBezTo>
                  <a:pt x="123" y="105"/>
                  <a:pt x="124" y="105"/>
                  <a:pt x="124" y="105"/>
                </a:cubicBezTo>
                <a:cubicBezTo>
                  <a:pt x="124" y="105"/>
                  <a:pt x="124" y="105"/>
                  <a:pt x="124" y="106"/>
                </a:cubicBezTo>
                <a:cubicBezTo>
                  <a:pt x="124" y="106"/>
                  <a:pt x="124" y="106"/>
                  <a:pt x="124" y="106"/>
                </a:cubicBezTo>
                <a:cubicBezTo>
                  <a:pt x="124" y="105"/>
                  <a:pt x="125" y="105"/>
                  <a:pt x="125" y="105"/>
                </a:cubicBezTo>
                <a:cubicBezTo>
                  <a:pt x="125" y="106"/>
                  <a:pt x="123" y="106"/>
                  <a:pt x="125" y="107"/>
                </a:cubicBezTo>
                <a:cubicBezTo>
                  <a:pt x="125" y="107"/>
                  <a:pt x="125" y="107"/>
                  <a:pt x="125" y="108"/>
                </a:cubicBezTo>
                <a:cubicBezTo>
                  <a:pt x="125" y="108"/>
                  <a:pt x="124" y="109"/>
                  <a:pt x="124" y="109"/>
                </a:cubicBezTo>
                <a:cubicBezTo>
                  <a:pt x="124" y="109"/>
                  <a:pt x="124" y="110"/>
                  <a:pt x="124" y="110"/>
                </a:cubicBezTo>
                <a:cubicBezTo>
                  <a:pt x="125" y="110"/>
                  <a:pt x="125" y="110"/>
                  <a:pt x="125" y="110"/>
                </a:cubicBezTo>
                <a:cubicBezTo>
                  <a:pt x="125" y="110"/>
                  <a:pt x="125" y="110"/>
                  <a:pt x="125" y="110"/>
                </a:cubicBezTo>
                <a:cubicBezTo>
                  <a:pt x="126" y="110"/>
                  <a:pt x="126" y="111"/>
                  <a:pt x="127" y="111"/>
                </a:cubicBezTo>
                <a:cubicBezTo>
                  <a:pt x="127" y="111"/>
                  <a:pt x="127" y="111"/>
                  <a:pt x="128" y="111"/>
                </a:cubicBezTo>
                <a:cubicBezTo>
                  <a:pt x="128" y="111"/>
                  <a:pt x="128" y="111"/>
                  <a:pt x="129" y="111"/>
                </a:cubicBezTo>
                <a:cubicBezTo>
                  <a:pt x="129" y="111"/>
                  <a:pt x="129" y="111"/>
                  <a:pt x="129" y="111"/>
                </a:cubicBezTo>
                <a:cubicBezTo>
                  <a:pt x="129" y="111"/>
                  <a:pt x="129" y="111"/>
                  <a:pt x="129" y="111"/>
                </a:cubicBezTo>
                <a:cubicBezTo>
                  <a:pt x="130" y="112"/>
                  <a:pt x="130" y="113"/>
                  <a:pt x="130" y="113"/>
                </a:cubicBezTo>
                <a:cubicBezTo>
                  <a:pt x="131" y="113"/>
                  <a:pt x="132" y="113"/>
                  <a:pt x="133" y="113"/>
                </a:cubicBezTo>
                <a:cubicBezTo>
                  <a:pt x="133" y="113"/>
                  <a:pt x="134" y="114"/>
                  <a:pt x="134" y="114"/>
                </a:cubicBezTo>
                <a:cubicBezTo>
                  <a:pt x="134" y="114"/>
                  <a:pt x="135" y="114"/>
                  <a:pt x="135" y="114"/>
                </a:cubicBezTo>
                <a:cubicBezTo>
                  <a:pt x="136" y="113"/>
                  <a:pt x="135" y="113"/>
                  <a:pt x="135" y="112"/>
                </a:cubicBezTo>
                <a:cubicBezTo>
                  <a:pt x="136" y="111"/>
                  <a:pt x="137" y="111"/>
                  <a:pt x="139" y="111"/>
                </a:cubicBezTo>
                <a:cubicBezTo>
                  <a:pt x="139" y="111"/>
                  <a:pt x="139" y="112"/>
                  <a:pt x="139" y="112"/>
                </a:cubicBezTo>
                <a:cubicBezTo>
                  <a:pt x="139" y="112"/>
                  <a:pt x="140" y="112"/>
                  <a:pt x="140" y="112"/>
                </a:cubicBezTo>
                <a:cubicBezTo>
                  <a:pt x="141" y="112"/>
                  <a:pt x="141" y="112"/>
                  <a:pt x="141" y="112"/>
                </a:cubicBezTo>
                <a:cubicBezTo>
                  <a:pt x="141" y="112"/>
                  <a:pt x="141" y="112"/>
                  <a:pt x="141" y="113"/>
                </a:cubicBezTo>
                <a:cubicBezTo>
                  <a:pt x="143" y="113"/>
                  <a:pt x="143" y="113"/>
                  <a:pt x="143" y="113"/>
                </a:cubicBezTo>
                <a:cubicBezTo>
                  <a:pt x="143" y="113"/>
                  <a:pt x="144" y="113"/>
                  <a:pt x="144" y="113"/>
                </a:cubicBezTo>
                <a:cubicBezTo>
                  <a:pt x="144" y="113"/>
                  <a:pt x="145" y="113"/>
                  <a:pt x="145" y="113"/>
                </a:cubicBezTo>
                <a:cubicBezTo>
                  <a:pt x="145" y="113"/>
                  <a:pt x="145" y="113"/>
                  <a:pt x="145" y="113"/>
                </a:cubicBezTo>
                <a:cubicBezTo>
                  <a:pt x="146" y="113"/>
                  <a:pt x="146" y="114"/>
                  <a:pt x="146" y="113"/>
                </a:cubicBezTo>
                <a:cubicBezTo>
                  <a:pt x="146" y="113"/>
                  <a:pt x="146" y="113"/>
                  <a:pt x="147" y="113"/>
                </a:cubicBezTo>
                <a:cubicBezTo>
                  <a:pt x="147" y="113"/>
                  <a:pt x="148" y="112"/>
                  <a:pt x="149" y="113"/>
                </a:cubicBezTo>
                <a:cubicBezTo>
                  <a:pt x="149" y="113"/>
                  <a:pt x="149" y="113"/>
                  <a:pt x="149" y="113"/>
                </a:cubicBezTo>
                <a:cubicBezTo>
                  <a:pt x="150" y="113"/>
                  <a:pt x="150" y="113"/>
                  <a:pt x="151" y="113"/>
                </a:cubicBezTo>
                <a:cubicBezTo>
                  <a:pt x="151" y="113"/>
                  <a:pt x="151" y="113"/>
                  <a:pt x="152" y="113"/>
                </a:cubicBezTo>
                <a:cubicBezTo>
                  <a:pt x="152" y="114"/>
                  <a:pt x="152" y="114"/>
                  <a:pt x="153" y="115"/>
                </a:cubicBezTo>
                <a:cubicBezTo>
                  <a:pt x="152" y="116"/>
                  <a:pt x="152" y="117"/>
                  <a:pt x="152" y="117"/>
                </a:cubicBezTo>
                <a:cubicBezTo>
                  <a:pt x="152" y="117"/>
                  <a:pt x="152" y="117"/>
                  <a:pt x="152" y="117"/>
                </a:cubicBezTo>
                <a:cubicBezTo>
                  <a:pt x="151" y="117"/>
                  <a:pt x="150" y="116"/>
                  <a:pt x="150" y="115"/>
                </a:cubicBezTo>
                <a:cubicBezTo>
                  <a:pt x="150" y="115"/>
                  <a:pt x="150" y="115"/>
                  <a:pt x="150" y="115"/>
                </a:cubicBezTo>
                <a:cubicBezTo>
                  <a:pt x="150" y="116"/>
                  <a:pt x="151" y="116"/>
                  <a:pt x="151" y="117"/>
                </a:cubicBezTo>
                <a:cubicBezTo>
                  <a:pt x="151" y="118"/>
                  <a:pt x="151" y="118"/>
                  <a:pt x="152" y="119"/>
                </a:cubicBezTo>
                <a:cubicBezTo>
                  <a:pt x="152" y="120"/>
                  <a:pt x="153" y="121"/>
                  <a:pt x="153" y="121"/>
                </a:cubicBezTo>
                <a:cubicBezTo>
                  <a:pt x="153" y="122"/>
                  <a:pt x="153" y="122"/>
                  <a:pt x="154" y="122"/>
                </a:cubicBezTo>
                <a:cubicBezTo>
                  <a:pt x="154" y="122"/>
                  <a:pt x="154" y="122"/>
                  <a:pt x="153" y="122"/>
                </a:cubicBezTo>
                <a:cubicBezTo>
                  <a:pt x="154" y="123"/>
                  <a:pt x="154" y="123"/>
                  <a:pt x="154" y="123"/>
                </a:cubicBezTo>
                <a:cubicBezTo>
                  <a:pt x="154" y="123"/>
                  <a:pt x="154" y="124"/>
                  <a:pt x="154" y="124"/>
                </a:cubicBezTo>
                <a:cubicBezTo>
                  <a:pt x="155" y="124"/>
                  <a:pt x="155" y="125"/>
                  <a:pt x="155" y="125"/>
                </a:cubicBezTo>
                <a:cubicBezTo>
                  <a:pt x="156" y="126"/>
                  <a:pt x="155" y="128"/>
                  <a:pt x="156" y="128"/>
                </a:cubicBezTo>
                <a:cubicBezTo>
                  <a:pt x="156" y="129"/>
                  <a:pt x="157" y="129"/>
                  <a:pt x="157" y="129"/>
                </a:cubicBezTo>
                <a:cubicBezTo>
                  <a:pt x="158" y="130"/>
                  <a:pt x="158" y="132"/>
                  <a:pt x="159" y="133"/>
                </a:cubicBezTo>
                <a:cubicBezTo>
                  <a:pt x="159" y="133"/>
                  <a:pt x="159" y="133"/>
                  <a:pt x="159" y="133"/>
                </a:cubicBezTo>
                <a:cubicBezTo>
                  <a:pt x="159" y="133"/>
                  <a:pt x="159" y="132"/>
                  <a:pt x="159" y="132"/>
                </a:cubicBezTo>
                <a:cubicBezTo>
                  <a:pt x="159" y="132"/>
                  <a:pt x="159" y="133"/>
                  <a:pt x="159" y="133"/>
                </a:cubicBezTo>
                <a:cubicBezTo>
                  <a:pt x="159" y="133"/>
                  <a:pt x="160" y="133"/>
                  <a:pt x="160" y="133"/>
                </a:cubicBezTo>
                <a:cubicBezTo>
                  <a:pt x="160" y="133"/>
                  <a:pt x="160" y="134"/>
                  <a:pt x="161" y="134"/>
                </a:cubicBezTo>
                <a:cubicBezTo>
                  <a:pt x="161" y="134"/>
                  <a:pt x="161" y="134"/>
                  <a:pt x="161" y="134"/>
                </a:cubicBezTo>
                <a:cubicBezTo>
                  <a:pt x="161" y="134"/>
                  <a:pt x="161" y="135"/>
                  <a:pt x="162" y="135"/>
                </a:cubicBezTo>
                <a:cubicBezTo>
                  <a:pt x="162" y="135"/>
                  <a:pt x="163" y="136"/>
                  <a:pt x="163" y="136"/>
                </a:cubicBezTo>
                <a:cubicBezTo>
                  <a:pt x="163" y="136"/>
                  <a:pt x="162" y="137"/>
                  <a:pt x="162" y="137"/>
                </a:cubicBezTo>
                <a:cubicBezTo>
                  <a:pt x="162" y="137"/>
                  <a:pt x="162" y="137"/>
                  <a:pt x="162" y="137"/>
                </a:cubicBezTo>
                <a:cubicBezTo>
                  <a:pt x="162" y="137"/>
                  <a:pt x="162" y="137"/>
                  <a:pt x="162" y="137"/>
                </a:cubicBezTo>
                <a:cubicBezTo>
                  <a:pt x="162" y="137"/>
                  <a:pt x="162" y="137"/>
                  <a:pt x="163" y="137"/>
                </a:cubicBezTo>
                <a:cubicBezTo>
                  <a:pt x="163" y="137"/>
                  <a:pt x="163" y="138"/>
                  <a:pt x="164" y="138"/>
                </a:cubicBezTo>
                <a:cubicBezTo>
                  <a:pt x="164" y="138"/>
                  <a:pt x="164" y="138"/>
                  <a:pt x="164" y="138"/>
                </a:cubicBezTo>
                <a:cubicBezTo>
                  <a:pt x="165" y="138"/>
                  <a:pt x="165" y="138"/>
                  <a:pt x="166" y="138"/>
                </a:cubicBezTo>
                <a:cubicBezTo>
                  <a:pt x="166" y="138"/>
                  <a:pt x="166" y="138"/>
                  <a:pt x="166" y="138"/>
                </a:cubicBezTo>
                <a:cubicBezTo>
                  <a:pt x="167" y="138"/>
                  <a:pt x="167" y="138"/>
                  <a:pt x="167" y="137"/>
                </a:cubicBezTo>
                <a:cubicBezTo>
                  <a:pt x="167" y="137"/>
                  <a:pt x="167" y="137"/>
                  <a:pt x="167" y="137"/>
                </a:cubicBezTo>
                <a:cubicBezTo>
                  <a:pt x="168" y="137"/>
                  <a:pt x="168" y="137"/>
                  <a:pt x="168" y="138"/>
                </a:cubicBezTo>
                <a:cubicBezTo>
                  <a:pt x="168" y="137"/>
                  <a:pt x="169" y="137"/>
                  <a:pt x="169" y="137"/>
                </a:cubicBezTo>
                <a:cubicBezTo>
                  <a:pt x="169" y="137"/>
                  <a:pt x="169" y="137"/>
                  <a:pt x="170" y="137"/>
                </a:cubicBezTo>
                <a:cubicBezTo>
                  <a:pt x="170" y="137"/>
                  <a:pt x="171" y="137"/>
                  <a:pt x="171" y="136"/>
                </a:cubicBezTo>
                <a:cubicBezTo>
                  <a:pt x="171" y="137"/>
                  <a:pt x="172" y="137"/>
                  <a:pt x="172" y="137"/>
                </a:cubicBezTo>
                <a:cubicBezTo>
                  <a:pt x="172" y="137"/>
                  <a:pt x="172" y="137"/>
                  <a:pt x="172" y="137"/>
                </a:cubicBezTo>
                <a:cubicBezTo>
                  <a:pt x="172" y="137"/>
                  <a:pt x="172" y="137"/>
                  <a:pt x="172" y="137"/>
                </a:cubicBezTo>
                <a:cubicBezTo>
                  <a:pt x="172" y="138"/>
                  <a:pt x="172" y="138"/>
                  <a:pt x="172" y="138"/>
                </a:cubicBezTo>
                <a:cubicBezTo>
                  <a:pt x="172" y="138"/>
                  <a:pt x="171" y="138"/>
                  <a:pt x="171" y="139"/>
                </a:cubicBezTo>
                <a:cubicBezTo>
                  <a:pt x="171" y="139"/>
                  <a:pt x="171" y="139"/>
                  <a:pt x="171" y="140"/>
                </a:cubicBezTo>
                <a:cubicBezTo>
                  <a:pt x="171" y="140"/>
                  <a:pt x="171" y="140"/>
                  <a:pt x="171" y="141"/>
                </a:cubicBezTo>
                <a:cubicBezTo>
                  <a:pt x="170" y="141"/>
                  <a:pt x="170" y="141"/>
                  <a:pt x="170" y="141"/>
                </a:cubicBezTo>
                <a:cubicBezTo>
                  <a:pt x="170" y="141"/>
                  <a:pt x="170" y="141"/>
                  <a:pt x="170" y="142"/>
                </a:cubicBezTo>
                <a:cubicBezTo>
                  <a:pt x="170" y="142"/>
                  <a:pt x="170" y="142"/>
                  <a:pt x="169" y="143"/>
                </a:cubicBezTo>
                <a:cubicBezTo>
                  <a:pt x="169" y="143"/>
                  <a:pt x="169" y="143"/>
                  <a:pt x="169" y="144"/>
                </a:cubicBezTo>
                <a:cubicBezTo>
                  <a:pt x="169" y="145"/>
                  <a:pt x="168" y="145"/>
                  <a:pt x="167" y="146"/>
                </a:cubicBezTo>
                <a:cubicBezTo>
                  <a:pt x="167" y="147"/>
                  <a:pt x="166" y="147"/>
                  <a:pt x="166" y="148"/>
                </a:cubicBezTo>
                <a:cubicBezTo>
                  <a:pt x="165" y="148"/>
                  <a:pt x="164" y="149"/>
                  <a:pt x="163" y="150"/>
                </a:cubicBezTo>
                <a:cubicBezTo>
                  <a:pt x="162" y="151"/>
                  <a:pt x="161" y="151"/>
                  <a:pt x="161" y="152"/>
                </a:cubicBezTo>
                <a:cubicBezTo>
                  <a:pt x="161" y="153"/>
                  <a:pt x="161" y="153"/>
                  <a:pt x="161" y="153"/>
                </a:cubicBezTo>
                <a:cubicBezTo>
                  <a:pt x="160" y="153"/>
                  <a:pt x="160" y="153"/>
                  <a:pt x="160" y="153"/>
                </a:cubicBezTo>
                <a:cubicBezTo>
                  <a:pt x="160" y="154"/>
                  <a:pt x="159" y="154"/>
                  <a:pt x="159" y="154"/>
                </a:cubicBezTo>
                <a:cubicBezTo>
                  <a:pt x="159" y="155"/>
                  <a:pt x="158" y="155"/>
                  <a:pt x="158" y="155"/>
                </a:cubicBezTo>
                <a:cubicBezTo>
                  <a:pt x="158" y="156"/>
                  <a:pt x="158" y="156"/>
                  <a:pt x="158" y="156"/>
                </a:cubicBezTo>
                <a:cubicBezTo>
                  <a:pt x="158" y="156"/>
                  <a:pt x="158" y="156"/>
                  <a:pt x="158" y="156"/>
                </a:cubicBezTo>
                <a:cubicBezTo>
                  <a:pt x="158" y="156"/>
                  <a:pt x="157" y="158"/>
                  <a:pt x="157" y="158"/>
                </a:cubicBezTo>
                <a:cubicBezTo>
                  <a:pt x="158" y="158"/>
                  <a:pt x="158" y="159"/>
                  <a:pt x="158" y="159"/>
                </a:cubicBezTo>
                <a:cubicBezTo>
                  <a:pt x="158" y="159"/>
                  <a:pt x="158" y="159"/>
                  <a:pt x="158" y="160"/>
                </a:cubicBezTo>
                <a:cubicBezTo>
                  <a:pt x="158" y="160"/>
                  <a:pt x="158" y="160"/>
                  <a:pt x="158" y="160"/>
                </a:cubicBezTo>
                <a:cubicBezTo>
                  <a:pt x="158" y="161"/>
                  <a:pt x="158" y="162"/>
                  <a:pt x="158" y="162"/>
                </a:cubicBezTo>
                <a:cubicBezTo>
                  <a:pt x="159" y="163"/>
                  <a:pt x="159" y="163"/>
                  <a:pt x="159" y="163"/>
                </a:cubicBezTo>
                <a:cubicBezTo>
                  <a:pt x="159" y="163"/>
                  <a:pt x="159" y="164"/>
                  <a:pt x="159" y="164"/>
                </a:cubicBezTo>
                <a:cubicBezTo>
                  <a:pt x="159" y="164"/>
                  <a:pt x="159" y="165"/>
                  <a:pt x="159" y="165"/>
                </a:cubicBezTo>
                <a:cubicBezTo>
                  <a:pt x="159" y="166"/>
                  <a:pt x="159" y="166"/>
                  <a:pt x="159" y="166"/>
                </a:cubicBezTo>
                <a:cubicBezTo>
                  <a:pt x="159" y="166"/>
                  <a:pt x="159" y="167"/>
                  <a:pt x="159" y="168"/>
                </a:cubicBezTo>
                <a:cubicBezTo>
                  <a:pt x="160" y="168"/>
                  <a:pt x="160" y="168"/>
                  <a:pt x="160" y="168"/>
                </a:cubicBezTo>
                <a:cubicBezTo>
                  <a:pt x="160" y="168"/>
                  <a:pt x="160" y="168"/>
                  <a:pt x="160" y="168"/>
                </a:cubicBezTo>
                <a:cubicBezTo>
                  <a:pt x="160" y="168"/>
                  <a:pt x="160" y="168"/>
                  <a:pt x="159" y="168"/>
                </a:cubicBezTo>
                <a:cubicBezTo>
                  <a:pt x="159" y="168"/>
                  <a:pt x="159" y="169"/>
                  <a:pt x="159" y="169"/>
                </a:cubicBezTo>
                <a:cubicBezTo>
                  <a:pt x="159" y="169"/>
                  <a:pt x="159" y="170"/>
                  <a:pt x="158" y="170"/>
                </a:cubicBezTo>
                <a:cubicBezTo>
                  <a:pt x="157" y="171"/>
                  <a:pt x="156" y="171"/>
                  <a:pt x="156" y="171"/>
                </a:cubicBezTo>
                <a:cubicBezTo>
                  <a:pt x="155" y="172"/>
                  <a:pt x="155" y="173"/>
                  <a:pt x="154" y="173"/>
                </a:cubicBezTo>
                <a:cubicBezTo>
                  <a:pt x="153" y="173"/>
                  <a:pt x="153" y="174"/>
                  <a:pt x="153" y="174"/>
                </a:cubicBezTo>
                <a:cubicBezTo>
                  <a:pt x="153" y="175"/>
                  <a:pt x="153" y="175"/>
                  <a:pt x="153" y="175"/>
                </a:cubicBezTo>
                <a:cubicBezTo>
                  <a:pt x="153" y="175"/>
                  <a:pt x="153" y="175"/>
                  <a:pt x="153" y="175"/>
                </a:cubicBezTo>
                <a:cubicBezTo>
                  <a:pt x="153" y="176"/>
                  <a:pt x="153" y="176"/>
                  <a:pt x="153" y="177"/>
                </a:cubicBezTo>
                <a:cubicBezTo>
                  <a:pt x="153" y="177"/>
                  <a:pt x="153" y="177"/>
                  <a:pt x="153" y="177"/>
                </a:cubicBezTo>
                <a:cubicBezTo>
                  <a:pt x="153" y="177"/>
                  <a:pt x="154" y="178"/>
                  <a:pt x="153" y="178"/>
                </a:cubicBezTo>
                <a:cubicBezTo>
                  <a:pt x="153" y="179"/>
                  <a:pt x="153" y="179"/>
                  <a:pt x="153" y="179"/>
                </a:cubicBezTo>
                <a:cubicBezTo>
                  <a:pt x="153" y="179"/>
                  <a:pt x="153" y="179"/>
                  <a:pt x="153" y="179"/>
                </a:cubicBezTo>
                <a:cubicBezTo>
                  <a:pt x="153" y="179"/>
                  <a:pt x="153" y="179"/>
                  <a:pt x="153" y="179"/>
                </a:cubicBezTo>
                <a:cubicBezTo>
                  <a:pt x="153" y="180"/>
                  <a:pt x="152" y="180"/>
                  <a:pt x="151" y="181"/>
                </a:cubicBezTo>
                <a:cubicBezTo>
                  <a:pt x="150" y="181"/>
                  <a:pt x="150" y="181"/>
                  <a:pt x="150" y="182"/>
                </a:cubicBezTo>
                <a:cubicBezTo>
                  <a:pt x="150" y="182"/>
                  <a:pt x="150" y="182"/>
                  <a:pt x="150" y="182"/>
                </a:cubicBezTo>
                <a:cubicBezTo>
                  <a:pt x="150" y="182"/>
                  <a:pt x="150" y="182"/>
                  <a:pt x="150" y="182"/>
                </a:cubicBezTo>
                <a:cubicBezTo>
                  <a:pt x="151" y="183"/>
                  <a:pt x="150" y="184"/>
                  <a:pt x="150" y="184"/>
                </a:cubicBezTo>
                <a:cubicBezTo>
                  <a:pt x="150" y="184"/>
                  <a:pt x="150" y="184"/>
                  <a:pt x="150" y="184"/>
                </a:cubicBezTo>
                <a:cubicBezTo>
                  <a:pt x="150" y="184"/>
                  <a:pt x="150" y="185"/>
                  <a:pt x="150" y="185"/>
                </a:cubicBezTo>
                <a:cubicBezTo>
                  <a:pt x="150" y="185"/>
                  <a:pt x="149" y="186"/>
                  <a:pt x="149" y="186"/>
                </a:cubicBezTo>
                <a:cubicBezTo>
                  <a:pt x="147" y="188"/>
                  <a:pt x="146" y="189"/>
                  <a:pt x="144" y="191"/>
                </a:cubicBezTo>
                <a:cubicBezTo>
                  <a:pt x="144" y="191"/>
                  <a:pt x="144" y="191"/>
                  <a:pt x="144" y="191"/>
                </a:cubicBezTo>
                <a:cubicBezTo>
                  <a:pt x="143" y="192"/>
                  <a:pt x="142" y="192"/>
                  <a:pt x="142" y="192"/>
                </a:cubicBezTo>
                <a:cubicBezTo>
                  <a:pt x="142" y="192"/>
                  <a:pt x="142" y="192"/>
                  <a:pt x="142" y="192"/>
                </a:cubicBezTo>
                <a:cubicBezTo>
                  <a:pt x="142" y="192"/>
                  <a:pt x="141" y="192"/>
                  <a:pt x="141" y="192"/>
                </a:cubicBezTo>
                <a:cubicBezTo>
                  <a:pt x="141" y="192"/>
                  <a:pt x="141" y="192"/>
                  <a:pt x="141" y="192"/>
                </a:cubicBezTo>
                <a:cubicBezTo>
                  <a:pt x="140" y="192"/>
                  <a:pt x="140" y="192"/>
                  <a:pt x="139" y="192"/>
                </a:cubicBezTo>
                <a:cubicBezTo>
                  <a:pt x="139" y="192"/>
                  <a:pt x="139" y="192"/>
                  <a:pt x="139" y="192"/>
                </a:cubicBezTo>
                <a:cubicBezTo>
                  <a:pt x="139" y="192"/>
                  <a:pt x="138" y="192"/>
                  <a:pt x="138" y="192"/>
                </a:cubicBezTo>
                <a:cubicBezTo>
                  <a:pt x="138" y="192"/>
                  <a:pt x="137" y="192"/>
                  <a:pt x="137" y="192"/>
                </a:cubicBezTo>
                <a:cubicBezTo>
                  <a:pt x="137" y="193"/>
                  <a:pt x="136" y="192"/>
                  <a:pt x="136" y="192"/>
                </a:cubicBezTo>
                <a:cubicBezTo>
                  <a:pt x="136" y="193"/>
                  <a:pt x="135" y="193"/>
                  <a:pt x="135" y="193"/>
                </a:cubicBezTo>
                <a:cubicBezTo>
                  <a:pt x="135" y="193"/>
                  <a:pt x="135" y="193"/>
                  <a:pt x="135" y="193"/>
                </a:cubicBezTo>
                <a:cubicBezTo>
                  <a:pt x="134" y="193"/>
                  <a:pt x="134" y="192"/>
                  <a:pt x="134" y="192"/>
                </a:cubicBezTo>
                <a:cubicBezTo>
                  <a:pt x="134" y="192"/>
                  <a:pt x="134" y="192"/>
                  <a:pt x="134" y="192"/>
                </a:cubicBezTo>
                <a:cubicBezTo>
                  <a:pt x="134" y="192"/>
                  <a:pt x="134" y="192"/>
                  <a:pt x="134" y="192"/>
                </a:cubicBezTo>
                <a:cubicBezTo>
                  <a:pt x="134" y="192"/>
                  <a:pt x="134" y="192"/>
                  <a:pt x="134" y="192"/>
                </a:cubicBezTo>
                <a:cubicBezTo>
                  <a:pt x="134" y="192"/>
                  <a:pt x="134" y="192"/>
                  <a:pt x="134" y="192"/>
                </a:cubicBezTo>
                <a:cubicBezTo>
                  <a:pt x="134" y="192"/>
                  <a:pt x="133" y="192"/>
                  <a:pt x="133" y="192"/>
                </a:cubicBezTo>
                <a:cubicBezTo>
                  <a:pt x="133" y="192"/>
                  <a:pt x="133" y="192"/>
                  <a:pt x="133" y="192"/>
                </a:cubicBezTo>
                <a:cubicBezTo>
                  <a:pt x="133" y="192"/>
                  <a:pt x="133" y="192"/>
                  <a:pt x="134" y="192"/>
                </a:cubicBezTo>
                <a:cubicBezTo>
                  <a:pt x="133" y="191"/>
                  <a:pt x="133" y="191"/>
                  <a:pt x="133" y="190"/>
                </a:cubicBezTo>
                <a:cubicBezTo>
                  <a:pt x="133" y="190"/>
                  <a:pt x="133" y="190"/>
                  <a:pt x="133" y="190"/>
                </a:cubicBezTo>
                <a:cubicBezTo>
                  <a:pt x="134" y="189"/>
                  <a:pt x="133" y="188"/>
                  <a:pt x="132" y="188"/>
                </a:cubicBezTo>
                <a:cubicBezTo>
                  <a:pt x="132" y="187"/>
                  <a:pt x="132" y="186"/>
                  <a:pt x="131" y="185"/>
                </a:cubicBezTo>
                <a:cubicBezTo>
                  <a:pt x="131" y="185"/>
                  <a:pt x="130" y="184"/>
                  <a:pt x="130" y="184"/>
                </a:cubicBezTo>
                <a:cubicBezTo>
                  <a:pt x="130" y="183"/>
                  <a:pt x="130" y="183"/>
                  <a:pt x="130" y="182"/>
                </a:cubicBezTo>
                <a:cubicBezTo>
                  <a:pt x="130" y="182"/>
                  <a:pt x="130" y="182"/>
                  <a:pt x="130" y="182"/>
                </a:cubicBezTo>
                <a:cubicBezTo>
                  <a:pt x="130" y="182"/>
                  <a:pt x="129" y="181"/>
                  <a:pt x="129" y="181"/>
                </a:cubicBezTo>
                <a:cubicBezTo>
                  <a:pt x="129" y="181"/>
                  <a:pt x="129" y="181"/>
                  <a:pt x="129" y="180"/>
                </a:cubicBezTo>
                <a:cubicBezTo>
                  <a:pt x="129" y="180"/>
                  <a:pt x="129" y="180"/>
                  <a:pt x="129" y="180"/>
                </a:cubicBezTo>
                <a:cubicBezTo>
                  <a:pt x="129" y="179"/>
                  <a:pt x="129" y="179"/>
                  <a:pt x="129" y="178"/>
                </a:cubicBezTo>
                <a:cubicBezTo>
                  <a:pt x="129" y="177"/>
                  <a:pt x="128" y="176"/>
                  <a:pt x="128" y="176"/>
                </a:cubicBezTo>
                <a:cubicBezTo>
                  <a:pt x="128" y="175"/>
                  <a:pt x="127" y="174"/>
                  <a:pt x="127" y="173"/>
                </a:cubicBezTo>
                <a:cubicBezTo>
                  <a:pt x="126" y="173"/>
                  <a:pt x="126" y="172"/>
                  <a:pt x="126" y="172"/>
                </a:cubicBezTo>
                <a:cubicBezTo>
                  <a:pt x="126" y="171"/>
                  <a:pt x="126" y="170"/>
                  <a:pt x="126" y="169"/>
                </a:cubicBezTo>
                <a:cubicBezTo>
                  <a:pt x="126" y="169"/>
                  <a:pt x="126" y="167"/>
                  <a:pt x="127" y="166"/>
                </a:cubicBezTo>
                <a:cubicBezTo>
                  <a:pt x="127" y="166"/>
                  <a:pt x="127" y="166"/>
                  <a:pt x="127" y="166"/>
                </a:cubicBezTo>
                <a:cubicBezTo>
                  <a:pt x="127" y="166"/>
                  <a:pt x="127" y="166"/>
                  <a:pt x="127" y="166"/>
                </a:cubicBezTo>
                <a:cubicBezTo>
                  <a:pt x="127" y="165"/>
                  <a:pt x="127" y="165"/>
                  <a:pt x="128" y="165"/>
                </a:cubicBezTo>
                <a:cubicBezTo>
                  <a:pt x="128" y="165"/>
                  <a:pt x="128" y="164"/>
                  <a:pt x="128" y="164"/>
                </a:cubicBezTo>
                <a:cubicBezTo>
                  <a:pt x="128" y="164"/>
                  <a:pt x="128" y="163"/>
                  <a:pt x="128" y="163"/>
                </a:cubicBezTo>
                <a:cubicBezTo>
                  <a:pt x="128" y="162"/>
                  <a:pt x="127" y="161"/>
                  <a:pt x="128" y="161"/>
                </a:cubicBezTo>
                <a:cubicBezTo>
                  <a:pt x="128" y="160"/>
                  <a:pt x="127" y="160"/>
                  <a:pt x="127" y="159"/>
                </a:cubicBezTo>
                <a:cubicBezTo>
                  <a:pt x="127" y="159"/>
                  <a:pt x="127" y="159"/>
                  <a:pt x="127" y="159"/>
                </a:cubicBezTo>
                <a:cubicBezTo>
                  <a:pt x="127" y="158"/>
                  <a:pt x="127" y="158"/>
                  <a:pt x="126" y="158"/>
                </a:cubicBezTo>
                <a:cubicBezTo>
                  <a:pt x="126" y="157"/>
                  <a:pt x="126" y="157"/>
                  <a:pt x="126" y="157"/>
                </a:cubicBezTo>
                <a:cubicBezTo>
                  <a:pt x="126" y="157"/>
                  <a:pt x="126" y="156"/>
                  <a:pt x="126" y="156"/>
                </a:cubicBezTo>
                <a:cubicBezTo>
                  <a:pt x="125" y="155"/>
                  <a:pt x="125" y="155"/>
                  <a:pt x="124" y="155"/>
                </a:cubicBezTo>
                <a:cubicBezTo>
                  <a:pt x="124" y="154"/>
                  <a:pt x="124" y="154"/>
                  <a:pt x="124" y="154"/>
                </a:cubicBezTo>
                <a:cubicBezTo>
                  <a:pt x="124" y="154"/>
                  <a:pt x="124" y="154"/>
                  <a:pt x="124" y="154"/>
                </a:cubicBezTo>
                <a:cubicBezTo>
                  <a:pt x="124" y="153"/>
                  <a:pt x="123" y="153"/>
                  <a:pt x="123" y="153"/>
                </a:cubicBezTo>
                <a:cubicBezTo>
                  <a:pt x="123" y="153"/>
                  <a:pt x="123" y="153"/>
                  <a:pt x="123" y="153"/>
                </a:cubicBezTo>
                <a:cubicBezTo>
                  <a:pt x="123" y="153"/>
                  <a:pt x="123" y="153"/>
                  <a:pt x="123" y="153"/>
                </a:cubicBezTo>
                <a:cubicBezTo>
                  <a:pt x="123" y="153"/>
                  <a:pt x="123" y="152"/>
                  <a:pt x="123" y="152"/>
                </a:cubicBezTo>
                <a:cubicBezTo>
                  <a:pt x="123" y="152"/>
                  <a:pt x="123" y="152"/>
                  <a:pt x="123" y="152"/>
                </a:cubicBezTo>
                <a:cubicBezTo>
                  <a:pt x="122" y="152"/>
                  <a:pt x="122" y="152"/>
                  <a:pt x="122" y="152"/>
                </a:cubicBezTo>
                <a:cubicBezTo>
                  <a:pt x="123" y="151"/>
                  <a:pt x="123" y="151"/>
                  <a:pt x="123" y="150"/>
                </a:cubicBezTo>
                <a:cubicBezTo>
                  <a:pt x="123" y="150"/>
                  <a:pt x="123" y="150"/>
                  <a:pt x="123" y="150"/>
                </a:cubicBezTo>
                <a:cubicBezTo>
                  <a:pt x="123" y="150"/>
                  <a:pt x="123" y="150"/>
                  <a:pt x="123" y="150"/>
                </a:cubicBezTo>
                <a:cubicBezTo>
                  <a:pt x="123" y="150"/>
                  <a:pt x="123" y="150"/>
                  <a:pt x="123" y="150"/>
                </a:cubicBezTo>
                <a:cubicBezTo>
                  <a:pt x="123" y="150"/>
                  <a:pt x="123" y="150"/>
                  <a:pt x="123" y="149"/>
                </a:cubicBezTo>
                <a:cubicBezTo>
                  <a:pt x="123" y="149"/>
                  <a:pt x="123" y="149"/>
                  <a:pt x="123" y="149"/>
                </a:cubicBezTo>
                <a:cubicBezTo>
                  <a:pt x="123" y="149"/>
                  <a:pt x="123" y="149"/>
                  <a:pt x="123" y="149"/>
                </a:cubicBezTo>
                <a:cubicBezTo>
                  <a:pt x="123" y="149"/>
                  <a:pt x="123" y="148"/>
                  <a:pt x="124" y="148"/>
                </a:cubicBezTo>
                <a:cubicBezTo>
                  <a:pt x="124" y="148"/>
                  <a:pt x="123" y="148"/>
                  <a:pt x="123" y="148"/>
                </a:cubicBezTo>
                <a:cubicBezTo>
                  <a:pt x="123" y="148"/>
                  <a:pt x="124" y="147"/>
                  <a:pt x="124" y="147"/>
                </a:cubicBezTo>
                <a:cubicBezTo>
                  <a:pt x="124" y="147"/>
                  <a:pt x="123" y="147"/>
                  <a:pt x="123" y="146"/>
                </a:cubicBezTo>
                <a:cubicBezTo>
                  <a:pt x="123" y="146"/>
                  <a:pt x="123" y="146"/>
                  <a:pt x="123" y="146"/>
                </a:cubicBezTo>
                <a:cubicBezTo>
                  <a:pt x="123" y="146"/>
                  <a:pt x="123" y="146"/>
                  <a:pt x="123" y="146"/>
                </a:cubicBezTo>
                <a:cubicBezTo>
                  <a:pt x="123" y="146"/>
                  <a:pt x="123" y="146"/>
                  <a:pt x="123" y="146"/>
                </a:cubicBezTo>
                <a:cubicBezTo>
                  <a:pt x="122" y="146"/>
                  <a:pt x="123" y="146"/>
                  <a:pt x="122" y="145"/>
                </a:cubicBezTo>
                <a:cubicBezTo>
                  <a:pt x="122" y="145"/>
                  <a:pt x="122" y="145"/>
                  <a:pt x="122" y="145"/>
                </a:cubicBezTo>
                <a:cubicBezTo>
                  <a:pt x="122" y="145"/>
                  <a:pt x="122" y="145"/>
                  <a:pt x="122" y="145"/>
                </a:cubicBezTo>
                <a:cubicBezTo>
                  <a:pt x="121" y="145"/>
                  <a:pt x="121" y="145"/>
                  <a:pt x="120" y="145"/>
                </a:cubicBezTo>
                <a:cubicBezTo>
                  <a:pt x="120" y="146"/>
                  <a:pt x="118" y="145"/>
                  <a:pt x="118" y="144"/>
                </a:cubicBezTo>
                <a:cubicBezTo>
                  <a:pt x="118" y="144"/>
                  <a:pt x="118" y="144"/>
                  <a:pt x="118" y="144"/>
                </a:cubicBezTo>
                <a:cubicBezTo>
                  <a:pt x="118" y="144"/>
                  <a:pt x="118" y="144"/>
                  <a:pt x="118" y="144"/>
                </a:cubicBezTo>
                <a:cubicBezTo>
                  <a:pt x="118" y="144"/>
                  <a:pt x="118" y="144"/>
                  <a:pt x="118" y="144"/>
                </a:cubicBezTo>
                <a:cubicBezTo>
                  <a:pt x="118" y="144"/>
                  <a:pt x="118" y="144"/>
                  <a:pt x="118" y="144"/>
                </a:cubicBezTo>
                <a:cubicBezTo>
                  <a:pt x="118" y="143"/>
                  <a:pt x="117" y="143"/>
                  <a:pt x="116" y="143"/>
                </a:cubicBezTo>
                <a:cubicBezTo>
                  <a:pt x="116" y="143"/>
                  <a:pt x="116" y="143"/>
                  <a:pt x="116" y="143"/>
                </a:cubicBezTo>
                <a:cubicBezTo>
                  <a:pt x="115" y="143"/>
                  <a:pt x="114" y="143"/>
                  <a:pt x="114" y="143"/>
                </a:cubicBezTo>
                <a:cubicBezTo>
                  <a:pt x="113" y="143"/>
                  <a:pt x="113" y="144"/>
                  <a:pt x="113" y="144"/>
                </a:cubicBezTo>
                <a:cubicBezTo>
                  <a:pt x="113" y="144"/>
                  <a:pt x="112" y="144"/>
                  <a:pt x="112" y="144"/>
                </a:cubicBezTo>
                <a:cubicBezTo>
                  <a:pt x="111" y="144"/>
                  <a:pt x="110" y="145"/>
                  <a:pt x="110" y="145"/>
                </a:cubicBezTo>
                <a:cubicBezTo>
                  <a:pt x="109" y="145"/>
                  <a:pt x="109" y="144"/>
                  <a:pt x="108" y="144"/>
                </a:cubicBezTo>
                <a:cubicBezTo>
                  <a:pt x="108" y="144"/>
                  <a:pt x="108" y="144"/>
                  <a:pt x="108" y="145"/>
                </a:cubicBezTo>
                <a:cubicBezTo>
                  <a:pt x="108" y="145"/>
                  <a:pt x="108" y="144"/>
                  <a:pt x="107" y="144"/>
                </a:cubicBezTo>
                <a:cubicBezTo>
                  <a:pt x="107" y="144"/>
                  <a:pt x="106" y="144"/>
                  <a:pt x="106" y="144"/>
                </a:cubicBezTo>
                <a:cubicBezTo>
                  <a:pt x="105" y="145"/>
                  <a:pt x="105" y="145"/>
                  <a:pt x="105" y="145"/>
                </a:cubicBezTo>
                <a:cubicBezTo>
                  <a:pt x="104" y="145"/>
                  <a:pt x="104" y="145"/>
                  <a:pt x="103" y="145"/>
                </a:cubicBezTo>
                <a:cubicBezTo>
                  <a:pt x="103" y="146"/>
                  <a:pt x="102" y="145"/>
                  <a:pt x="102" y="145"/>
                </a:cubicBezTo>
                <a:cubicBezTo>
                  <a:pt x="101" y="144"/>
                  <a:pt x="101" y="144"/>
                  <a:pt x="100" y="143"/>
                </a:cubicBezTo>
                <a:cubicBezTo>
                  <a:pt x="100" y="143"/>
                  <a:pt x="99" y="143"/>
                  <a:pt x="99" y="143"/>
                </a:cubicBezTo>
                <a:cubicBezTo>
                  <a:pt x="98" y="143"/>
                  <a:pt x="98" y="142"/>
                  <a:pt x="98" y="142"/>
                </a:cubicBezTo>
                <a:cubicBezTo>
                  <a:pt x="98" y="142"/>
                  <a:pt x="98" y="142"/>
                  <a:pt x="98" y="142"/>
                </a:cubicBezTo>
                <a:cubicBezTo>
                  <a:pt x="97" y="141"/>
                  <a:pt x="97" y="141"/>
                  <a:pt x="97" y="141"/>
                </a:cubicBezTo>
                <a:cubicBezTo>
                  <a:pt x="97" y="141"/>
                  <a:pt x="97" y="141"/>
                  <a:pt x="97" y="141"/>
                </a:cubicBezTo>
                <a:cubicBezTo>
                  <a:pt x="97" y="141"/>
                  <a:pt x="97" y="141"/>
                  <a:pt x="97" y="141"/>
                </a:cubicBezTo>
                <a:cubicBezTo>
                  <a:pt x="97" y="140"/>
                  <a:pt x="97" y="140"/>
                  <a:pt x="97" y="140"/>
                </a:cubicBezTo>
                <a:cubicBezTo>
                  <a:pt x="97" y="140"/>
                  <a:pt x="97" y="140"/>
                  <a:pt x="97" y="140"/>
                </a:cubicBezTo>
                <a:cubicBezTo>
                  <a:pt x="97" y="140"/>
                  <a:pt x="97" y="140"/>
                  <a:pt x="97" y="140"/>
                </a:cubicBezTo>
                <a:cubicBezTo>
                  <a:pt x="97" y="140"/>
                  <a:pt x="96" y="140"/>
                  <a:pt x="96" y="139"/>
                </a:cubicBezTo>
                <a:cubicBezTo>
                  <a:pt x="96" y="139"/>
                  <a:pt x="96" y="139"/>
                  <a:pt x="96" y="139"/>
                </a:cubicBezTo>
                <a:cubicBezTo>
                  <a:pt x="96" y="139"/>
                  <a:pt x="95" y="139"/>
                  <a:pt x="95" y="138"/>
                </a:cubicBezTo>
                <a:cubicBezTo>
                  <a:pt x="95" y="138"/>
                  <a:pt x="95" y="138"/>
                  <a:pt x="95" y="138"/>
                </a:cubicBezTo>
                <a:cubicBezTo>
                  <a:pt x="95" y="138"/>
                  <a:pt x="95" y="138"/>
                  <a:pt x="94" y="138"/>
                </a:cubicBezTo>
                <a:cubicBezTo>
                  <a:pt x="94" y="138"/>
                  <a:pt x="94" y="138"/>
                  <a:pt x="94" y="138"/>
                </a:cubicBezTo>
                <a:cubicBezTo>
                  <a:pt x="94" y="137"/>
                  <a:pt x="94" y="137"/>
                  <a:pt x="94" y="137"/>
                </a:cubicBezTo>
                <a:cubicBezTo>
                  <a:pt x="94" y="137"/>
                  <a:pt x="94" y="137"/>
                  <a:pt x="94" y="137"/>
                </a:cubicBezTo>
                <a:cubicBezTo>
                  <a:pt x="94" y="136"/>
                  <a:pt x="94" y="137"/>
                  <a:pt x="93" y="137"/>
                </a:cubicBezTo>
                <a:cubicBezTo>
                  <a:pt x="93" y="137"/>
                  <a:pt x="93" y="136"/>
                  <a:pt x="93" y="136"/>
                </a:cubicBezTo>
                <a:cubicBezTo>
                  <a:pt x="93" y="136"/>
                  <a:pt x="93" y="136"/>
                  <a:pt x="93" y="136"/>
                </a:cubicBezTo>
                <a:cubicBezTo>
                  <a:pt x="93" y="136"/>
                  <a:pt x="93" y="136"/>
                  <a:pt x="92" y="136"/>
                </a:cubicBezTo>
                <a:cubicBezTo>
                  <a:pt x="92" y="135"/>
                  <a:pt x="92" y="135"/>
                  <a:pt x="92" y="135"/>
                </a:cubicBezTo>
                <a:cubicBezTo>
                  <a:pt x="93" y="135"/>
                  <a:pt x="93" y="135"/>
                  <a:pt x="93" y="135"/>
                </a:cubicBezTo>
                <a:cubicBezTo>
                  <a:pt x="93" y="135"/>
                  <a:pt x="93" y="134"/>
                  <a:pt x="93" y="134"/>
                </a:cubicBezTo>
                <a:cubicBezTo>
                  <a:pt x="92" y="134"/>
                  <a:pt x="92" y="133"/>
                  <a:pt x="92" y="133"/>
                </a:cubicBezTo>
                <a:cubicBezTo>
                  <a:pt x="92" y="133"/>
                  <a:pt x="92" y="133"/>
                  <a:pt x="92" y="133"/>
                </a:cubicBezTo>
                <a:cubicBezTo>
                  <a:pt x="92" y="133"/>
                  <a:pt x="93" y="132"/>
                  <a:pt x="93" y="132"/>
                </a:cubicBezTo>
                <a:cubicBezTo>
                  <a:pt x="93" y="131"/>
                  <a:pt x="93" y="131"/>
                  <a:pt x="93" y="131"/>
                </a:cubicBezTo>
                <a:cubicBezTo>
                  <a:pt x="93" y="130"/>
                  <a:pt x="94" y="128"/>
                  <a:pt x="93" y="128"/>
                </a:cubicBezTo>
                <a:cubicBezTo>
                  <a:pt x="93" y="127"/>
                  <a:pt x="93" y="126"/>
                  <a:pt x="92" y="126"/>
                </a:cubicBezTo>
                <a:cubicBezTo>
                  <a:pt x="92" y="126"/>
                  <a:pt x="92" y="126"/>
                  <a:pt x="92" y="126"/>
                </a:cubicBezTo>
                <a:cubicBezTo>
                  <a:pt x="92" y="125"/>
                  <a:pt x="92" y="125"/>
                  <a:pt x="92" y="124"/>
                </a:cubicBezTo>
                <a:cubicBezTo>
                  <a:pt x="93" y="124"/>
                  <a:pt x="93" y="124"/>
                  <a:pt x="93" y="124"/>
                </a:cubicBezTo>
                <a:cubicBezTo>
                  <a:pt x="93" y="123"/>
                  <a:pt x="93" y="123"/>
                  <a:pt x="94" y="122"/>
                </a:cubicBezTo>
                <a:cubicBezTo>
                  <a:pt x="94" y="122"/>
                  <a:pt x="94" y="121"/>
                  <a:pt x="95" y="121"/>
                </a:cubicBezTo>
                <a:cubicBezTo>
                  <a:pt x="95" y="121"/>
                  <a:pt x="95" y="121"/>
                  <a:pt x="95" y="121"/>
                </a:cubicBezTo>
                <a:cubicBezTo>
                  <a:pt x="95" y="120"/>
                  <a:pt x="95" y="120"/>
                  <a:pt x="95" y="119"/>
                </a:cubicBezTo>
                <a:cubicBezTo>
                  <a:pt x="95" y="119"/>
                  <a:pt x="96" y="119"/>
                  <a:pt x="96" y="119"/>
                </a:cubicBezTo>
                <a:cubicBezTo>
                  <a:pt x="96" y="118"/>
                  <a:pt x="96" y="117"/>
                  <a:pt x="97" y="117"/>
                </a:cubicBezTo>
                <a:cubicBezTo>
                  <a:pt x="97" y="117"/>
                  <a:pt x="98" y="117"/>
                  <a:pt x="98" y="117"/>
                </a:cubicBezTo>
                <a:cubicBezTo>
                  <a:pt x="99" y="117"/>
                  <a:pt x="100" y="115"/>
                  <a:pt x="100" y="115"/>
                </a:cubicBezTo>
                <a:cubicBezTo>
                  <a:pt x="101" y="114"/>
                  <a:pt x="100" y="114"/>
                  <a:pt x="100" y="113"/>
                </a:cubicBezTo>
                <a:moveTo>
                  <a:pt x="95" y="62"/>
                </a:moveTo>
                <a:cubicBezTo>
                  <a:pt x="95" y="62"/>
                  <a:pt x="95" y="62"/>
                  <a:pt x="95" y="62"/>
                </a:cubicBezTo>
                <a:cubicBezTo>
                  <a:pt x="95" y="63"/>
                  <a:pt x="95" y="63"/>
                  <a:pt x="94" y="63"/>
                </a:cubicBezTo>
                <a:cubicBezTo>
                  <a:pt x="94" y="63"/>
                  <a:pt x="93" y="63"/>
                  <a:pt x="93" y="64"/>
                </a:cubicBezTo>
                <a:cubicBezTo>
                  <a:pt x="92" y="64"/>
                  <a:pt x="92" y="64"/>
                  <a:pt x="92" y="64"/>
                </a:cubicBezTo>
                <a:cubicBezTo>
                  <a:pt x="91" y="64"/>
                  <a:pt x="91" y="65"/>
                  <a:pt x="90" y="65"/>
                </a:cubicBezTo>
                <a:cubicBezTo>
                  <a:pt x="90" y="64"/>
                  <a:pt x="89" y="64"/>
                  <a:pt x="89" y="64"/>
                </a:cubicBezTo>
                <a:cubicBezTo>
                  <a:pt x="89" y="64"/>
                  <a:pt x="88" y="64"/>
                  <a:pt x="88" y="64"/>
                </a:cubicBezTo>
                <a:cubicBezTo>
                  <a:pt x="88" y="64"/>
                  <a:pt x="86" y="64"/>
                  <a:pt x="86" y="64"/>
                </a:cubicBezTo>
                <a:cubicBezTo>
                  <a:pt x="86" y="63"/>
                  <a:pt x="87" y="63"/>
                  <a:pt x="87" y="63"/>
                </a:cubicBezTo>
                <a:cubicBezTo>
                  <a:pt x="86" y="63"/>
                  <a:pt x="86" y="62"/>
                  <a:pt x="86" y="62"/>
                </a:cubicBezTo>
                <a:cubicBezTo>
                  <a:pt x="86" y="62"/>
                  <a:pt x="85" y="62"/>
                  <a:pt x="85" y="62"/>
                </a:cubicBezTo>
                <a:cubicBezTo>
                  <a:pt x="84" y="62"/>
                  <a:pt x="84" y="62"/>
                  <a:pt x="84" y="62"/>
                </a:cubicBezTo>
                <a:cubicBezTo>
                  <a:pt x="84" y="62"/>
                  <a:pt x="84" y="62"/>
                  <a:pt x="84" y="62"/>
                </a:cubicBezTo>
                <a:cubicBezTo>
                  <a:pt x="85" y="62"/>
                  <a:pt x="86" y="62"/>
                  <a:pt x="87" y="61"/>
                </a:cubicBezTo>
                <a:cubicBezTo>
                  <a:pt x="87" y="61"/>
                  <a:pt x="87" y="61"/>
                  <a:pt x="87" y="61"/>
                </a:cubicBezTo>
                <a:cubicBezTo>
                  <a:pt x="87" y="61"/>
                  <a:pt x="87" y="61"/>
                  <a:pt x="87" y="61"/>
                </a:cubicBezTo>
                <a:cubicBezTo>
                  <a:pt x="86" y="61"/>
                  <a:pt x="86" y="61"/>
                  <a:pt x="86" y="60"/>
                </a:cubicBezTo>
                <a:cubicBezTo>
                  <a:pt x="85" y="60"/>
                  <a:pt x="84" y="61"/>
                  <a:pt x="84" y="60"/>
                </a:cubicBezTo>
                <a:cubicBezTo>
                  <a:pt x="84" y="60"/>
                  <a:pt x="84" y="60"/>
                  <a:pt x="84" y="60"/>
                </a:cubicBezTo>
                <a:cubicBezTo>
                  <a:pt x="84" y="60"/>
                  <a:pt x="85" y="60"/>
                  <a:pt x="85" y="60"/>
                </a:cubicBezTo>
                <a:cubicBezTo>
                  <a:pt x="85" y="60"/>
                  <a:pt x="85" y="60"/>
                  <a:pt x="85" y="60"/>
                </a:cubicBezTo>
                <a:cubicBezTo>
                  <a:pt x="85" y="60"/>
                  <a:pt x="85" y="60"/>
                  <a:pt x="84" y="60"/>
                </a:cubicBezTo>
                <a:cubicBezTo>
                  <a:pt x="85" y="59"/>
                  <a:pt x="85" y="60"/>
                  <a:pt x="86" y="59"/>
                </a:cubicBezTo>
                <a:cubicBezTo>
                  <a:pt x="86" y="59"/>
                  <a:pt x="86" y="59"/>
                  <a:pt x="86" y="59"/>
                </a:cubicBezTo>
                <a:cubicBezTo>
                  <a:pt x="86" y="59"/>
                  <a:pt x="86" y="59"/>
                  <a:pt x="85" y="59"/>
                </a:cubicBezTo>
                <a:cubicBezTo>
                  <a:pt x="85" y="59"/>
                  <a:pt x="85" y="59"/>
                  <a:pt x="85" y="59"/>
                </a:cubicBezTo>
                <a:cubicBezTo>
                  <a:pt x="85" y="59"/>
                  <a:pt x="86" y="59"/>
                  <a:pt x="86" y="59"/>
                </a:cubicBezTo>
                <a:cubicBezTo>
                  <a:pt x="86" y="59"/>
                  <a:pt x="87" y="59"/>
                  <a:pt x="87" y="60"/>
                </a:cubicBezTo>
                <a:cubicBezTo>
                  <a:pt x="87" y="60"/>
                  <a:pt x="87" y="60"/>
                  <a:pt x="87" y="60"/>
                </a:cubicBezTo>
                <a:cubicBezTo>
                  <a:pt x="87" y="61"/>
                  <a:pt x="87" y="61"/>
                  <a:pt x="87" y="61"/>
                </a:cubicBezTo>
                <a:cubicBezTo>
                  <a:pt x="88" y="61"/>
                  <a:pt x="88" y="61"/>
                  <a:pt x="88" y="61"/>
                </a:cubicBezTo>
                <a:cubicBezTo>
                  <a:pt x="88" y="60"/>
                  <a:pt x="88" y="60"/>
                  <a:pt x="88" y="60"/>
                </a:cubicBezTo>
                <a:cubicBezTo>
                  <a:pt x="88" y="60"/>
                  <a:pt x="88" y="60"/>
                  <a:pt x="88" y="59"/>
                </a:cubicBezTo>
                <a:cubicBezTo>
                  <a:pt x="89" y="59"/>
                  <a:pt x="89" y="59"/>
                  <a:pt x="89" y="59"/>
                </a:cubicBezTo>
                <a:cubicBezTo>
                  <a:pt x="89" y="59"/>
                  <a:pt x="89" y="59"/>
                  <a:pt x="89" y="59"/>
                </a:cubicBezTo>
                <a:cubicBezTo>
                  <a:pt x="89" y="60"/>
                  <a:pt x="89" y="60"/>
                  <a:pt x="89" y="60"/>
                </a:cubicBezTo>
                <a:cubicBezTo>
                  <a:pt x="90" y="60"/>
                  <a:pt x="90" y="60"/>
                  <a:pt x="90" y="60"/>
                </a:cubicBezTo>
                <a:cubicBezTo>
                  <a:pt x="90" y="60"/>
                  <a:pt x="90" y="60"/>
                  <a:pt x="90" y="60"/>
                </a:cubicBezTo>
                <a:cubicBezTo>
                  <a:pt x="90" y="60"/>
                  <a:pt x="90" y="60"/>
                  <a:pt x="90" y="60"/>
                </a:cubicBezTo>
                <a:cubicBezTo>
                  <a:pt x="90" y="59"/>
                  <a:pt x="90" y="59"/>
                  <a:pt x="90" y="59"/>
                </a:cubicBezTo>
                <a:cubicBezTo>
                  <a:pt x="90" y="60"/>
                  <a:pt x="91" y="60"/>
                  <a:pt x="91" y="60"/>
                </a:cubicBezTo>
                <a:cubicBezTo>
                  <a:pt x="91" y="60"/>
                  <a:pt x="91" y="60"/>
                  <a:pt x="91" y="59"/>
                </a:cubicBezTo>
                <a:cubicBezTo>
                  <a:pt x="92" y="59"/>
                  <a:pt x="92" y="60"/>
                  <a:pt x="93" y="59"/>
                </a:cubicBezTo>
                <a:cubicBezTo>
                  <a:pt x="93" y="59"/>
                  <a:pt x="93" y="59"/>
                  <a:pt x="93" y="59"/>
                </a:cubicBezTo>
                <a:cubicBezTo>
                  <a:pt x="93" y="59"/>
                  <a:pt x="93" y="59"/>
                  <a:pt x="94" y="59"/>
                </a:cubicBezTo>
                <a:cubicBezTo>
                  <a:pt x="94" y="59"/>
                  <a:pt x="94" y="59"/>
                  <a:pt x="95" y="59"/>
                </a:cubicBezTo>
                <a:cubicBezTo>
                  <a:pt x="95" y="59"/>
                  <a:pt x="95" y="60"/>
                  <a:pt x="95" y="60"/>
                </a:cubicBezTo>
                <a:cubicBezTo>
                  <a:pt x="95" y="60"/>
                  <a:pt x="95" y="60"/>
                  <a:pt x="95" y="60"/>
                </a:cubicBezTo>
                <a:cubicBezTo>
                  <a:pt x="95" y="60"/>
                  <a:pt x="95" y="60"/>
                  <a:pt x="95" y="60"/>
                </a:cubicBezTo>
                <a:cubicBezTo>
                  <a:pt x="95" y="60"/>
                  <a:pt x="96" y="60"/>
                  <a:pt x="96" y="60"/>
                </a:cubicBezTo>
                <a:cubicBezTo>
                  <a:pt x="96" y="61"/>
                  <a:pt x="96" y="62"/>
                  <a:pt x="96" y="62"/>
                </a:cubicBezTo>
                <a:cubicBezTo>
                  <a:pt x="96" y="62"/>
                  <a:pt x="96" y="62"/>
                  <a:pt x="95" y="62"/>
                </a:cubicBezTo>
                <a:moveTo>
                  <a:pt x="122" y="146"/>
                </a:moveTo>
                <a:cubicBezTo>
                  <a:pt x="122" y="147"/>
                  <a:pt x="122" y="147"/>
                  <a:pt x="122" y="147"/>
                </a:cubicBezTo>
                <a:cubicBezTo>
                  <a:pt x="122" y="147"/>
                  <a:pt x="122" y="147"/>
                  <a:pt x="122" y="147"/>
                </a:cubicBezTo>
                <a:cubicBezTo>
                  <a:pt x="122" y="147"/>
                  <a:pt x="122" y="147"/>
                  <a:pt x="122" y="147"/>
                </a:cubicBezTo>
                <a:cubicBezTo>
                  <a:pt x="122" y="147"/>
                  <a:pt x="122" y="146"/>
                  <a:pt x="122" y="146"/>
                </a:cubicBezTo>
                <a:cubicBezTo>
                  <a:pt x="122" y="146"/>
                  <a:pt x="122" y="146"/>
                  <a:pt x="122" y="146"/>
                </a:cubicBezTo>
                <a:moveTo>
                  <a:pt x="163" y="176"/>
                </a:moveTo>
                <a:cubicBezTo>
                  <a:pt x="163" y="176"/>
                  <a:pt x="163" y="176"/>
                  <a:pt x="163" y="176"/>
                </a:cubicBezTo>
                <a:cubicBezTo>
                  <a:pt x="163" y="176"/>
                  <a:pt x="164" y="174"/>
                  <a:pt x="164" y="174"/>
                </a:cubicBezTo>
                <a:cubicBezTo>
                  <a:pt x="164" y="173"/>
                  <a:pt x="164" y="173"/>
                  <a:pt x="164" y="173"/>
                </a:cubicBezTo>
                <a:cubicBezTo>
                  <a:pt x="164" y="173"/>
                  <a:pt x="164" y="173"/>
                  <a:pt x="164" y="173"/>
                </a:cubicBezTo>
                <a:cubicBezTo>
                  <a:pt x="164" y="172"/>
                  <a:pt x="163" y="172"/>
                  <a:pt x="163" y="171"/>
                </a:cubicBezTo>
                <a:cubicBezTo>
                  <a:pt x="164" y="171"/>
                  <a:pt x="164" y="170"/>
                  <a:pt x="164" y="170"/>
                </a:cubicBezTo>
                <a:cubicBezTo>
                  <a:pt x="164" y="170"/>
                  <a:pt x="164" y="170"/>
                  <a:pt x="164" y="170"/>
                </a:cubicBezTo>
                <a:cubicBezTo>
                  <a:pt x="165" y="170"/>
                  <a:pt x="165" y="169"/>
                  <a:pt x="165" y="169"/>
                </a:cubicBezTo>
                <a:cubicBezTo>
                  <a:pt x="165" y="169"/>
                  <a:pt x="165" y="170"/>
                  <a:pt x="165" y="169"/>
                </a:cubicBezTo>
                <a:cubicBezTo>
                  <a:pt x="165" y="169"/>
                  <a:pt x="165" y="169"/>
                  <a:pt x="165" y="169"/>
                </a:cubicBezTo>
                <a:cubicBezTo>
                  <a:pt x="166" y="169"/>
                  <a:pt x="166" y="169"/>
                  <a:pt x="166" y="169"/>
                </a:cubicBezTo>
                <a:cubicBezTo>
                  <a:pt x="166" y="169"/>
                  <a:pt x="166" y="169"/>
                  <a:pt x="166" y="169"/>
                </a:cubicBezTo>
                <a:cubicBezTo>
                  <a:pt x="166" y="169"/>
                  <a:pt x="167" y="169"/>
                  <a:pt x="167" y="169"/>
                </a:cubicBezTo>
                <a:cubicBezTo>
                  <a:pt x="167" y="169"/>
                  <a:pt x="167" y="169"/>
                  <a:pt x="167" y="169"/>
                </a:cubicBezTo>
                <a:cubicBezTo>
                  <a:pt x="167" y="169"/>
                  <a:pt x="167" y="169"/>
                  <a:pt x="167" y="169"/>
                </a:cubicBezTo>
                <a:cubicBezTo>
                  <a:pt x="167" y="168"/>
                  <a:pt x="167" y="168"/>
                  <a:pt x="167" y="168"/>
                </a:cubicBezTo>
                <a:cubicBezTo>
                  <a:pt x="167" y="168"/>
                  <a:pt x="167" y="168"/>
                  <a:pt x="167" y="168"/>
                </a:cubicBezTo>
                <a:cubicBezTo>
                  <a:pt x="167" y="168"/>
                  <a:pt x="167" y="168"/>
                  <a:pt x="167" y="168"/>
                </a:cubicBezTo>
                <a:cubicBezTo>
                  <a:pt x="167" y="168"/>
                  <a:pt x="167" y="168"/>
                  <a:pt x="168" y="168"/>
                </a:cubicBezTo>
                <a:cubicBezTo>
                  <a:pt x="168" y="168"/>
                  <a:pt x="168" y="168"/>
                  <a:pt x="168" y="168"/>
                </a:cubicBezTo>
                <a:cubicBezTo>
                  <a:pt x="168" y="168"/>
                  <a:pt x="168" y="168"/>
                  <a:pt x="168" y="167"/>
                </a:cubicBezTo>
                <a:cubicBezTo>
                  <a:pt x="168" y="167"/>
                  <a:pt x="168" y="167"/>
                  <a:pt x="168" y="167"/>
                </a:cubicBezTo>
                <a:cubicBezTo>
                  <a:pt x="168" y="167"/>
                  <a:pt x="168" y="167"/>
                  <a:pt x="168" y="167"/>
                </a:cubicBezTo>
                <a:cubicBezTo>
                  <a:pt x="168" y="167"/>
                  <a:pt x="168" y="167"/>
                  <a:pt x="168" y="167"/>
                </a:cubicBezTo>
                <a:cubicBezTo>
                  <a:pt x="168" y="167"/>
                  <a:pt x="168" y="167"/>
                  <a:pt x="168" y="166"/>
                </a:cubicBezTo>
                <a:cubicBezTo>
                  <a:pt x="168" y="166"/>
                  <a:pt x="168" y="166"/>
                  <a:pt x="168" y="166"/>
                </a:cubicBezTo>
                <a:cubicBezTo>
                  <a:pt x="168" y="167"/>
                  <a:pt x="168" y="167"/>
                  <a:pt x="168" y="167"/>
                </a:cubicBezTo>
                <a:cubicBezTo>
                  <a:pt x="169" y="167"/>
                  <a:pt x="169" y="167"/>
                  <a:pt x="169" y="166"/>
                </a:cubicBezTo>
                <a:cubicBezTo>
                  <a:pt x="169" y="166"/>
                  <a:pt x="169" y="166"/>
                  <a:pt x="169" y="165"/>
                </a:cubicBezTo>
                <a:cubicBezTo>
                  <a:pt x="169" y="165"/>
                  <a:pt x="169" y="165"/>
                  <a:pt x="170" y="165"/>
                </a:cubicBezTo>
                <a:cubicBezTo>
                  <a:pt x="170" y="165"/>
                  <a:pt x="170" y="165"/>
                  <a:pt x="170" y="166"/>
                </a:cubicBezTo>
                <a:cubicBezTo>
                  <a:pt x="171" y="166"/>
                  <a:pt x="170" y="167"/>
                  <a:pt x="171" y="168"/>
                </a:cubicBezTo>
                <a:cubicBezTo>
                  <a:pt x="171" y="168"/>
                  <a:pt x="171" y="168"/>
                  <a:pt x="171" y="169"/>
                </a:cubicBezTo>
                <a:cubicBezTo>
                  <a:pt x="171" y="169"/>
                  <a:pt x="171" y="169"/>
                  <a:pt x="171" y="169"/>
                </a:cubicBezTo>
                <a:cubicBezTo>
                  <a:pt x="170" y="169"/>
                  <a:pt x="170" y="169"/>
                  <a:pt x="170" y="169"/>
                </a:cubicBezTo>
                <a:cubicBezTo>
                  <a:pt x="170" y="169"/>
                  <a:pt x="170" y="169"/>
                  <a:pt x="170" y="169"/>
                </a:cubicBezTo>
                <a:cubicBezTo>
                  <a:pt x="170" y="169"/>
                  <a:pt x="170" y="169"/>
                  <a:pt x="170" y="169"/>
                </a:cubicBezTo>
                <a:cubicBezTo>
                  <a:pt x="170" y="169"/>
                  <a:pt x="170" y="170"/>
                  <a:pt x="170" y="170"/>
                </a:cubicBezTo>
                <a:cubicBezTo>
                  <a:pt x="170" y="170"/>
                  <a:pt x="170" y="170"/>
                  <a:pt x="170" y="171"/>
                </a:cubicBezTo>
                <a:cubicBezTo>
                  <a:pt x="170" y="171"/>
                  <a:pt x="170" y="172"/>
                  <a:pt x="170" y="172"/>
                </a:cubicBezTo>
                <a:cubicBezTo>
                  <a:pt x="169" y="174"/>
                  <a:pt x="168" y="176"/>
                  <a:pt x="168" y="178"/>
                </a:cubicBezTo>
                <a:cubicBezTo>
                  <a:pt x="168" y="179"/>
                  <a:pt x="167" y="180"/>
                  <a:pt x="167" y="181"/>
                </a:cubicBezTo>
                <a:cubicBezTo>
                  <a:pt x="167" y="181"/>
                  <a:pt x="166" y="181"/>
                  <a:pt x="166" y="181"/>
                </a:cubicBezTo>
                <a:cubicBezTo>
                  <a:pt x="165" y="181"/>
                  <a:pt x="165" y="181"/>
                  <a:pt x="165" y="181"/>
                </a:cubicBezTo>
                <a:cubicBezTo>
                  <a:pt x="164" y="181"/>
                  <a:pt x="164" y="181"/>
                  <a:pt x="163" y="180"/>
                </a:cubicBezTo>
                <a:cubicBezTo>
                  <a:pt x="163" y="180"/>
                  <a:pt x="163" y="180"/>
                  <a:pt x="163" y="180"/>
                </a:cubicBezTo>
                <a:cubicBezTo>
                  <a:pt x="163" y="180"/>
                  <a:pt x="163" y="179"/>
                  <a:pt x="163" y="179"/>
                </a:cubicBezTo>
                <a:cubicBezTo>
                  <a:pt x="163" y="179"/>
                  <a:pt x="163" y="179"/>
                  <a:pt x="163" y="178"/>
                </a:cubicBezTo>
                <a:cubicBezTo>
                  <a:pt x="163" y="178"/>
                  <a:pt x="163" y="178"/>
                  <a:pt x="163" y="177"/>
                </a:cubicBezTo>
                <a:cubicBezTo>
                  <a:pt x="162" y="177"/>
                  <a:pt x="163" y="176"/>
                  <a:pt x="163" y="176"/>
                </a:cubicBezTo>
                <a:moveTo>
                  <a:pt x="152" y="108"/>
                </a:moveTo>
                <a:cubicBezTo>
                  <a:pt x="151" y="108"/>
                  <a:pt x="151" y="108"/>
                  <a:pt x="151" y="108"/>
                </a:cubicBezTo>
                <a:cubicBezTo>
                  <a:pt x="151" y="108"/>
                  <a:pt x="151" y="108"/>
                  <a:pt x="150" y="108"/>
                </a:cubicBezTo>
                <a:cubicBezTo>
                  <a:pt x="150" y="108"/>
                  <a:pt x="150" y="108"/>
                  <a:pt x="150" y="108"/>
                </a:cubicBezTo>
                <a:cubicBezTo>
                  <a:pt x="150" y="108"/>
                  <a:pt x="150" y="108"/>
                  <a:pt x="150" y="108"/>
                </a:cubicBezTo>
                <a:cubicBezTo>
                  <a:pt x="150" y="108"/>
                  <a:pt x="150" y="108"/>
                  <a:pt x="150" y="108"/>
                </a:cubicBezTo>
                <a:cubicBezTo>
                  <a:pt x="150" y="108"/>
                  <a:pt x="150" y="107"/>
                  <a:pt x="150" y="107"/>
                </a:cubicBezTo>
                <a:cubicBezTo>
                  <a:pt x="151" y="107"/>
                  <a:pt x="151" y="107"/>
                  <a:pt x="151" y="107"/>
                </a:cubicBezTo>
                <a:cubicBezTo>
                  <a:pt x="151" y="107"/>
                  <a:pt x="152" y="107"/>
                  <a:pt x="152" y="107"/>
                </a:cubicBezTo>
                <a:cubicBezTo>
                  <a:pt x="152" y="107"/>
                  <a:pt x="152" y="107"/>
                  <a:pt x="152" y="108"/>
                </a:cubicBezTo>
                <a:cubicBezTo>
                  <a:pt x="152" y="108"/>
                  <a:pt x="152" y="108"/>
                  <a:pt x="152" y="108"/>
                </a:cubicBezTo>
                <a:moveTo>
                  <a:pt x="141" y="108"/>
                </a:moveTo>
                <a:cubicBezTo>
                  <a:pt x="141" y="108"/>
                  <a:pt x="141" y="108"/>
                  <a:pt x="141" y="108"/>
                </a:cubicBezTo>
                <a:cubicBezTo>
                  <a:pt x="140" y="108"/>
                  <a:pt x="140" y="108"/>
                  <a:pt x="139" y="108"/>
                </a:cubicBezTo>
                <a:cubicBezTo>
                  <a:pt x="139" y="107"/>
                  <a:pt x="139" y="107"/>
                  <a:pt x="140" y="107"/>
                </a:cubicBezTo>
                <a:cubicBezTo>
                  <a:pt x="140" y="107"/>
                  <a:pt x="140" y="107"/>
                  <a:pt x="140" y="107"/>
                </a:cubicBezTo>
                <a:cubicBezTo>
                  <a:pt x="140" y="107"/>
                  <a:pt x="140" y="107"/>
                  <a:pt x="140" y="107"/>
                </a:cubicBezTo>
                <a:cubicBezTo>
                  <a:pt x="140" y="107"/>
                  <a:pt x="140" y="107"/>
                  <a:pt x="140" y="107"/>
                </a:cubicBezTo>
                <a:cubicBezTo>
                  <a:pt x="140" y="107"/>
                  <a:pt x="140" y="107"/>
                  <a:pt x="140" y="107"/>
                </a:cubicBezTo>
                <a:cubicBezTo>
                  <a:pt x="140" y="107"/>
                  <a:pt x="140" y="107"/>
                  <a:pt x="140" y="107"/>
                </a:cubicBezTo>
                <a:cubicBezTo>
                  <a:pt x="140" y="107"/>
                  <a:pt x="140" y="107"/>
                  <a:pt x="140" y="107"/>
                </a:cubicBezTo>
                <a:cubicBezTo>
                  <a:pt x="140" y="107"/>
                  <a:pt x="140" y="107"/>
                  <a:pt x="140" y="107"/>
                </a:cubicBezTo>
                <a:cubicBezTo>
                  <a:pt x="140" y="107"/>
                  <a:pt x="140" y="107"/>
                  <a:pt x="140" y="107"/>
                </a:cubicBezTo>
                <a:cubicBezTo>
                  <a:pt x="141" y="107"/>
                  <a:pt x="141" y="107"/>
                  <a:pt x="141" y="107"/>
                </a:cubicBezTo>
                <a:cubicBezTo>
                  <a:pt x="141" y="108"/>
                  <a:pt x="142" y="108"/>
                  <a:pt x="142" y="108"/>
                </a:cubicBezTo>
                <a:cubicBezTo>
                  <a:pt x="142" y="108"/>
                  <a:pt x="142" y="108"/>
                  <a:pt x="142" y="108"/>
                </a:cubicBezTo>
                <a:cubicBezTo>
                  <a:pt x="142" y="108"/>
                  <a:pt x="142" y="108"/>
                  <a:pt x="142" y="108"/>
                </a:cubicBezTo>
                <a:cubicBezTo>
                  <a:pt x="142" y="108"/>
                  <a:pt x="142" y="108"/>
                  <a:pt x="142" y="108"/>
                </a:cubicBezTo>
                <a:cubicBezTo>
                  <a:pt x="142" y="108"/>
                  <a:pt x="143" y="108"/>
                  <a:pt x="143" y="108"/>
                </a:cubicBezTo>
                <a:cubicBezTo>
                  <a:pt x="143" y="108"/>
                  <a:pt x="143" y="108"/>
                  <a:pt x="143" y="108"/>
                </a:cubicBezTo>
                <a:cubicBezTo>
                  <a:pt x="142" y="108"/>
                  <a:pt x="141" y="108"/>
                  <a:pt x="141" y="108"/>
                </a:cubicBezTo>
                <a:moveTo>
                  <a:pt x="130" y="105"/>
                </a:moveTo>
                <a:cubicBezTo>
                  <a:pt x="130" y="105"/>
                  <a:pt x="130" y="106"/>
                  <a:pt x="129" y="106"/>
                </a:cubicBezTo>
                <a:cubicBezTo>
                  <a:pt x="129" y="105"/>
                  <a:pt x="128" y="105"/>
                  <a:pt x="127" y="105"/>
                </a:cubicBezTo>
                <a:cubicBezTo>
                  <a:pt x="127" y="105"/>
                  <a:pt x="127" y="105"/>
                  <a:pt x="127" y="104"/>
                </a:cubicBezTo>
                <a:cubicBezTo>
                  <a:pt x="127" y="104"/>
                  <a:pt x="127" y="104"/>
                  <a:pt x="128" y="104"/>
                </a:cubicBezTo>
                <a:cubicBezTo>
                  <a:pt x="128" y="104"/>
                  <a:pt x="129" y="104"/>
                  <a:pt x="129" y="104"/>
                </a:cubicBezTo>
                <a:cubicBezTo>
                  <a:pt x="130" y="104"/>
                  <a:pt x="130" y="104"/>
                  <a:pt x="130" y="104"/>
                </a:cubicBezTo>
                <a:cubicBezTo>
                  <a:pt x="130" y="104"/>
                  <a:pt x="130" y="104"/>
                  <a:pt x="130" y="104"/>
                </a:cubicBezTo>
                <a:cubicBezTo>
                  <a:pt x="130" y="104"/>
                  <a:pt x="130" y="105"/>
                  <a:pt x="130" y="105"/>
                </a:cubicBezTo>
                <a:cubicBezTo>
                  <a:pt x="130" y="105"/>
                  <a:pt x="130" y="105"/>
                  <a:pt x="130" y="105"/>
                </a:cubicBezTo>
                <a:moveTo>
                  <a:pt x="123" y="102"/>
                </a:moveTo>
                <a:cubicBezTo>
                  <a:pt x="123" y="102"/>
                  <a:pt x="123" y="102"/>
                  <a:pt x="123" y="102"/>
                </a:cubicBezTo>
                <a:cubicBezTo>
                  <a:pt x="123" y="102"/>
                  <a:pt x="123" y="102"/>
                  <a:pt x="123" y="102"/>
                </a:cubicBezTo>
                <a:cubicBezTo>
                  <a:pt x="122" y="102"/>
                  <a:pt x="122" y="103"/>
                  <a:pt x="122" y="103"/>
                </a:cubicBezTo>
                <a:cubicBezTo>
                  <a:pt x="121" y="102"/>
                  <a:pt x="122" y="102"/>
                  <a:pt x="122" y="101"/>
                </a:cubicBezTo>
                <a:cubicBezTo>
                  <a:pt x="122" y="101"/>
                  <a:pt x="122" y="100"/>
                  <a:pt x="122" y="100"/>
                </a:cubicBezTo>
                <a:cubicBezTo>
                  <a:pt x="122" y="100"/>
                  <a:pt x="122" y="100"/>
                  <a:pt x="122" y="100"/>
                </a:cubicBezTo>
                <a:cubicBezTo>
                  <a:pt x="122" y="100"/>
                  <a:pt x="122" y="100"/>
                  <a:pt x="123" y="100"/>
                </a:cubicBezTo>
                <a:cubicBezTo>
                  <a:pt x="123" y="100"/>
                  <a:pt x="124" y="100"/>
                  <a:pt x="123" y="101"/>
                </a:cubicBezTo>
                <a:cubicBezTo>
                  <a:pt x="123" y="101"/>
                  <a:pt x="123" y="101"/>
                  <a:pt x="123" y="101"/>
                </a:cubicBezTo>
                <a:cubicBezTo>
                  <a:pt x="123" y="101"/>
                  <a:pt x="123" y="101"/>
                  <a:pt x="123" y="102"/>
                </a:cubicBezTo>
                <a:moveTo>
                  <a:pt x="123" y="99"/>
                </a:moveTo>
                <a:cubicBezTo>
                  <a:pt x="123" y="99"/>
                  <a:pt x="123" y="99"/>
                  <a:pt x="123" y="99"/>
                </a:cubicBezTo>
                <a:cubicBezTo>
                  <a:pt x="122" y="99"/>
                  <a:pt x="122" y="99"/>
                  <a:pt x="122" y="99"/>
                </a:cubicBezTo>
                <a:cubicBezTo>
                  <a:pt x="122" y="99"/>
                  <a:pt x="122" y="99"/>
                  <a:pt x="122" y="99"/>
                </a:cubicBezTo>
                <a:cubicBezTo>
                  <a:pt x="122" y="99"/>
                  <a:pt x="122" y="99"/>
                  <a:pt x="122" y="99"/>
                </a:cubicBezTo>
                <a:cubicBezTo>
                  <a:pt x="122" y="99"/>
                  <a:pt x="122" y="99"/>
                  <a:pt x="122" y="99"/>
                </a:cubicBezTo>
                <a:cubicBezTo>
                  <a:pt x="122" y="99"/>
                  <a:pt x="122" y="99"/>
                  <a:pt x="122" y="99"/>
                </a:cubicBezTo>
                <a:cubicBezTo>
                  <a:pt x="122" y="99"/>
                  <a:pt x="122" y="99"/>
                  <a:pt x="122" y="99"/>
                </a:cubicBezTo>
                <a:cubicBezTo>
                  <a:pt x="122" y="99"/>
                  <a:pt x="122" y="99"/>
                  <a:pt x="122" y="99"/>
                </a:cubicBezTo>
                <a:cubicBezTo>
                  <a:pt x="122" y="99"/>
                  <a:pt x="122" y="99"/>
                  <a:pt x="122" y="99"/>
                </a:cubicBezTo>
                <a:cubicBezTo>
                  <a:pt x="122" y="98"/>
                  <a:pt x="122" y="98"/>
                  <a:pt x="122" y="98"/>
                </a:cubicBezTo>
                <a:cubicBezTo>
                  <a:pt x="122" y="98"/>
                  <a:pt x="122" y="98"/>
                  <a:pt x="122" y="98"/>
                </a:cubicBezTo>
                <a:cubicBezTo>
                  <a:pt x="122" y="98"/>
                  <a:pt x="122" y="98"/>
                  <a:pt x="122" y="98"/>
                </a:cubicBezTo>
                <a:cubicBezTo>
                  <a:pt x="122" y="98"/>
                  <a:pt x="122" y="98"/>
                  <a:pt x="122" y="98"/>
                </a:cubicBezTo>
                <a:cubicBezTo>
                  <a:pt x="122" y="98"/>
                  <a:pt x="123" y="97"/>
                  <a:pt x="123" y="97"/>
                </a:cubicBezTo>
                <a:cubicBezTo>
                  <a:pt x="123" y="97"/>
                  <a:pt x="123" y="97"/>
                  <a:pt x="123" y="97"/>
                </a:cubicBezTo>
                <a:cubicBezTo>
                  <a:pt x="123" y="97"/>
                  <a:pt x="123" y="97"/>
                  <a:pt x="123" y="97"/>
                </a:cubicBezTo>
                <a:cubicBezTo>
                  <a:pt x="123" y="97"/>
                  <a:pt x="123" y="97"/>
                  <a:pt x="123" y="97"/>
                </a:cubicBezTo>
                <a:cubicBezTo>
                  <a:pt x="123" y="98"/>
                  <a:pt x="123" y="99"/>
                  <a:pt x="123" y="99"/>
                </a:cubicBezTo>
                <a:cubicBezTo>
                  <a:pt x="123" y="99"/>
                  <a:pt x="123" y="99"/>
                  <a:pt x="123" y="99"/>
                </a:cubicBezTo>
                <a:moveTo>
                  <a:pt x="87" y="43"/>
                </a:moveTo>
                <a:cubicBezTo>
                  <a:pt x="87" y="43"/>
                  <a:pt x="87" y="43"/>
                  <a:pt x="87" y="43"/>
                </a:cubicBezTo>
                <a:cubicBezTo>
                  <a:pt x="87" y="43"/>
                  <a:pt x="87" y="43"/>
                  <a:pt x="87" y="43"/>
                </a:cubicBezTo>
                <a:cubicBezTo>
                  <a:pt x="87" y="43"/>
                  <a:pt x="86" y="43"/>
                  <a:pt x="86" y="43"/>
                </a:cubicBezTo>
                <a:cubicBezTo>
                  <a:pt x="86" y="43"/>
                  <a:pt x="85" y="43"/>
                  <a:pt x="84" y="43"/>
                </a:cubicBezTo>
                <a:cubicBezTo>
                  <a:pt x="84" y="43"/>
                  <a:pt x="84" y="43"/>
                  <a:pt x="84" y="42"/>
                </a:cubicBezTo>
                <a:cubicBezTo>
                  <a:pt x="84" y="42"/>
                  <a:pt x="85" y="42"/>
                  <a:pt x="85" y="42"/>
                </a:cubicBezTo>
                <a:cubicBezTo>
                  <a:pt x="86" y="42"/>
                  <a:pt x="86" y="42"/>
                  <a:pt x="87" y="42"/>
                </a:cubicBezTo>
                <a:cubicBezTo>
                  <a:pt x="87" y="42"/>
                  <a:pt x="87" y="42"/>
                  <a:pt x="87" y="42"/>
                </a:cubicBezTo>
                <a:cubicBezTo>
                  <a:pt x="87" y="42"/>
                  <a:pt x="87" y="42"/>
                  <a:pt x="87" y="42"/>
                </a:cubicBezTo>
                <a:cubicBezTo>
                  <a:pt x="87" y="42"/>
                  <a:pt x="87" y="42"/>
                  <a:pt x="87" y="42"/>
                </a:cubicBezTo>
                <a:cubicBezTo>
                  <a:pt x="87" y="42"/>
                  <a:pt x="86" y="42"/>
                  <a:pt x="86" y="43"/>
                </a:cubicBezTo>
                <a:cubicBezTo>
                  <a:pt x="87" y="43"/>
                  <a:pt x="87" y="43"/>
                  <a:pt x="87" y="43"/>
                </a:cubicBezTo>
                <a:cubicBezTo>
                  <a:pt x="87" y="43"/>
                  <a:pt x="87" y="43"/>
                  <a:pt x="87" y="43"/>
                </a:cubicBezTo>
                <a:moveTo>
                  <a:pt x="85" y="42"/>
                </a:moveTo>
                <a:cubicBezTo>
                  <a:pt x="85" y="42"/>
                  <a:pt x="85" y="42"/>
                  <a:pt x="85" y="42"/>
                </a:cubicBezTo>
                <a:cubicBezTo>
                  <a:pt x="85" y="42"/>
                  <a:pt x="84" y="42"/>
                  <a:pt x="84" y="42"/>
                </a:cubicBezTo>
                <a:cubicBezTo>
                  <a:pt x="84" y="42"/>
                  <a:pt x="84" y="42"/>
                  <a:pt x="84" y="42"/>
                </a:cubicBezTo>
                <a:cubicBezTo>
                  <a:pt x="84" y="42"/>
                  <a:pt x="84" y="42"/>
                  <a:pt x="84" y="42"/>
                </a:cubicBezTo>
                <a:cubicBezTo>
                  <a:pt x="84" y="42"/>
                  <a:pt x="84" y="42"/>
                  <a:pt x="84" y="42"/>
                </a:cubicBezTo>
                <a:cubicBezTo>
                  <a:pt x="84" y="42"/>
                  <a:pt x="85" y="42"/>
                  <a:pt x="85" y="42"/>
                </a:cubicBezTo>
                <a:cubicBezTo>
                  <a:pt x="85" y="42"/>
                  <a:pt x="86" y="41"/>
                  <a:pt x="86" y="41"/>
                </a:cubicBezTo>
                <a:cubicBezTo>
                  <a:pt x="86" y="41"/>
                  <a:pt x="86" y="41"/>
                  <a:pt x="86" y="41"/>
                </a:cubicBezTo>
                <a:cubicBezTo>
                  <a:pt x="86" y="42"/>
                  <a:pt x="86" y="42"/>
                  <a:pt x="85" y="42"/>
                </a:cubicBezTo>
                <a:moveTo>
                  <a:pt x="83" y="41"/>
                </a:moveTo>
                <a:cubicBezTo>
                  <a:pt x="83" y="41"/>
                  <a:pt x="84" y="41"/>
                  <a:pt x="84" y="41"/>
                </a:cubicBezTo>
                <a:cubicBezTo>
                  <a:pt x="84" y="41"/>
                  <a:pt x="84" y="41"/>
                  <a:pt x="84" y="41"/>
                </a:cubicBezTo>
                <a:cubicBezTo>
                  <a:pt x="84" y="41"/>
                  <a:pt x="83" y="42"/>
                  <a:pt x="83" y="42"/>
                </a:cubicBezTo>
                <a:cubicBezTo>
                  <a:pt x="83" y="42"/>
                  <a:pt x="83" y="41"/>
                  <a:pt x="83" y="41"/>
                </a:cubicBezTo>
                <a:moveTo>
                  <a:pt x="85" y="37"/>
                </a:moveTo>
                <a:cubicBezTo>
                  <a:pt x="85" y="37"/>
                  <a:pt x="85" y="36"/>
                  <a:pt x="85" y="36"/>
                </a:cubicBezTo>
                <a:cubicBezTo>
                  <a:pt x="85" y="36"/>
                  <a:pt x="84" y="36"/>
                  <a:pt x="84" y="36"/>
                </a:cubicBezTo>
                <a:cubicBezTo>
                  <a:pt x="84" y="36"/>
                  <a:pt x="85" y="36"/>
                  <a:pt x="85" y="35"/>
                </a:cubicBezTo>
                <a:cubicBezTo>
                  <a:pt x="85" y="36"/>
                  <a:pt x="85" y="36"/>
                  <a:pt x="86" y="36"/>
                </a:cubicBezTo>
                <a:cubicBezTo>
                  <a:pt x="86" y="36"/>
                  <a:pt x="86" y="36"/>
                  <a:pt x="86" y="36"/>
                </a:cubicBezTo>
                <a:cubicBezTo>
                  <a:pt x="86" y="36"/>
                  <a:pt x="86" y="36"/>
                  <a:pt x="86" y="36"/>
                </a:cubicBezTo>
                <a:cubicBezTo>
                  <a:pt x="86" y="36"/>
                  <a:pt x="85" y="37"/>
                  <a:pt x="85" y="37"/>
                </a:cubicBezTo>
                <a:moveTo>
                  <a:pt x="84" y="37"/>
                </a:moveTo>
                <a:cubicBezTo>
                  <a:pt x="84" y="37"/>
                  <a:pt x="84" y="37"/>
                  <a:pt x="84" y="37"/>
                </a:cubicBezTo>
                <a:cubicBezTo>
                  <a:pt x="84" y="37"/>
                  <a:pt x="84" y="37"/>
                  <a:pt x="84" y="37"/>
                </a:cubicBezTo>
                <a:cubicBezTo>
                  <a:pt x="85" y="37"/>
                  <a:pt x="85" y="37"/>
                  <a:pt x="84" y="37"/>
                </a:cubicBezTo>
                <a:moveTo>
                  <a:pt x="84" y="37"/>
                </a:moveTo>
                <a:cubicBezTo>
                  <a:pt x="84" y="37"/>
                  <a:pt x="84" y="37"/>
                  <a:pt x="84" y="37"/>
                </a:cubicBezTo>
                <a:cubicBezTo>
                  <a:pt x="84" y="37"/>
                  <a:pt x="84" y="37"/>
                  <a:pt x="84" y="37"/>
                </a:cubicBezTo>
                <a:cubicBezTo>
                  <a:pt x="84" y="37"/>
                  <a:pt x="84" y="37"/>
                  <a:pt x="84" y="37"/>
                </a:cubicBezTo>
                <a:moveTo>
                  <a:pt x="85" y="39"/>
                </a:moveTo>
                <a:cubicBezTo>
                  <a:pt x="85" y="39"/>
                  <a:pt x="84" y="39"/>
                  <a:pt x="84" y="39"/>
                </a:cubicBezTo>
                <a:cubicBezTo>
                  <a:pt x="84" y="39"/>
                  <a:pt x="84" y="38"/>
                  <a:pt x="85" y="38"/>
                </a:cubicBezTo>
                <a:cubicBezTo>
                  <a:pt x="85" y="38"/>
                  <a:pt x="85" y="38"/>
                  <a:pt x="85" y="38"/>
                </a:cubicBezTo>
                <a:cubicBezTo>
                  <a:pt x="85" y="39"/>
                  <a:pt x="85" y="39"/>
                  <a:pt x="85" y="39"/>
                </a:cubicBezTo>
                <a:cubicBezTo>
                  <a:pt x="85" y="39"/>
                  <a:pt x="85" y="39"/>
                  <a:pt x="85" y="39"/>
                </a:cubicBezTo>
                <a:moveTo>
                  <a:pt x="86" y="47"/>
                </a:moveTo>
                <a:cubicBezTo>
                  <a:pt x="86" y="47"/>
                  <a:pt x="86" y="47"/>
                  <a:pt x="86" y="47"/>
                </a:cubicBezTo>
                <a:cubicBezTo>
                  <a:pt x="86" y="47"/>
                  <a:pt x="86" y="47"/>
                  <a:pt x="86" y="47"/>
                </a:cubicBezTo>
                <a:cubicBezTo>
                  <a:pt x="86" y="47"/>
                  <a:pt x="85" y="47"/>
                  <a:pt x="85" y="48"/>
                </a:cubicBezTo>
                <a:cubicBezTo>
                  <a:pt x="85" y="48"/>
                  <a:pt x="85" y="48"/>
                  <a:pt x="85" y="48"/>
                </a:cubicBezTo>
                <a:cubicBezTo>
                  <a:pt x="85" y="48"/>
                  <a:pt x="85" y="48"/>
                  <a:pt x="85" y="48"/>
                </a:cubicBezTo>
                <a:cubicBezTo>
                  <a:pt x="85" y="48"/>
                  <a:pt x="85" y="48"/>
                  <a:pt x="84" y="48"/>
                </a:cubicBezTo>
                <a:cubicBezTo>
                  <a:pt x="84" y="48"/>
                  <a:pt x="84" y="48"/>
                  <a:pt x="84" y="48"/>
                </a:cubicBezTo>
                <a:cubicBezTo>
                  <a:pt x="84" y="48"/>
                  <a:pt x="84" y="48"/>
                  <a:pt x="84" y="48"/>
                </a:cubicBezTo>
                <a:cubicBezTo>
                  <a:pt x="84" y="48"/>
                  <a:pt x="84" y="47"/>
                  <a:pt x="84" y="47"/>
                </a:cubicBezTo>
                <a:cubicBezTo>
                  <a:pt x="84" y="47"/>
                  <a:pt x="85" y="47"/>
                  <a:pt x="85" y="47"/>
                </a:cubicBezTo>
                <a:cubicBezTo>
                  <a:pt x="85" y="47"/>
                  <a:pt x="85" y="46"/>
                  <a:pt x="86" y="46"/>
                </a:cubicBezTo>
                <a:cubicBezTo>
                  <a:pt x="86" y="46"/>
                  <a:pt x="86" y="46"/>
                  <a:pt x="86" y="46"/>
                </a:cubicBezTo>
                <a:cubicBezTo>
                  <a:pt x="86" y="46"/>
                  <a:pt x="86" y="47"/>
                  <a:pt x="86" y="47"/>
                </a:cubicBezTo>
                <a:cubicBezTo>
                  <a:pt x="86" y="47"/>
                  <a:pt x="86" y="47"/>
                  <a:pt x="86" y="47"/>
                </a:cubicBezTo>
                <a:moveTo>
                  <a:pt x="66" y="74"/>
                </a:moveTo>
                <a:cubicBezTo>
                  <a:pt x="66" y="74"/>
                  <a:pt x="67" y="73"/>
                  <a:pt x="67" y="73"/>
                </a:cubicBezTo>
                <a:cubicBezTo>
                  <a:pt x="67" y="73"/>
                  <a:pt x="67" y="73"/>
                  <a:pt x="67" y="73"/>
                </a:cubicBezTo>
                <a:cubicBezTo>
                  <a:pt x="67" y="73"/>
                  <a:pt x="67" y="73"/>
                  <a:pt x="67" y="73"/>
                </a:cubicBezTo>
                <a:cubicBezTo>
                  <a:pt x="67" y="74"/>
                  <a:pt x="67" y="74"/>
                  <a:pt x="66" y="74"/>
                </a:cubicBezTo>
                <a:cubicBezTo>
                  <a:pt x="66" y="74"/>
                  <a:pt x="66" y="74"/>
                  <a:pt x="66" y="74"/>
                </a:cubicBezTo>
                <a:moveTo>
                  <a:pt x="59" y="100"/>
                </a:moveTo>
                <a:cubicBezTo>
                  <a:pt x="59" y="100"/>
                  <a:pt x="59" y="100"/>
                  <a:pt x="59" y="100"/>
                </a:cubicBezTo>
                <a:cubicBezTo>
                  <a:pt x="59" y="100"/>
                  <a:pt x="59" y="100"/>
                  <a:pt x="59" y="100"/>
                </a:cubicBezTo>
                <a:cubicBezTo>
                  <a:pt x="59" y="100"/>
                  <a:pt x="59" y="100"/>
                  <a:pt x="59" y="100"/>
                </a:cubicBezTo>
                <a:cubicBezTo>
                  <a:pt x="59" y="100"/>
                  <a:pt x="59" y="100"/>
                  <a:pt x="59" y="100"/>
                </a:cubicBezTo>
                <a:cubicBezTo>
                  <a:pt x="59" y="99"/>
                  <a:pt x="59" y="99"/>
                  <a:pt x="59" y="99"/>
                </a:cubicBezTo>
                <a:cubicBezTo>
                  <a:pt x="59" y="99"/>
                  <a:pt x="59" y="99"/>
                  <a:pt x="59" y="99"/>
                </a:cubicBezTo>
                <a:cubicBezTo>
                  <a:pt x="59" y="99"/>
                  <a:pt x="59" y="99"/>
                  <a:pt x="59" y="99"/>
                </a:cubicBezTo>
                <a:cubicBezTo>
                  <a:pt x="58" y="99"/>
                  <a:pt x="58" y="99"/>
                  <a:pt x="57" y="100"/>
                </a:cubicBezTo>
                <a:cubicBezTo>
                  <a:pt x="57" y="100"/>
                  <a:pt x="57" y="100"/>
                  <a:pt x="57" y="100"/>
                </a:cubicBezTo>
                <a:cubicBezTo>
                  <a:pt x="57" y="100"/>
                  <a:pt x="57" y="100"/>
                  <a:pt x="57" y="100"/>
                </a:cubicBezTo>
                <a:cubicBezTo>
                  <a:pt x="57" y="100"/>
                  <a:pt x="58" y="99"/>
                  <a:pt x="58" y="99"/>
                </a:cubicBezTo>
                <a:cubicBezTo>
                  <a:pt x="58" y="99"/>
                  <a:pt x="58" y="99"/>
                  <a:pt x="58" y="99"/>
                </a:cubicBezTo>
                <a:cubicBezTo>
                  <a:pt x="58" y="99"/>
                  <a:pt x="58" y="99"/>
                  <a:pt x="57" y="99"/>
                </a:cubicBezTo>
                <a:cubicBezTo>
                  <a:pt x="57" y="99"/>
                  <a:pt x="57" y="99"/>
                  <a:pt x="57" y="99"/>
                </a:cubicBezTo>
                <a:cubicBezTo>
                  <a:pt x="57" y="99"/>
                  <a:pt x="57" y="99"/>
                  <a:pt x="57" y="99"/>
                </a:cubicBezTo>
                <a:cubicBezTo>
                  <a:pt x="57" y="99"/>
                  <a:pt x="57" y="99"/>
                  <a:pt x="57" y="99"/>
                </a:cubicBezTo>
                <a:cubicBezTo>
                  <a:pt x="57" y="99"/>
                  <a:pt x="57" y="99"/>
                  <a:pt x="57" y="99"/>
                </a:cubicBezTo>
                <a:cubicBezTo>
                  <a:pt x="57" y="99"/>
                  <a:pt x="57" y="99"/>
                  <a:pt x="57" y="99"/>
                </a:cubicBezTo>
                <a:cubicBezTo>
                  <a:pt x="56" y="99"/>
                  <a:pt x="56" y="99"/>
                  <a:pt x="56" y="99"/>
                </a:cubicBezTo>
                <a:cubicBezTo>
                  <a:pt x="55" y="99"/>
                  <a:pt x="55" y="99"/>
                  <a:pt x="54" y="99"/>
                </a:cubicBezTo>
                <a:cubicBezTo>
                  <a:pt x="54" y="99"/>
                  <a:pt x="53" y="99"/>
                  <a:pt x="53" y="99"/>
                </a:cubicBezTo>
                <a:cubicBezTo>
                  <a:pt x="53" y="99"/>
                  <a:pt x="53" y="99"/>
                  <a:pt x="53" y="98"/>
                </a:cubicBezTo>
                <a:cubicBezTo>
                  <a:pt x="53" y="98"/>
                  <a:pt x="54" y="98"/>
                  <a:pt x="54" y="97"/>
                </a:cubicBezTo>
                <a:cubicBezTo>
                  <a:pt x="54" y="97"/>
                  <a:pt x="54" y="97"/>
                  <a:pt x="54" y="97"/>
                </a:cubicBezTo>
                <a:cubicBezTo>
                  <a:pt x="54" y="97"/>
                  <a:pt x="54" y="97"/>
                  <a:pt x="54" y="97"/>
                </a:cubicBezTo>
                <a:cubicBezTo>
                  <a:pt x="54" y="97"/>
                  <a:pt x="54" y="97"/>
                  <a:pt x="55" y="97"/>
                </a:cubicBezTo>
                <a:cubicBezTo>
                  <a:pt x="54" y="96"/>
                  <a:pt x="54" y="96"/>
                  <a:pt x="54" y="96"/>
                </a:cubicBezTo>
                <a:cubicBezTo>
                  <a:pt x="54" y="95"/>
                  <a:pt x="55" y="94"/>
                  <a:pt x="56" y="93"/>
                </a:cubicBezTo>
                <a:cubicBezTo>
                  <a:pt x="56" y="93"/>
                  <a:pt x="57" y="93"/>
                  <a:pt x="57" y="93"/>
                </a:cubicBezTo>
                <a:cubicBezTo>
                  <a:pt x="57" y="93"/>
                  <a:pt x="57" y="93"/>
                  <a:pt x="57" y="93"/>
                </a:cubicBezTo>
                <a:cubicBezTo>
                  <a:pt x="57" y="93"/>
                  <a:pt x="57" y="93"/>
                  <a:pt x="57" y="93"/>
                </a:cubicBezTo>
                <a:cubicBezTo>
                  <a:pt x="57" y="93"/>
                  <a:pt x="57" y="93"/>
                  <a:pt x="57" y="93"/>
                </a:cubicBezTo>
                <a:cubicBezTo>
                  <a:pt x="57" y="93"/>
                  <a:pt x="57" y="93"/>
                  <a:pt x="57" y="93"/>
                </a:cubicBezTo>
                <a:cubicBezTo>
                  <a:pt x="57" y="94"/>
                  <a:pt x="56" y="95"/>
                  <a:pt x="56" y="96"/>
                </a:cubicBezTo>
                <a:cubicBezTo>
                  <a:pt x="56" y="96"/>
                  <a:pt x="56" y="95"/>
                  <a:pt x="57" y="95"/>
                </a:cubicBezTo>
                <a:cubicBezTo>
                  <a:pt x="57" y="95"/>
                  <a:pt x="57" y="95"/>
                  <a:pt x="57" y="95"/>
                </a:cubicBezTo>
                <a:cubicBezTo>
                  <a:pt x="57" y="96"/>
                  <a:pt x="57" y="96"/>
                  <a:pt x="57" y="96"/>
                </a:cubicBezTo>
                <a:cubicBezTo>
                  <a:pt x="57" y="96"/>
                  <a:pt x="57" y="96"/>
                  <a:pt x="57" y="96"/>
                </a:cubicBezTo>
                <a:cubicBezTo>
                  <a:pt x="57" y="96"/>
                  <a:pt x="57" y="96"/>
                  <a:pt x="57" y="96"/>
                </a:cubicBezTo>
                <a:cubicBezTo>
                  <a:pt x="57" y="96"/>
                  <a:pt x="58" y="97"/>
                  <a:pt x="58" y="96"/>
                </a:cubicBezTo>
                <a:cubicBezTo>
                  <a:pt x="58" y="96"/>
                  <a:pt x="58" y="96"/>
                  <a:pt x="58" y="96"/>
                </a:cubicBezTo>
                <a:cubicBezTo>
                  <a:pt x="59" y="96"/>
                  <a:pt x="59" y="96"/>
                  <a:pt x="60" y="96"/>
                </a:cubicBezTo>
                <a:cubicBezTo>
                  <a:pt x="59" y="97"/>
                  <a:pt x="59" y="97"/>
                  <a:pt x="59" y="97"/>
                </a:cubicBezTo>
                <a:cubicBezTo>
                  <a:pt x="59" y="97"/>
                  <a:pt x="59" y="97"/>
                  <a:pt x="59" y="97"/>
                </a:cubicBezTo>
                <a:cubicBezTo>
                  <a:pt x="59" y="97"/>
                  <a:pt x="59" y="97"/>
                  <a:pt x="59" y="97"/>
                </a:cubicBezTo>
                <a:cubicBezTo>
                  <a:pt x="59" y="97"/>
                  <a:pt x="59" y="97"/>
                  <a:pt x="59" y="98"/>
                </a:cubicBezTo>
                <a:cubicBezTo>
                  <a:pt x="59" y="98"/>
                  <a:pt x="60" y="97"/>
                  <a:pt x="60" y="97"/>
                </a:cubicBezTo>
                <a:cubicBezTo>
                  <a:pt x="60" y="97"/>
                  <a:pt x="60" y="97"/>
                  <a:pt x="60" y="97"/>
                </a:cubicBezTo>
                <a:cubicBezTo>
                  <a:pt x="60" y="98"/>
                  <a:pt x="60" y="98"/>
                  <a:pt x="60" y="98"/>
                </a:cubicBezTo>
                <a:cubicBezTo>
                  <a:pt x="60" y="98"/>
                  <a:pt x="60" y="98"/>
                  <a:pt x="59" y="98"/>
                </a:cubicBezTo>
                <a:cubicBezTo>
                  <a:pt x="59" y="98"/>
                  <a:pt x="59" y="98"/>
                  <a:pt x="59" y="98"/>
                </a:cubicBezTo>
                <a:cubicBezTo>
                  <a:pt x="59" y="98"/>
                  <a:pt x="59" y="99"/>
                  <a:pt x="59" y="99"/>
                </a:cubicBezTo>
                <a:cubicBezTo>
                  <a:pt x="59" y="99"/>
                  <a:pt x="59" y="99"/>
                  <a:pt x="59" y="99"/>
                </a:cubicBezTo>
                <a:cubicBezTo>
                  <a:pt x="60" y="99"/>
                  <a:pt x="60" y="99"/>
                  <a:pt x="60" y="98"/>
                </a:cubicBezTo>
                <a:cubicBezTo>
                  <a:pt x="60" y="98"/>
                  <a:pt x="60" y="98"/>
                  <a:pt x="60" y="99"/>
                </a:cubicBezTo>
                <a:cubicBezTo>
                  <a:pt x="60" y="99"/>
                  <a:pt x="60" y="99"/>
                  <a:pt x="60" y="99"/>
                </a:cubicBezTo>
                <a:cubicBezTo>
                  <a:pt x="60" y="99"/>
                  <a:pt x="60" y="99"/>
                  <a:pt x="60" y="99"/>
                </a:cubicBezTo>
                <a:cubicBezTo>
                  <a:pt x="60" y="99"/>
                  <a:pt x="60" y="100"/>
                  <a:pt x="60" y="100"/>
                </a:cubicBezTo>
                <a:cubicBezTo>
                  <a:pt x="60" y="100"/>
                  <a:pt x="60" y="100"/>
                  <a:pt x="59" y="100"/>
                </a:cubicBezTo>
                <a:moveTo>
                  <a:pt x="59" y="166"/>
                </a:moveTo>
                <a:cubicBezTo>
                  <a:pt x="59" y="166"/>
                  <a:pt x="58" y="166"/>
                  <a:pt x="57" y="166"/>
                </a:cubicBezTo>
                <a:cubicBezTo>
                  <a:pt x="57" y="166"/>
                  <a:pt x="57" y="165"/>
                  <a:pt x="57" y="164"/>
                </a:cubicBezTo>
                <a:cubicBezTo>
                  <a:pt x="58" y="164"/>
                  <a:pt x="59" y="164"/>
                  <a:pt x="59" y="165"/>
                </a:cubicBezTo>
                <a:cubicBezTo>
                  <a:pt x="59" y="165"/>
                  <a:pt x="59" y="166"/>
                  <a:pt x="59" y="166"/>
                </a:cubicBezTo>
                <a:moveTo>
                  <a:pt x="58" y="54"/>
                </a:moveTo>
                <a:cubicBezTo>
                  <a:pt x="59" y="55"/>
                  <a:pt x="58" y="55"/>
                  <a:pt x="58" y="55"/>
                </a:cubicBezTo>
                <a:cubicBezTo>
                  <a:pt x="58" y="55"/>
                  <a:pt x="58" y="55"/>
                  <a:pt x="58" y="55"/>
                </a:cubicBezTo>
                <a:cubicBezTo>
                  <a:pt x="58" y="55"/>
                  <a:pt x="58" y="55"/>
                  <a:pt x="58" y="54"/>
                </a:cubicBezTo>
                <a:moveTo>
                  <a:pt x="50" y="101"/>
                </a:moveTo>
                <a:cubicBezTo>
                  <a:pt x="50" y="101"/>
                  <a:pt x="51" y="100"/>
                  <a:pt x="51" y="100"/>
                </a:cubicBezTo>
                <a:cubicBezTo>
                  <a:pt x="52" y="100"/>
                  <a:pt x="52" y="100"/>
                  <a:pt x="52" y="100"/>
                </a:cubicBezTo>
                <a:cubicBezTo>
                  <a:pt x="52" y="100"/>
                  <a:pt x="51" y="101"/>
                  <a:pt x="51" y="101"/>
                </a:cubicBezTo>
                <a:cubicBezTo>
                  <a:pt x="51" y="101"/>
                  <a:pt x="51" y="101"/>
                  <a:pt x="51" y="101"/>
                </a:cubicBezTo>
                <a:cubicBezTo>
                  <a:pt x="51" y="101"/>
                  <a:pt x="51" y="101"/>
                  <a:pt x="51" y="101"/>
                </a:cubicBezTo>
                <a:cubicBezTo>
                  <a:pt x="51" y="101"/>
                  <a:pt x="52" y="100"/>
                  <a:pt x="52" y="101"/>
                </a:cubicBezTo>
                <a:cubicBezTo>
                  <a:pt x="52" y="102"/>
                  <a:pt x="51" y="102"/>
                  <a:pt x="50" y="101"/>
                </a:cubicBezTo>
                <a:moveTo>
                  <a:pt x="44" y="138"/>
                </a:moveTo>
                <a:cubicBezTo>
                  <a:pt x="44" y="138"/>
                  <a:pt x="44" y="138"/>
                  <a:pt x="43" y="138"/>
                </a:cubicBezTo>
                <a:cubicBezTo>
                  <a:pt x="43" y="138"/>
                  <a:pt x="43" y="138"/>
                  <a:pt x="43" y="137"/>
                </a:cubicBezTo>
                <a:cubicBezTo>
                  <a:pt x="43" y="137"/>
                  <a:pt x="43" y="137"/>
                  <a:pt x="43" y="137"/>
                </a:cubicBezTo>
                <a:cubicBezTo>
                  <a:pt x="44" y="137"/>
                  <a:pt x="45" y="137"/>
                  <a:pt x="45" y="137"/>
                </a:cubicBezTo>
                <a:cubicBezTo>
                  <a:pt x="45" y="138"/>
                  <a:pt x="45" y="138"/>
                  <a:pt x="44" y="138"/>
                </a:cubicBezTo>
                <a:moveTo>
                  <a:pt x="44" y="152"/>
                </a:moveTo>
                <a:cubicBezTo>
                  <a:pt x="44" y="152"/>
                  <a:pt x="44" y="152"/>
                  <a:pt x="44" y="152"/>
                </a:cubicBezTo>
                <a:cubicBezTo>
                  <a:pt x="44" y="152"/>
                  <a:pt x="44" y="152"/>
                  <a:pt x="44" y="152"/>
                </a:cubicBezTo>
                <a:cubicBezTo>
                  <a:pt x="44" y="152"/>
                  <a:pt x="44" y="152"/>
                  <a:pt x="44" y="152"/>
                </a:cubicBezTo>
                <a:cubicBezTo>
                  <a:pt x="44" y="152"/>
                  <a:pt x="44" y="152"/>
                  <a:pt x="44" y="152"/>
                </a:cubicBezTo>
                <a:cubicBezTo>
                  <a:pt x="45" y="152"/>
                  <a:pt x="45" y="152"/>
                  <a:pt x="45" y="152"/>
                </a:cubicBezTo>
                <a:cubicBezTo>
                  <a:pt x="45" y="152"/>
                  <a:pt x="45" y="152"/>
                  <a:pt x="45" y="152"/>
                </a:cubicBezTo>
                <a:cubicBezTo>
                  <a:pt x="44" y="152"/>
                  <a:pt x="45" y="152"/>
                  <a:pt x="44" y="152"/>
                </a:cubicBezTo>
                <a:cubicBezTo>
                  <a:pt x="44" y="152"/>
                  <a:pt x="44" y="152"/>
                  <a:pt x="43" y="152"/>
                </a:cubicBezTo>
                <a:cubicBezTo>
                  <a:pt x="43" y="152"/>
                  <a:pt x="43" y="152"/>
                  <a:pt x="43" y="152"/>
                </a:cubicBezTo>
                <a:cubicBezTo>
                  <a:pt x="43" y="152"/>
                  <a:pt x="44" y="152"/>
                  <a:pt x="44" y="152"/>
                </a:cubicBezTo>
                <a:cubicBezTo>
                  <a:pt x="44" y="152"/>
                  <a:pt x="44" y="152"/>
                  <a:pt x="44" y="152"/>
                </a:cubicBezTo>
                <a:moveTo>
                  <a:pt x="41" y="137"/>
                </a:moveTo>
                <a:cubicBezTo>
                  <a:pt x="41" y="137"/>
                  <a:pt x="40" y="137"/>
                  <a:pt x="40" y="137"/>
                </a:cubicBezTo>
                <a:cubicBezTo>
                  <a:pt x="40" y="137"/>
                  <a:pt x="40" y="138"/>
                  <a:pt x="40" y="138"/>
                </a:cubicBezTo>
                <a:cubicBezTo>
                  <a:pt x="39" y="137"/>
                  <a:pt x="39" y="137"/>
                  <a:pt x="39" y="137"/>
                </a:cubicBezTo>
                <a:cubicBezTo>
                  <a:pt x="39" y="138"/>
                  <a:pt x="39" y="138"/>
                  <a:pt x="38" y="138"/>
                </a:cubicBezTo>
                <a:cubicBezTo>
                  <a:pt x="38" y="138"/>
                  <a:pt x="38" y="138"/>
                  <a:pt x="38" y="138"/>
                </a:cubicBezTo>
                <a:cubicBezTo>
                  <a:pt x="37" y="138"/>
                  <a:pt x="37" y="138"/>
                  <a:pt x="37" y="138"/>
                </a:cubicBezTo>
                <a:cubicBezTo>
                  <a:pt x="36" y="138"/>
                  <a:pt x="36" y="138"/>
                  <a:pt x="36" y="138"/>
                </a:cubicBezTo>
                <a:cubicBezTo>
                  <a:pt x="36" y="138"/>
                  <a:pt x="36" y="138"/>
                  <a:pt x="35" y="138"/>
                </a:cubicBezTo>
                <a:cubicBezTo>
                  <a:pt x="35" y="138"/>
                  <a:pt x="35" y="138"/>
                  <a:pt x="35" y="137"/>
                </a:cubicBezTo>
                <a:cubicBezTo>
                  <a:pt x="35" y="137"/>
                  <a:pt x="35" y="137"/>
                  <a:pt x="35" y="137"/>
                </a:cubicBezTo>
                <a:cubicBezTo>
                  <a:pt x="35" y="137"/>
                  <a:pt x="35" y="137"/>
                  <a:pt x="35" y="137"/>
                </a:cubicBezTo>
                <a:cubicBezTo>
                  <a:pt x="36" y="137"/>
                  <a:pt x="37" y="137"/>
                  <a:pt x="37" y="137"/>
                </a:cubicBezTo>
                <a:cubicBezTo>
                  <a:pt x="37" y="137"/>
                  <a:pt x="37" y="137"/>
                  <a:pt x="37" y="137"/>
                </a:cubicBezTo>
                <a:cubicBezTo>
                  <a:pt x="37" y="137"/>
                  <a:pt x="37" y="137"/>
                  <a:pt x="37" y="136"/>
                </a:cubicBezTo>
                <a:cubicBezTo>
                  <a:pt x="37" y="136"/>
                  <a:pt x="36" y="136"/>
                  <a:pt x="36" y="136"/>
                </a:cubicBezTo>
                <a:cubicBezTo>
                  <a:pt x="36" y="136"/>
                  <a:pt x="36" y="136"/>
                  <a:pt x="36" y="136"/>
                </a:cubicBezTo>
                <a:cubicBezTo>
                  <a:pt x="36" y="136"/>
                  <a:pt x="36" y="136"/>
                  <a:pt x="36" y="136"/>
                </a:cubicBezTo>
                <a:cubicBezTo>
                  <a:pt x="36" y="136"/>
                  <a:pt x="36" y="136"/>
                  <a:pt x="36" y="136"/>
                </a:cubicBezTo>
                <a:cubicBezTo>
                  <a:pt x="37" y="136"/>
                  <a:pt x="37" y="136"/>
                  <a:pt x="38" y="136"/>
                </a:cubicBezTo>
                <a:cubicBezTo>
                  <a:pt x="38" y="136"/>
                  <a:pt x="38" y="136"/>
                  <a:pt x="38" y="136"/>
                </a:cubicBezTo>
                <a:cubicBezTo>
                  <a:pt x="38" y="136"/>
                  <a:pt x="39" y="136"/>
                  <a:pt x="39" y="136"/>
                </a:cubicBezTo>
                <a:cubicBezTo>
                  <a:pt x="39" y="136"/>
                  <a:pt x="39" y="136"/>
                  <a:pt x="39" y="136"/>
                </a:cubicBezTo>
                <a:cubicBezTo>
                  <a:pt x="39" y="136"/>
                  <a:pt x="40" y="136"/>
                  <a:pt x="40" y="136"/>
                </a:cubicBezTo>
                <a:cubicBezTo>
                  <a:pt x="40" y="137"/>
                  <a:pt x="42" y="137"/>
                  <a:pt x="42" y="137"/>
                </a:cubicBezTo>
                <a:cubicBezTo>
                  <a:pt x="42" y="137"/>
                  <a:pt x="42" y="138"/>
                  <a:pt x="42" y="138"/>
                </a:cubicBezTo>
                <a:cubicBezTo>
                  <a:pt x="41" y="138"/>
                  <a:pt x="41" y="137"/>
                  <a:pt x="41" y="137"/>
                </a:cubicBezTo>
                <a:moveTo>
                  <a:pt x="34" y="115"/>
                </a:moveTo>
                <a:cubicBezTo>
                  <a:pt x="34" y="115"/>
                  <a:pt x="34" y="115"/>
                  <a:pt x="34" y="115"/>
                </a:cubicBezTo>
                <a:cubicBezTo>
                  <a:pt x="34" y="115"/>
                  <a:pt x="34" y="115"/>
                  <a:pt x="34" y="115"/>
                </a:cubicBezTo>
                <a:cubicBezTo>
                  <a:pt x="34" y="115"/>
                  <a:pt x="34" y="115"/>
                  <a:pt x="34" y="115"/>
                </a:cubicBezTo>
                <a:moveTo>
                  <a:pt x="33" y="115"/>
                </a:moveTo>
                <a:cubicBezTo>
                  <a:pt x="33" y="115"/>
                  <a:pt x="34" y="115"/>
                  <a:pt x="34" y="115"/>
                </a:cubicBezTo>
                <a:cubicBezTo>
                  <a:pt x="34" y="115"/>
                  <a:pt x="34" y="115"/>
                  <a:pt x="34" y="115"/>
                </a:cubicBezTo>
                <a:cubicBezTo>
                  <a:pt x="33" y="115"/>
                  <a:pt x="33" y="115"/>
                  <a:pt x="33" y="115"/>
                </a:cubicBezTo>
                <a:moveTo>
                  <a:pt x="33" y="115"/>
                </a:moveTo>
                <a:cubicBezTo>
                  <a:pt x="33" y="115"/>
                  <a:pt x="33" y="115"/>
                  <a:pt x="33" y="115"/>
                </a:cubicBezTo>
                <a:cubicBezTo>
                  <a:pt x="33" y="115"/>
                  <a:pt x="33" y="115"/>
                  <a:pt x="33" y="115"/>
                </a:cubicBezTo>
                <a:close/>
                <a:moveTo>
                  <a:pt x="32" y="138"/>
                </a:moveTo>
                <a:cubicBezTo>
                  <a:pt x="32" y="138"/>
                  <a:pt x="32" y="138"/>
                  <a:pt x="32" y="138"/>
                </a:cubicBezTo>
                <a:cubicBezTo>
                  <a:pt x="31" y="138"/>
                  <a:pt x="30" y="138"/>
                  <a:pt x="30" y="138"/>
                </a:cubicBezTo>
                <a:cubicBezTo>
                  <a:pt x="30" y="137"/>
                  <a:pt x="31" y="137"/>
                  <a:pt x="31" y="137"/>
                </a:cubicBezTo>
                <a:cubicBezTo>
                  <a:pt x="31" y="137"/>
                  <a:pt x="32" y="138"/>
                  <a:pt x="33" y="138"/>
                </a:cubicBezTo>
                <a:cubicBezTo>
                  <a:pt x="33" y="138"/>
                  <a:pt x="33" y="138"/>
                  <a:pt x="33" y="138"/>
                </a:cubicBezTo>
                <a:cubicBezTo>
                  <a:pt x="32" y="138"/>
                  <a:pt x="32" y="138"/>
                  <a:pt x="32" y="138"/>
                </a:cubicBezTo>
                <a:moveTo>
                  <a:pt x="206" y="140"/>
                </a:moveTo>
                <a:cubicBezTo>
                  <a:pt x="206" y="140"/>
                  <a:pt x="206" y="139"/>
                  <a:pt x="206" y="139"/>
                </a:cubicBezTo>
                <a:cubicBezTo>
                  <a:pt x="206" y="140"/>
                  <a:pt x="207" y="140"/>
                  <a:pt x="207" y="141"/>
                </a:cubicBezTo>
                <a:cubicBezTo>
                  <a:pt x="207" y="141"/>
                  <a:pt x="207" y="141"/>
                  <a:pt x="207" y="141"/>
                </a:cubicBezTo>
                <a:cubicBezTo>
                  <a:pt x="207" y="141"/>
                  <a:pt x="208" y="142"/>
                  <a:pt x="208" y="142"/>
                </a:cubicBezTo>
                <a:cubicBezTo>
                  <a:pt x="208" y="143"/>
                  <a:pt x="207" y="144"/>
                  <a:pt x="206" y="143"/>
                </a:cubicBezTo>
                <a:cubicBezTo>
                  <a:pt x="206" y="143"/>
                  <a:pt x="205" y="143"/>
                  <a:pt x="205" y="142"/>
                </a:cubicBezTo>
                <a:cubicBezTo>
                  <a:pt x="205" y="141"/>
                  <a:pt x="205" y="141"/>
                  <a:pt x="205" y="141"/>
                </a:cubicBezTo>
                <a:cubicBezTo>
                  <a:pt x="205" y="141"/>
                  <a:pt x="205" y="141"/>
                  <a:pt x="205" y="140"/>
                </a:cubicBezTo>
                <a:cubicBezTo>
                  <a:pt x="205" y="140"/>
                  <a:pt x="205" y="140"/>
                  <a:pt x="205" y="140"/>
                </a:cubicBezTo>
                <a:cubicBezTo>
                  <a:pt x="205" y="140"/>
                  <a:pt x="205" y="140"/>
                  <a:pt x="205" y="140"/>
                </a:cubicBezTo>
                <a:cubicBezTo>
                  <a:pt x="205" y="140"/>
                  <a:pt x="205" y="140"/>
                  <a:pt x="206" y="140"/>
                </a:cubicBezTo>
                <a:moveTo>
                  <a:pt x="123" y="75"/>
                </a:moveTo>
                <a:cubicBezTo>
                  <a:pt x="123" y="75"/>
                  <a:pt x="123" y="75"/>
                  <a:pt x="123" y="75"/>
                </a:cubicBezTo>
                <a:cubicBezTo>
                  <a:pt x="124" y="75"/>
                  <a:pt x="124" y="75"/>
                  <a:pt x="124" y="74"/>
                </a:cubicBezTo>
                <a:cubicBezTo>
                  <a:pt x="124" y="74"/>
                  <a:pt x="124" y="74"/>
                  <a:pt x="124" y="74"/>
                </a:cubicBezTo>
                <a:cubicBezTo>
                  <a:pt x="124" y="74"/>
                  <a:pt x="124" y="74"/>
                  <a:pt x="124" y="74"/>
                </a:cubicBezTo>
                <a:cubicBezTo>
                  <a:pt x="124" y="75"/>
                  <a:pt x="124" y="75"/>
                  <a:pt x="124" y="75"/>
                </a:cubicBezTo>
                <a:cubicBezTo>
                  <a:pt x="124" y="75"/>
                  <a:pt x="124" y="75"/>
                  <a:pt x="124" y="76"/>
                </a:cubicBezTo>
                <a:cubicBezTo>
                  <a:pt x="123" y="76"/>
                  <a:pt x="123" y="76"/>
                  <a:pt x="122" y="76"/>
                </a:cubicBezTo>
                <a:cubicBezTo>
                  <a:pt x="122" y="76"/>
                  <a:pt x="122" y="76"/>
                  <a:pt x="122" y="76"/>
                </a:cubicBezTo>
                <a:cubicBezTo>
                  <a:pt x="122" y="76"/>
                  <a:pt x="122" y="76"/>
                  <a:pt x="122" y="76"/>
                </a:cubicBezTo>
                <a:cubicBezTo>
                  <a:pt x="122" y="76"/>
                  <a:pt x="122" y="76"/>
                  <a:pt x="122" y="75"/>
                </a:cubicBezTo>
                <a:cubicBezTo>
                  <a:pt x="122" y="75"/>
                  <a:pt x="123" y="75"/>
                  <a:pt x="123" y="75"/>
                </a:cubicBezTo>
                <a:moveTo>
                  <a:pt x="126" y="78"/>
                </a:moveTo>
                <a:cubicBezTo>
                  <a:pt x="126" y="78"/>
                  <a:pt x="126" y="78"/>
                  <a:pt x="126" y="78"/>
                </a:cubicBezTo>
                <a:cubicBezTo>
                  <a:pt x="126" y="78"/>
                  <a:pt x="126" y="77"/>
                  <a:pt x="126" y="77"/>
                </a:cubicBezTo>
                <a:cubicBezTo>
                  <a:pt x="126" y="77"/>
                  <a:pt x="126" y="77"/>
                  <a:pt x="127" y="77"/>
                </a:cubicBezTo>
                <a:cubicBezTo>
                  <a:pt x="127" y="78"/>
                  <a:pt x="127" y="78"/>
                  <a:pt x="126" y="78"/>
                </a:cubicBezTo>
                <a:cubicBezTo>
                  <a:pt x="126" y="78"/>
                  <a:pt x="126" y="78"/>
                  <a:pt x="126" y="78"/>
                </a:cubicBezTo>
                <a:cubicBezTo>
                  <a:pt x="126" y="78"/>
                  <a:pt x="126" y="78"/>
                  <a:pt x="127" y="78"/>
                </a:cubicBezTo>
                <a:cubicBezTo>
                  <a:pt x="127" y="79"/>
                  <a:pt x="127" y="78"/>
                  <a:pt x="126" y="79"/>
                </a:cubicBezTo>
                <a:cubicBezTo>
                  <a:pt x="126" y="79"/>
                  <a:pt x="126" y="79"/>
                  <a:pt x="126" y="79"/>
                </a:cubicBezTo>
                <a:cubicBezTo>
                  <a:pt x="126" y="79"/>
                  <a:pt x="126" y="79"/>
                  <a:pt x="126" y="79"/>
                </a:cubicBezTo>
                <a:cubicBezTo>
                  <a:pt x="126" y="79"/>
                  <a:pt x="125" y="79"/>
                  <a:pt x="125" y="79"/>
                </a:cubicBezTo>
                <a:cubicBezTo>
                  <a:pt x="125" y="78"/>
                  <a:pt x="125" y="78"/>
                  <a:pt x="126" y="77"/>
                </a:cubicBezTo>
                <a:cubicBezTo>
                  <a:pt x="126" y="77"/>
                  <a:pt x="126" y="77"/>
                  <a:pt x="126" y="78"/>
                </a:cubicBezTo>
                <a:moveTo>
                  <a:pt x="40" y="107"/>
                </a:moveTo>
                <a:cubicBezTo>
                  <a:pt x="40" y="107"/>
                  <a:pt x="40" y="107"/>
                  <a:pt x="40" y="107"/>
                </a:cubicBezTo>
                <a:cubicBezTo>
                  <a:pt x="40" y="107"/>
                  <a:pt x="40" y="107"/>
                  <a:pt x="40" y="107"/>
                </a:cubicBezTo>
                <a:cubicBezTo>
                  <a:pt x="40" y="107"/>
                  <a:pt x="40" y="107"/>
                  <a:pt x="40" y="107"/>
                </a:cubicBezTo>
                <a:cubicBezTo>
                  <a:pt x="40" y="107"/>
                  <a:pt x="40" y="107"/>
                  <a:pt x="40" y="107"/>
                </a:cubicBezTo>
                <a:cubicBezTo>
                  <a:pt x="40" y="107"/>
                  <a:pt x="40" y="107"/>
                  <a:pt x="40" y="107"/>
                </a:cubicBezTo>
                <a:moveTo>
                  <a:pt x="40" y="107"/>
                </a:moveTo>
                <a:cubicBezTo>
                  <a:pt x="40" y="107"/>
                  <a:pt x="40" y="107"/>
                  <a:pt x="40" y="107"/>
                </a:cubicBezTo>
                <a:cubicBezTo>
                  <a:pt x="40" y="107"/>
                  <a:pt x="40" y="107"/>
                  <a:pt x="40" y="107"/>
                </a:cubicBezTo>
                <a:close/>
                <a:moveTo>
                  <a:pt x="33" y="114"/>
                </a:moveTo>
                <a:cubicBezTo>
                  <a:pt x="33" y="114"/>
                  <a:pt x="33" y="114"/>
                  <a:pt x="33" y="114"/>
                </a:cubicBezTo>
                <a:cubicBezTo>
                  <a:pt x="33" y="114"/>
                  <a:pt x="33" y="114"/>
                  <a:pt x="33" y="114"/>
                </a:cubicBezTo>
                <a:cubicBezTo>
                  <a:pt x="33" y="114"/>
                  <a:pt x="33" y="114"/>
                  <a:pt x="33" y="114"/>
                </a:cubicBezTo>
                <a:moveTo>
                  <a:pt x="33" y="115"/>
                </a:moveTo>
                <a:cubicBezTo>
                  <a:pt x="33" y="114"/>
                  <a:pt x="33" y="114"/>
                  <a:pt x="33" y="114"/>
                </a:cubicBezTo>
                <a:cubicBezTo>
                  <a:pt x="33" y="114"/>
                  <a:pt x="33" y="114"/>
                  <a:pt x="33" y="115"/>
                </a:cubicBezTo>
                <a:close/>
                <a:moveTo>
                  <a:pt x="33" y="114"/>
                </a:moveTo>
                <a:cubicBezTo>
                  <a:pt x="33" y="114"/>
                  <a:pt x="33" y="114"/>
                  <a:pt x="33" y="114"/>
                </a:cubicBezTo>
                <a:cubicBezTo>
                  <a:pt x="33" y="114"/>
                  <a:pt x="33" y="114"/>
                  <a:pt x="33" y="114"/>
                </a:cubicBezTo>
                <a:close/>
                <a:moveTo>
                  <a:pt x="33" y="114"/>
                </a:moveTo>
                <a:cubicBezTo>
                  <a:pt x="33" y="114"/>
                  <a:pt x="33" y="114"/>
                  <a:pt x="33" y="114"/>
                </a:cubicBezTo>
                <a:cubicBezTo>
                  <a:pt x="33" y="114"/>
                  <a:pt x="33" y="114"/>
                  <a:pt x="33" y="114"/>
                </a:cubicBezTo>
                <a:close/>
              </a:path>
            </a:pathLst>
          </a:cu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237982"/>
      </p:ext>
    </p:extLst>
  </p:cSld>
  <p:clrMapOvr>
    <a:masterClrMapping/>
  </p:clrMapOvr>
  <p:transition spd="slow">
    <p:push dir="u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tr-TR" dirty="0"/>
              <a:t>Ulusal Meslek Standardı ve SMMM mevzuatına göre muhasebecilik mesleği aşağıdaki seviyeleri içermektedir.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7819" y="282611"/>
            <a:ext cx="8368363" cy="409459"/>
          </a:xfrm>
          <a:prstGeom prst="rect">
            <a:avLst/>
          </a:prstGeom>
        </p:spPr>
        <p:txBody>
          <a:bodyPr>
            <a:normAutofit fontScale="90000"/>
          </a:bodyPr>
          <a:lstStyle/>
          <a:p>
            <a:r>
              <a:rPr lang="tr-TR" dirty="0"/>
              <a:t>Muhasebecilik </a:t>
            </a:r>
            <a:r>
              <a:rPr lang="en-US" dirty="0" err="1"/>
              <a:t>Mesle</a:t>
            </a:r>
            <a:r>
              <a:rPr lang="tr-TR" dirty="0" err="1"/>
              <a:t>ği</a:t>
            </a:r>
            <a:endParaRPr lang="en-US" dirty="0"/>
          </a:p>
        </p:txBody>
      </p:sp>
      <p:grpSp>
        <p:nvGrpSpPr>
          <p:cNvPr id="57" name="Group 56">
            <a:extLst>
              <a:ext uri="{FF2B5EF4-FFF2-40B4-BE49-F238E27FC236}">
                <a16:creationId xmlns:a16="http://schemas.microsoft.com/office/drawing/2014/main" id="{5FD1864E-6140-485F-BCB6-EF54CD1C8A0D}"/>
              </a:ext>
            </a:extLst>
          </p:cNvPr>
          <p:cNvGrpSpPr/>
          <p:nvPr/>
        </p:nvGrpSpPr>
        <p:grpSpPr>
          <a:xfrm>
            <a:off x="392301" y="1087655"/>
            <a:ext cx="1918256" cy="3461485"/>
            <a:chOff x="495491" y="1087655"/>
            <a:chExt cx="1918256" cy="3461485"/>
          </a:xfrm>
        </p:grpSpPr>
        <p:sp>
          <p:nvSpPr>
            <p:cNvPr id="58" name="Rectangle: Top Corners Rounded 57">
              <a:extLst>
                <a:ext uri="{FF2B5EF4-FFF2-40B4-BE49-F238E27FC236}">
                  <a16:creationId xmlns:a16="http://schemas.microsoft.com/office/drawing/2014/main" id="{ABAF8391-287C-4ADC-B449-330D33CAF37B}"/>
                </a:ext>
              </a:extLst>
            </p:cNvPr>
            <p:cNvSpPr/>
            <p:nvPr/>
          </p:nvSpPr>
          <p:spPr bwMode="auto">
            <a:xfrm>
              <a:off x="495491" y="1087655"/>
              <a:ext cx="1918256" cy="722095"/>
            </a:xfrm>
            <a:prstGeom prst="round2SameRect">
              <a:avLst>
                <a:gd name="adj1" fmla="val 8975"/>
                <a:gd name="adj2" fmla="val 0"/>
              </a:avLst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500" b="1" dirty="0" err="1">
                  <a:solidFill>
                    <a:schemeClr val="bg1"/>
                  </a:solidFill>
                </a:rPr>
                <a:t>Ön</a:t>
              </a:r>
              <a:r>
                <a:rPr lang="en-US" sz="1500" b="1" dirty="0">
                  <a:solidFill>
                    <a:schemeClr val="bg1"/>
                  </a:solidFill>
                </a:rPr>
                <a:t> </a:t>
              </a:r>
              <a:r>
                <a:rPr lang="en-US" sz="1500" b="1" dirty="0" err="1">
                  <a:solidFill>
                    <a:schemeClr val="bg1"/>
                  </a:solidFill>
                </a:rPr>
                <a:t>Muhasebe</a:t>
              </a:r>
              <a:r>
                <a:rPr lang="en-US" sz="1500" b="1" dirty="0">
                  <a:solidFill>
                    <a:schemeClr val="bg1"/>
                  </a:solidFill>
                </a:rPr>
                <a:t> </a:t>
              </a:r>
              <a:r>
                <a:rPr lang="en-US" sz="1500" b="1" dirty="0" err="1">
                  <a:solidFill>
                    <a:schemeClr val="bg1"/>
                  </a:solidFill>
                </a:rPr>
                <a:t>Elemanı</a:t>
              </a:r>
              <a:endParaRPr lang="en-US" sz="1500" b="1" dirty="0">
                <a:solidFill>
                  <a:schemeClr val="bg1"/>
                </a:solidFill>
              </a:endParaRPr>
            </a:p>
          </p:txBody>
        </p:sp>
        <p:sp>
          <p:nvSpPr>
            <p:cNvPr id="59" name="Rectangle 58">
              <a:extLst>
                <a:ext uri="{FF2B5EF4-FFF2-40B4-BE49-F238E27FC236}">
                  <a16:creationId xmlns:a16="http://schemas.microsoft.com/office/drawing/2014/main" id="{D1EC6302-B836-4C46-AE7B-C3426F6C4C37}"/>
                </a:ext>
              </a:extLst>
            </p:cNvPr>
            <p:cNvSpPr/>
            <p:nvPr/>
          </p:nvSpPr>
          <p:spPr bwMode="auto">
            <a:xfrm>
              <a:off x="495491" y="1809750"/>
              <a:ext cx="1918256" cy="273939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9144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91440" indent="-91440">
                <a:lnSpc>
                  <a:spcPct val="150000"/>
                </a:lnSpc>
                <a:buFont typeface="Arial" panose="020B0604020202020204" pitchFamily="34" charset="0"/>
                <a:buChar char="•"/>
              </a:pPr>
              <a:r>
                <a:rPr lang="it-IT" sz="11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Muhasebe bilgi sistemine veri girişi</a:t>
              </a:r>
              <a:endParaRPr lang="en-US" sz="11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  <a:p>
              <a:pPr marL="91440" indent="-91440">
                <a:lnSpc>
                  <a:spcPct val="150000"/>
                </a:lnSpc>
                <a:buFont typeface="Arial" panose="020B0604020202020204" pitchFamily="34" charset="0"/>
                <a:buChar char="•"/>
              </a:pPr>
              <a:r>
                <a:rPr lang="en-US" sz="1100" dirty="0" err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Muhasebe</a:t>
              </a:r>
              <a:r>
                <a:rPr lang="en-US" sz="11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</a:t>
              </a:r>
              <a:r>
                <a:rPr lang="en-US" sz="1100" dirty="0" err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raporlaması</a:t>
              </a:r>
              <a:endParaRPr lang="tr-TR" sz="11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  <a:p>
              <a:pPr marL="91440" indent="-91440">
                <a:lnSpc>
                  <a:spcPct val="150000"/>
                </a:lnSpc>
                <a:buFont typeface="Arial" panose="020B0604020202020204" pitchFamily="34" charset="0"/>
                <a:buChar char="•"/>
              </a:pPr>
              <a:r>
                <a:rPr lang="en-US" sz="1100" dirty="0" err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Evrak</a:t>
              </a:r>
              <a:r>
                <a:rPr lang="en-US" sz="11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</a:t>
              </a:r>
              <a:r>
                <a:rPr lang="en-US" sz="1100" dirty="0" err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ile</a:t>
              </a:r>
              <a:r>
                <a:rPr lang="en-US" sz="11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</a:t>
              </a:r>
              <a:r>
                <a:rPr lang="en-US" sz="1100" dirty="0" err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ilgili</a:t>
              </a:r>
              <a:r>
                <a:rPr lang="en-US" sz="11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</a:t>
              </a:r>
              <a:r>
                <a:rPr lang="en-US" sz="1100" dirty="0" err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işlemler</a:t>
              </a:r>
              <a:endParaRPr lang="tr-TR" sz="11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  <a:p>
              <a:pPr marL="91440" indent="-91440">
                <a:lnSpc>
                  <a:spcPct val="150000"/>
                </a:lnSpc>
                <a:buFont typeface="Arial" panose="020B0604020202020204" pitchFamily="34" charset="0"/>
                <a:buChar char="•"/>
              </a:pPr>
              <a:r>
                <a:rPr lang="en-US" sz="1100" dirty="0" err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Çalışanların</a:t>
              </a:r>
              <a:r>
                <a:rPr lang="en-US" sz="11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</a:t>
              </a:r>
              <a:r>
                <a:rPr lang="en-US" sz="1100" dirty="0" err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özlük</a:t>
              </a:r>
              <a:r>
                <a:rPr lang="en-US" sz="11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</a:t>
              </a:r>
              <a:r>
                <a:rPr lang="en-US" sz="1100" dirty="0" err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işlemleri</a:t>
              </a:r>
              <a:endParaRPr lang="en-US" sz="11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  <a:p>
              <a:pPr marL="91440" indent="-91440">
                <a:lnSpc>
                  <a:spcPct val="150000"/>
                </a:lnSpc>
                <a:buFont typeface="Arial" panose="020B0604020202020204" pitchFamily="34" charset="0"/>
                <a:buChar char="•"/>
              </a:pPr>
              <a:r>
                <a:rPr lang="tr-TR" sz="11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Ö</a:t>
              </a:r>
              <a:r>
                <a:rPr lang="en-US" sz="11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n </a:t>
              </a:r>
              <a:r>
                <a:rPr lang="en-US" sz="1100" dirty="0" err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muhasebe</a:t>
              </a:r>
              <a:r>
                <a:rPr lang="en-US" sz="11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</a:t>
              </a:r>
              <a:r>
                <a:rPr lang="tr-TR" sz="11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ile ilgili </a:t>
              </a:r>
              <a:r>
                <a:rPr lang="en-US" sz="1100" dirty="0" err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hesapların</a:t>
              </a:r>
              <a:r>
                <a:rPr lang="en-US" sz="11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</a:t>
              </a:r>
              <a:r>
                <a:rPr lang="en-US" sz="1100" dirty="0" err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takibi</a:t>
              </a:r>
              <a:endParaRPr lang="tr-TR" sz="11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grpSp>
        <p:nvGrpSpPr>
          <p:cNvPr id="62" name="Group 61">
            <a:extLst>
              <a:ext uri="{FF2B5EF4-FFF2-40B4-BE49-F238E27FC236}">
                <a16:creationId xmlns:a16="http://schemas.microsoft.com/office/drawing/2014/main" id="{03E2F723-6E9A-4ABE-9D69-B92C1FF4AAC0}"/>
              </a:ext>
            </a:extLst>
          </p:cNvPr>
          <p:cNvGrpSpPr/>
          <p:nvPr/>
        </p:nvGrpSpPr>
        <p:grpSpPr>
          <a:xfrm>
            <a:off x="2539348" y="1087655"/>
            <a:ext cx="1918256" cy="3461485"/>
            <a:chOff x="495491" y="1087655"/>
            <a:chExt cx="1918256" cy="3461485"/>
          </a:xfrm>
        </p:grpSpPr>
        <p:sp>
          <p:nvSpPr>
            <p:cNvPr id="63" name="Rectangle: Top Corners Rounded 62">
              <a:extLst>
                <a:ext uri="{FF2B5EF4-FFF2-40B4-BE49-F238E27FC236}">
                  <a16:creationId xmlns:a16="http://schemas.microsoft.com/office/drawing/2014/main" id="{C9AD295C-343A-4F1E-AF47-BAE7C4B39888}"/>
                </a:ext>
              </a:extLst>
            </p:cNvPr>
            <p:cNvSpPr/>
            <p:nvPr/>
          </p:nvSpPr>
          <p:spPr bwMode="auto">
            <a:xfrm>
              <a:off x="495491" y="1087655"/>
              <a:ext cx="1918256" cy="722095"/>
            </a:xfrm>
            <a:prstGeom prst="round2SameRect">
              <a:avLst>
                <a:gd name="adj1" fmla="val 8975"/>
                <a:gd name="adj2" fmla="val 0"/>
              </a:avLst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500" b="1" dirty="0" err="1">
                  <a:solidFill>
                    <a:schemeClr val="bg1"/>
                  </a:solidFill>
                </a:rPr>
                <a:t>Yardımcı</a:t>
              </a:r>
              <a:r>
                <a:rPr lang="en-US" sz="1500" b="1" dirty="0">
                  <a:solidFill>
                    <a:schemeClr val="bg1"/>
                  </a:solidFill>
                </a:rPr>
                <a:t> </a:t>
              </a:r>
              <a:r>
                <a:rPr lang="en-US" sz="1500" b="1" dirty="0" err="1">
                  <a:solidFill>
                    <a:schemeClr val="bg1"/>
                  </a:solidFill>
                </a:rPr>
                <a:t>Muhasebe</a:t>
              </a:r>
              <a:r>
                <a:rPr lang="en-US" sz="1500" b="1" dirty="0">
                  <a:solidFill>
                    <a:schemeClr val="bg1"/>
                  </a:solidFill>
                </a:rPr>
                <a:t> </a:t>
              </a:r>
              <a:r>
                <a:rPr lang="en-US" sz="1500" b="1" dirty="0" err="1">
                  <a:solidFill>
                    <a:schemeClr val="bg1"/>
                  </a:solidFill>
                </a:rPr>
                <a:t>Elemanı</a:t>
              </a:r>
              <a:endParaRPr lang="en-US" sz="1500" b="1" dirty="0">
                <a:solidFill>
                  <a:schemeClr val="bg1"/>
                </a:solidFill>
              </a:endParaRPr>
            </a:p>
          </p:txBody>
        </p:sp>
        <p:sp>
          <p:nvSpPr>
            <p:cNvPr id="64" name="Rectangle 63">
              <a:extLst>
                <a:ext uri="{FF2B5EF4-FFF2-40B4-BE49-F238E27FC236}">
                  <a16:creationId xmlns:a16="http://schemas.microsoft.com/office/drawing/2014/main" id="{7954AE24-8510-4F68-AED8-02F7A2A05CB3}"/>
                </a:ext>
              </a:extLst>
            </p:cNvPr>
            <p:cNvSpPr/>
            <p:nvPr/>
          </p:nvSpPr>
          <p:spPr bwMode="auto">
            <a:xfrm>
              <a:off x="495491" y="1809750"/>
              <a:ext cx="1918256" cy="273939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9144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91440" indent="-91440">
                <a:lnSpc>
                  <a:spcPct val="150000"/>
                </a:lnSpc>
                <a:buFont typeface="Arial" panose="020B0604020202020204" pitchFamily="34" charset="0"/>
                <a:buChar char="•"/>
              </a:pPr>
              <a:r>
                <a:rPr lang="tr-TR" sz="11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M</a:t>
              </a:r>
              <a:r>
                <a:rPr lang="en-US" sz="1100" dirty="0" err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uhasebe</a:t>
              </a:r>
              <a:r>
                <a:rPr lang="en-US" sz="11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</a:t>
              </a:r>
              <a:r>
                <a:rPr lang="en-US" sz="1100" dirty="0" err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kayıtları</a:t>
              </a:r>
              <a:r>
                <a:rPr lang="tr-TR" sz="11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, m</a:t>
              </a:r>
              <a:r>
                <a:rPr lang="en-US" sz="1100" dirty="0" err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ali</a:t>
              </a:r>
              <a:r>
                <a:rPr lang="en-US" sz="11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</a:t>
              </a:r>
              <a:r>
                <a:rPr lang="en-US" sz="1100" dirty="0" err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tabloların</a:t>
              </a:r>
              <a:r>
                <a:rPr lang="en-US" sz="11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</a:t>
              </a:r>
              <a:r>
                <a:rPr lang="tr-TR" sz="11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hazırlanması</a:t>
              </a:r>
            </a:p>
            <a:p>
              <a:pPr marL="91440" indent="-91440">
                <a:lnSpc>
                  <a:spcPct val="150000"/>
                </a:lnSpc>
                <a:buFont typeface="Arial" panose="020B0604020202020204" pitchFamily="34" charset="0"/>
                <a:buChar char="•"/>
              </a:pPr>
              <a:r>
                <a:rPr lang="en-US" sz="1100" dirty="0" err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Vergi</a:t>
              </a:r>
              <a:r>
                <a:rPr lang="en-US" sz="11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</a:t>
              </a:r>
              <a:r>
                <a:rPr lang="en-US" sz="1100" dirty="0" err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beyan</a:t>
              </a:r>
              <a:r>
                <a:rPr lang="en-US" sz="11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</a:t>
              </a:r>
              <a:r>
                <a:rPr lang="en-US" sz="1100" dirty="0" err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ve</a:t>
              </a:r>
              <a:r>
                <a:rPr lang="en-US" sz="11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</a:t>
              </a:r>
              <a:r>
                <a:rPr lang="en-US" sz="1100" dirty="0" err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bildirimleri</a:t>
              </a:r>
              <a:r>
                <a:rPr lang="en-US" sz="11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</a:t>
              </a:r>
            </a:p>
            <a:p>
              <a:pPr marL="91440" indent="-91440">
                <a:lnSpc>
                  <a:spcPct val="150000"/>
                </a:lnSpc>
                <a:buFont typeface="Arial" panose="020B0604020202020204" pitchFamily="34" charset="0"/>
                <a:buChar char="•"/>
              </a:pPr>
              <a:r>
                <a:rPr lang="tr-TR" sz="11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İş ve sosyal güvenlik beyan ve bildirimleri</a:t>
              </a:r>
            </a:p>
            <a:p>
              <a:pPr marL="91440" indent="-91440">
                <a:lnSpc>
                  <a:spcPct val="150000"/>
                </a:lnSpc>
                <a:buFont typeface="Arial" panose="020B0604020202020204" pitchFamily="34" charset="0"/>
                <a:buChar char="•"/>
              </a:pPr>
              <a:r>
                <a:rPr lang="en-US" sz="1100" dirty="0" err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Ticaret</a:t>
              </a:r>
              <a:r>
                <a:rPr lang="en-US" sz="11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</a:t>
              </a:r>
              <a:r>
                <a:rPr lang="en-US" sz="1100" dirty="0" err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sicili</a:t>
              </a:r>
              <a:r>
                <a:rPr lang="en-US" sz="11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</a:t>
              </a:r>
              <a:r>
                <a:rPr lang="en-US" sz="1100" dirty="0" err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ve</a:t>
              </a:r>
              <a:r>
                <a:rPr lang="en-US" sz="11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</a:t>
              </a:r>
              <a:r>
                <a:rPr lang="en-US" sz="1100" dirty="0" err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meslek</a:t>
              </a:r>
              <a:r>
                <a:rPr lang="en-US" sz="11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</a:t>
              </a:r>
              <a:r>
                <a:rPr lang="en-US" sz="1100" dirty="0" err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kuruluşu</a:t>
              </a:r>
              <a:r>
                <a:rPr lang="en-US" sz="11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</a:t>
              </a:r>
              <a:r>
                <a:rPr lang="en-US" sz="1100" dirty="0" err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işlemleri</a:t>
              </a:r>
              <a:endParaRPr lang="en-US" sz="16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grpSp>
        <p:nvGrpSpPr>
          <p:cNvPr id="65" name="Group 64">
            <a:extLst>
              <a:ext uri="{FF2B5EF4-FFF2-40B4-BE49-F238E27FC236}">
                <a16:creationId xmlns:a16="http://schemas.microsoft.com/office/drawing/2014/main" id="{219367BB-66D2-4F9E-95B3-A95C3F70FC9E}"/>
              </a:ext>
            </a:extLst>
          </p:cNvPr>
          <p:cNvGrpSpPr/>
          <p:nvPr/>
        </p:nvGrpSpPr>
        <p:grpSpPr>
          <a:xfrm>
            <a:off x="4686395" y="1087655"/>
            <a:ext cx="1918256" cy="3461485"/>
            <a:chOff x="495491" y="1087655"/>
            <a:chExt cx="1918256" cy="3461485"/>
          </a:xfrm>
        </p:grpSpPr>
        <p:sp>
          <p:nvSpPr>
            <p:cNvPr id="66" name="Rectangle: Top Corners Rounded 65">
              <a:extLst>
                <a:ext uri="{FF2B5EF4-FFF2-40B4-BE49-F238E27FC236}">
                  <a16:creationId xmlns:a16="http://schemas.microsoft.com/office/drawing/2014/main" id="{E401EACB-2B08-4FD3-9AD2-58CBFA9367F6}"/>
                </a:ext>
              </a:extLst>
            </p:cNvPr>
            <p:cNvSpPr/>
            <p:nvPr/>
          </p:nvSpPr>
          <p:spPr bwMode="auto">
            <a:xfrm>
              <a:off x="495491" y="1087655"/>
              <a:ext cx="1918256" cy="722095"/>
            </a:xfrm>
            <a:prstGeom prst="round2SameRect">
              <a:avLst>
                <a:gd name="adj1" fmla="val 8975"/>
                <a:gd name="adj2" fmla="val 0"/>
              </a:avLst>
            </a:prstGeom>
            <a:solidFill>
              <a:schemeClr val="accent3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tr-TR" sz="1500" b="1" dirty="0">
                  <a:solidFill>
                    <a:schemeClr val="bg1"/>
                  </a:solidFill>
                </a:rPr>
                <a:t>Mali Müşavir</a:t>
              </a:r>
              <a:endParaRPr lang="en-US" sz="1500" b="1" dirty="0">
                <a:solidFill>
                  <a:schemeClr val="bg1"/>
                </a:solidFill>
              </a:endParaRPr>
            </a:p>
          </p:txBody>
        </p:sp>
        <p:sp>
          <p:nvSpPr>
            <p:cNvPr id="68" name="Rectangle 67">
              <a:extLst>
                <a:ext uri="{FF2B5EF4-FFF2-40B4-BE49-F238E27FC236}">
                  <a16:creationId xmlns:a16="http://schemas.microsoft.com/office/drawing/2014/main" id="{6BEEE91C-1966-42D0-8B62-E89486AF46E1}"/>
                </a:ext>
              </a:extLst>
            </p:cNvPr>
            <p:cNvSpPr/>
            <p:nvPr/>
          </p:nvSpPr>
          <p:spPr bwMode="auto">
            <a:xfrm>
              <a:off x="495491" y="1809750"/>
              <a:ext cx="1918256" cy="273939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9144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91440" indent="-91440">
                <a:lnSpc>
                  <a:spcPct val="150000"/>
                </a:lnSpc>
                <a:buFont typeface="Arial" panose="020B0604020202020204" pitchFamily="34" charset="0"/>
                <a:buChar char="•"/>
              </a:pPr>
              <a:r>
                <a:rPr lang="en-US" sz="1100" dirty="0" err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İşletmelerin</a:t>
              </a:r>
              <a:r>
                <a:rPr lang="en-US" sz="11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</a:t>
              </a:r>
              <a:r>
                <a:rPr lang="en-US" sz="1100" dirty="0" err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defterlerini</a:t>
              </a:r>
              <a:r>
                <a:rPr lang="en-US" sz="11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</a:t>
              </a:r>
              <a:r>
                <a:rPr lang="en-US" sz="1100" dirty="0" err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tutma</a:t>
              </a:r>
              <a:endParaRPr lang="en-US" sz="11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  <a:p>
              <a:pPr marL="91440" indent="-91440">
                <a:lnSpc>
                  <a:spcPct val="150000"/>
                </a:lnSpc>
                <a:buFont typeface="Arial" panose="020B0604020202020204" pitchFamily="34" charset="0"/>
                <a:buChar char="•"/>
              </a:pPr>
              <a:r>
                <a:rPr lang="en-US" sz="1100" dirty="0" err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Malî</a:t>
              </a:r>
              <a:r>
                <a:rPr lang="en-US" sz="11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</a:t>
              </a:r>
              <a:r>
                <a:rPr lang="en-US" sz="1100" dirty="0" err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tablolar</a:t>
              </a:r>
              <a:r>
                <a:rPr lang="en-US" sz="11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</a:t>
              </a:r>
              <a:r>
                <a:rPr lang="en-US" sz="1100" dirty="0" err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ve</a:t>
              </a:r>
              <a:r>
                <a:rPr lang="en-US" sz="11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</a:t>
              </a:r>
              <a:r>
                <a:rPr lang="en-US" sz="1100" dirty="0" err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beyannameleri</a:t>
              </a:r>
              <a:r>
                <a:rPr lang="en-US" sz="11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</a:t>
              </a:r>
              <a:r>
                <a:rPr lang="en-US" sz="1100" dirty="0" err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düzenleme</a:t>
              </a:r>
              <a:endParaRPr lang="tr-TR" sz="11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  <a:p>
              <a:pPr marL="91440" indent="-91440">
                <a:lnSpc>
                  <a:spcPct val="150000"/>
                </a:lnSpc>
                <a:buFont typeface="Arial" panose="020B0604020202020204" pitchFamily="34" charset="0"/>
                <a:buChar char="•"/>
              </a:pPr>
              <a:r>
                <a:rPr lang="en-US" sz="1100" dirty="0" err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İnceleme</a:t>
              </a:r>
              <a:r>
                <a:rPr lang="en-US" sz="11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, </a:t>
              </a:r>
              <a:r>
                <a:rPr lang="en-US" sz="1100" dirty="0" err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denetim</a:t>
              </a:r>
              <a:r>
                <a:rPr lang="en-US" sz="11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</a:t>
              </a:r>
              <a:r>
                <a:rPr lang="en-US" sz="1100" dirty="0" err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yapma</a:t>
              </a:r>
              <a:r>
                <a:rPr lang="en-US" sz="11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</a:t>
              </a:r>
            </a:p>
            <a:p>
              <a:pPr marL="91440" indent="-91440">
                <a:lnSpc>
                  <a:spcPct val="150000"/>
                </a:lnSpc>
                <a:buFont typeface="Arial" panose="020B0604020202020204" pitchFamily="34" charset="0"/>
                <a:buChar char="•"/>
              </a:pPr>
              <a:r>
                <a:rPr lang="en-US" sz="1100" dirty="0" err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Malî</a:t>
              </a:r>
              <a:r>
                <a:rPr lang="en-US" sz="11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</a:t>
              </a:r>
              <a:r>
                <a:rPr lang="en-US" sz="1100" dirty="0" err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tablo</a:t>
              </a:r>
              <a:r>
                <a:rPr lang="en-US" sz="11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</a:t>
              </a:r>
              <a:r>
                <a:rPr lang="en-US" sz="1100" dirty="0" err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ve</a:t>
              </a:r>
              <a:r>
                <a:rPr lang="en-US" sz="11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</a:t>
              </a:r>
              <a:r>
                <a:rPr lang="en-US" sz="1100" dirty="0" err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beyannamelerle</a:t>
              </a:r>
              <a:r>
                <a:rPr lang="en-US" sz="11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</a:t>
              </a:r>
              <a:r>
                <a:rPr lang="en-US" sz="1100" dirty="0" err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ilgili</a:t>
              </a:r>
              <a:r>
                <a:rPr lang="en-US" sz="11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</a:t>
              </a:r>
              <a:r>
                <a:rPr lang="en-US" sz="1100" dirty="0" err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görüş</a:t>
              </a:r>
              <a:r>
                <a:rPr lang="en-US" sz="11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</a:t>
              </a:r>
              <a:r>
                <a:rPr lang="en-US" sz="1100" dirty="0" err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verme</a:t>
              </a:r>
              <a:endParaRPr lang="en-US" sz="16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grpSp>
        <p:nvGrpSpPr>
          <p:cNvPr id="69" name="Group 68">
            <a:extLst>
              <a:ext uri="{FF2B5EF4-FFF2-40B4-BE49-F238E27FC236}">
                <a16:creationId xmlns:a16="http://schemas.microsoft.com/office/drawing/2014/main" id="{C8189E2E-B9A9-4664-B547-DC0DA862A804}"/>
              </a:ext>
            </a:extLst>
          </p:cNvPr>
          <p:cNvGrpSpPr/>
          <p:nvPr/>
        </p:nvGrpSpPr>
        <p:grpSpPr>
          <a:xfrm>
            <a:off x="6833443" y="1087655"/>
            <a:ext cx="1918256" cy="3461485"/>
            <a:chOff x="495491" y="1087655"/>
            <a:chExt cx="1918256" cy="3461485"/>
          </a:xfrm>
        </p:grpSpPr>
        <p:sp>
          <p:nvSpPr>
            <p:cNvPr id="70" name="Rectangle: Top Corners Rounded 69">
              <a:extLst>
                <a:ext uri="{FF2B5EF4-FFF2-40B4-BE49-F238E27FC236}">
                  <a16:creationId xmlns:a16="http://schemas.microsoft.com/office/drawing/2014/main" id="{A0F17A75-1648-4518-AA12-754358D51385}"/>
                </a:ext>
              </a:extLst>
            </p:cNvPr>
            <p:cNvSpPr/>
            <p:nvPr/>
          </p:nvSpPr>
          <p:spPr bwMode="auto">
            <a:xfrm>
              <a:off x="495491" y="1087655"/>
              <a:ext cx="1918256" cy="722095"/>
            </a:xfrm>
            <a:prstGeom prst="round2SameRect">
              <a:avLst>
                <a:gd name="adj1" fmla="val 8975"/>
                <a:gd name="adj2" fmla="val 0"/>
              </a:avLst>
            </a:prstGeom>
            <a:solidFill>
              <a:schemeClr val="accent4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tr-TR" sz="1500" b="1" dirty="0">
                  <a:solidFill>
                    <a:schemeClr val="bg1"/>
                  </a:solidFill>
                </a:rPr>
                <a:t>Yeminli Mali Müşavir</a:t>
              </a:r>
              <a:endParaRPr lang="en-US" sz="1500" b="1" dirty="0">
                <a:solidFill>
                  <a:schemeClr val="bg1"/>
                </a:solidFill>
              </a:endParaRPr>
            </a:p>
          </p:txBody>
        </p:sp>
        <p:sp>
          <p:nvSpPr>
            <p:cNvPr id="71" name="Rectangle 70">
              <a:extLst>
                <a:ext uri="{FF2B5EF4-FFF2-40B4-BE49-F238E27FC236}">
                  <a16:creationId xmlns:a16="http://schemas.microsoft.com/office/drawing/2014/main" id="{53B11DEF-245D-42E5-92A9-9E85DAA05DE7}"/>
                </a:ext>
              </a:extLst>
            </p:cNvPr>
            <p:cNvSpPr/>
            <p:nvPr/>
          </p:nvSpPr>
          <p:spPr bwMode="auto">
            <a:xfrm>
              <a:off x="495491" y="1809750"/>
              <a:ext cx="1918256" cy="273939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9144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91440" indent="-91440">
                <a:lnSpc>
                  <a:spcPct val="150000"/>
                </a:lnSpc>
                <a:buFont typeface="Arial" panose="020B0604020202020204" pitchFamily="34" charset="0"/>
                <a:buChar char="•"/>
              </a:pPr>
              <a:r>
                <a:rPr lang="tr-TR" sz="11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M</a:t>
              </a:r>
              <a:r>
                <a:rPr lang="en-US" sz="1100" dirty="0" err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ali</a:t>
              </a:r>
              <a:r>
                <a:rPr lang="en-US" sz="11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</a:t>
              </a:r>
              <a:r>
                <a:rPr lang="en-US" sz="1100" dirty="0" err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mevzuat</a:t>
              </a:r>
              <a:r>
                <a:rPr lang="en-US" sz="11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</a:t>
              </a:r>
              <a:r>
                <a:rPr lang="en-US" sz="1100" dirty="0" err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konularında</a:t>
              </a:r>
              <a:r>
                <a:rPr lang="en-US" sz="11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</a:t>
              </a:r>
              <a:r>
                <a:rPr lang="en-US" sz="1100" dirty="0" err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müşavirlik</a:t>
              </a:r>
              <a:r>
                <a:rPr lang="tr-TR" sz="11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</a:t>
              </a:r>
              <a:r>
                <a:rPr lang="en-US" sz="1100" dirty="0" err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yapma</a:t>
              </a:r>
              <a:endParaRPr lang="en-US" sz="11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  <a:p>
              <a:pPr marL="91440" indent="-91440">
                <a:lnSpc>
                  <a:spcPct val="150000"/>
                </a:lnSpc>
                <a:buFont typeface="Arial" panose="020B0604020202020204" pitchFamily="34" charset="0"/>
                <a:buChar char="•"/>
              </a:pPr>
              <a:r>
                <a:rPr lang="tr-TR" sz="11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Tahkim, b</a:t>
              </a:r>
              <a:r>
                <a:rPr lang="en-US" sz="1100" dirty="0" err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ilirkişilik</a:t>
              </a:r>
              <a:r>
                <a:rPr lang="en-US" sz="11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, </a:t>
              </a:r>
              <a:r>
                <a:rPr lang="en-US" sz="1100" dirty="0" err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değerleme</a:t>
              </a:r>
              <a:r>
                <a:rPr lang="en-US" sz="11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, </a:t>
              </a:r>
              <a:r>
                <a:rPr lang="en-US" sz="1100" dirty="0" err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yapm</a:t>
              </a:r>
              <a:r>
                <a:rPr lang="tr-TR" sz="11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a</a:t>
              </a:r>
              <a:r>
                <a:rPr lang="en-US" sz="11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</a:t>
              </a:r>
            </a:p>
            <a:p>
              <a:pPr marL="91440" indent="-91440">
                <a:lnSpc>
                  <a:spcPct val="150000"/>
                </a:lnSpc>
                <a:buFont typeface="Arial" panose="020B0604020202020204" pitchFamily="34" charset="0"/>
                <a:buChar char="•"/>
              </a:pPr>
              <a:r>
                <a:rPr lang="en-US" sz="11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Mali </a:t>
              </a:r>
              <a:r>
                <a:rPr lang="en-US" sz="1100" dirty="0" err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tabloların</a:t>
              </a:r>
              <a:r>
                <a:rPr lang="en-US" sz="11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</a:t>
              </a:r>
              <a:r>
                <a:rPr lang="en-US" sz="1100" dirty="0" err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ve</a:t>
              </a:r>
              <a:r>
                <a:rPr lang="en-US" sz="11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</a:t>
              </a:r>
              <a:r>
                <a:rPr lang="en-US" sz="1100" dirty="0" err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beyannamelerin</a:t>
              </a:r>
              <a:r>
                <a:rPr lang="en-US" sz="11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</a:t>
              </a:r>
              <a:r>
                <a:rPr lang="en-US" sz="1100" dirty="0" err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standartlara</a:t>
              </a:r>
              <a:r>
                <a:rPr lang="en-US" sz="11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</a:t>
              </a:r>
              <a:r>
                <a:rPr lang="en-US" sz="1100" dirty="0" err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uygunluğunu</a:t>
              </a:r>
              <a:r>
                <a:rPr lang="en-US" sz="11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</a:t>
              </a:r>
              <a:r>
                <a:rPr lang="en-US" sz="1100" dirty="0" err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tasdik</a:t>
              </a:r>
              <a:r>
                <a:rPr lang="en-US" sz="11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</a:t>
              </a:r>
              <a:r>
                <a:rPr lang="en-US" sz="1100" dirty="0" err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etme</a:t>
              </a:r>
              <a:endParaRPr lang="en-US" sz="16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sp>
        <p:nvSpPr>
          <p:cNvPr id="9" name="Arrow: Right 8">
            <a:extLst>
              <a:ext uri="{FF2B5EF4-FFF2-40B4-BE49-F238E27FC236}">
                <a16:creationId xmlns:a16="http://schemas.microsoft.com/office/drawing/2014/main" id="{D279AC40-C82C-4D52-9B36-A1549C41844F}"/>
              </a:ext>
            </a:extLst>
          </p:cNvPr>
          <p:cNvSpPr/>
          <p:nvPr/>
        </p:nvSpPr>
        <p:spPr bwMode="auto">
          <a:xfrm>
            <a:off x="2045073" y="3870960"/>
            <a:ext cx="862854" cy="369770"/>
          </a:xfrm>
          <a:prstGeom prst="rightArrow">
            <a:avLst/>
          </a:prstGeom>
          <a:solidFill>
            <a:schemeClr val="tx1">
              <a:lumMod val="75000"/>
              <a:lumOff val="25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74" name="Arrow: Right 73">
            <a:extLst>
              <a:ext uri="{FF2B5EF4-FFF2-40B4-BE49-F238E27FC236}">
                <a16:creationId xmlns:a16="http://schemas.microsoft.com/office/drawing/2014/main" id="{9CF1FA94-A70D-46E2-A8CA-9A718F5E237B}"/>
              </a:ext>
            </a:extLst>
          </p:cNvPr>
          <p:cNvSpPr/>
          <p:nvPr/>
        </p:nvSpPr>
        <p:spPr bwMode="auto">
          <a:xfrm>
            <a:off x="4166346" y="3870960"/>
            <a:ext cx="862854" cy="369770"/>
          </a:xfrm>
          <a:prstGeom prst="rightArrow">
            <a:avLst/>
          </a:prstGeom>
          <a:solidFill>
            <a:schemeClr val="tx1">
              <a:lumMod val="75000"/>
              <a:lumOff val="25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75" name="Arrow: Right 74">
            <a:extLst>
              <a:ext uri="{FF2B5EF4-FFF2-40B4-BE49-F238E27FC236}">
                <a16:creationId xmlns:a16="http://schemas.microsoft.com/office/drawing/2014/main" id="{A2593EFB-A9CB-4E08-A23D-C14F1CA7DC7D}"/>
              </a:ext>
            </a:extLst>
          </p:cNvPr>
          <p:cNvSpPr/>
          <p:nvPr/>
        </p:nvSpPr>
        <p:spPr bwMode="auto">
          <a:xfrm>
            <a:off x="6287620" y="3870960"/>
            <a:ext cx="862854" cy="369770"/>
          </a:xfrm>
          <a:prstGeom prst="rightArrow">
            <a:avLst/>
          </a:prstGeom>
          <a:solidFill>
            <a:schemeClr val="tx1">
              <a:lumMod val="75000"/>
              <a:lumOff val="25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344887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accel="20000" decel="6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accel="20000" decel="6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accel="20000" decel="6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4" accel="20000" decel="6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7819" y="730530"/>
            <a:ext cx="8368363" cy="173255"/>
          </a:xfrm>
          <a:prstGeom prst="rect">
            <a:avLst/>
          </a:prstGeom>
        </p:spPr>
        <p:txBody>
          <a:bodyPr/>
          <a:lstStyle/>
          <a:p>
            <a:r>
              <a:rPr lang="tr-TR" dirty="0"/>
              <a:t>Genel hatlarıyla bir muhasebecide bulunması gerekli özellikler aşağıdaki gibidir.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7819" y="282611"/>
            <a:ext cx="8368363" cy="409459"/>
          </a:xfrm>
          <a:prstGeom prst="rect">
            <a:avLst/>
          </a:prstGeom>
        </p:spPr>
        <p:txBody>
          <a:bodyPr>
            <a:normAutofit fontScale="90000"/>
          </a:bodyPr>
          <a:lstStyle/>
          <a:p>
            <a:r>
              <a:rPr lang="tr-TR" dirty="0"/>
              <a:t>Muhasebecinin Yeterlikleri</a:t>
            </a:r>
            <a:endParaRPr lang="en-US" dirty="0"/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68E6F1E8-B521-418C-A2FA-86802CE68BF3}"/>
              </a:ext>
            </a:extLst>
          </p:cNvPr>
          <p:cNvGrpSpPr/>
          <p:nvPr/>
        </p:nvGrpSpPr>
        <p:grpSpPr>
          <a:xfrm>
            <a:off x="5345376" y="1066801"/>
            <a:ext cx="3277662" cy="3271838"/>
            <a:chOff x="5197476" y="919163"/>
            <a:chExt cx="3573462" cy="3567113"/>
          </a:xfrm>
          <a:solidFill>
            <a:schemeClr val="bg1">
              <a:lumMod val="95000"/>
              <a:alpha val="50000"/>
            </a:schemeClr>
          </a:solidFill>
        </p:grpSpPr>
        <p:sp>
          <p:nvSpPr>
            <p:cNvPr id="11" name="Freeform 5">
              <a:extLst>
                <a:ext uri="{FF2B5EF4-FFF2-40B4-BE49-F238E27FC236}">
                  <a16:creationId xmlns:a16="http://schemas.microsoft.com/office/drawing/2014/main" id="{9ABA1EC8-D243-4770-96D2-7BC0A6A5AD7C}"/>
                </a:ext>
              </a:extLst>
            </p:cNvPr>
            <p:cNvSpPr>
              <a:spLocks/>
            </p:cNvSpPr>
            <p:nvPr/>
          </p:nvSpPr>
          <p:spPr bwMode="auto">
            <a:xfrm>
              <a:off x="5197476" y="919163"/>
              <a:ext cx="2974975" cy="3567113"/>
            </a:xfrm>
            <a:custGeom>
              <a:avLst/>
              <a:gdLst>
                <a:gd name="T0" fmla="*/ 91 w 1709"/>
                <a:gd name="T1" fmla="*/ 1299 h 2050"/>
                <a:gd name="T2" fmla="*/ 128 w 1709"/>
                <a:gd name="T3" fmla="*/ 1362 h 2050"/>
                <a:gd name="T4" fmla="*/ 111 w 1709"/>
                <a:gd name="T5" fmla="*/ 1476 h 2050"/>
                <a:gd name="T6" fmla="*/ 132 w 1709"/>
                <a:gd name="T7" fmla="*/ 1550 h 2050"/>
                <a:gd name="T8" fmla="*/ 175 w 1709"/>
                <a:gd name="T9" fmla="*/ 1599 h 2050"/>
                <a:gd name="T10" fmla="*/ 203 w 1709"/>
                <a:gd name="T11" fmla="*/ 1667 h 2050"/>
                <a:gd name="T12" fmla="*/ 209 w 1709"/>
                <a:gd name="T13" fmla="*/ 1786 h 2050"/>
                <a:gd name="T14" fmla="*/ 358 w 1709"/>
                <a:gd name="T15" fmla="*/ 1876 h 2050"/>
                <a:gd name="T16" fmla="*/ 784 w 1709"/>
                <a:gd name="T17" fmla="*/ 2024 h 2050"/>
                <a:gd name="T18" fmla="*/ 1673 w 1709"/>
                <a:gd name="T19" fmla="*/ 2048 h 2050"/>
                <a:gd name="T20" fmla="*/ 1706 w 1709"/>
                <a:gd name="T21" fmla="*/ 2003 h 2050"/>
                <a:gd name="T22" fmla="*/ 1649 w 1709"/>
                <a:gd name="T23" fmla="*/ 1901 h 2050"/>
                <a:gd name="T24" fmla="*/ 1571 w 1709"/>
                <a:gd name="T25" fmla="*/ 1605 h 2050"/>
                <a:gd name="T26" fmla="*/ 1516 w 1709"/>
                <a:gd name="T27" fmla="*/ 1581 h 2050"/>
                <a:gd name="T28" fmla="*/ 1546 w 1709"/>
                <a:gd name="T29" fmla="*/ 1825 h 2050"/>
                <a:gd name="T30" fmla="*/ 1614 w 1709"/>
                <a:gd name="T31" fmla="*/ 1976 h 2050"/>
                <a:gd name="T32" fmla="*/ 842 w 1709"/>
                <a:gd name="T33" fmla="*/ 1982 h 2050"/>
                <a:gd name="T34" fmla="*/ 753 w 1709"/>
                <a:gd name="T35" fmla="*/ 1753 h 2050"/>
                <a:gd name="T36" fmla="*/ 1019 w 1709"/>
                <a:gd name="T37" fmla="*/ 1538 h 2050"/>
                <a:gd name="T38" fmla="*/ 985 w 1709"/>
                <a:gd name="T39" fmla="*/ 1505 h 2050"/>
                <a:gd name="T40" fmla="*/ 781 w 1709"/>
                <a:gd name="T41" fmla="*/ 1671 h 2050"/>
                <a:gd name="T42" fmla="*/ 638 w 1709"/>
                <a:gd name="T43" fmla="*/ 1721 h 2050"/>
                <a:gd name="T44" fmla="*/ 344 w 1709"/>
                <a:gd name="T45" fmla="*/ 1809 h 2050"/>
                <a:gd name="T46" fmla="*/ 266 w 1709"/>
                <a:gd name="T47" fmla="*/ 1703 h 2050"/>
                <a:gd name="T48" fmla="*/ 273 w 1709"/>
                <a:gd name="T49" fmla="*/ 1609 h 2050"/>
                <a:gd name="T50" fmla="*/ 202 w 1709"/>
                <a:gd name="T51" fmla="*/ 1535 h 2050"/>
                <a:gd name="T52" fmla="*/ 222 w 1709"/>
                <a:gd name="T53" fmla="*/ 1488 h 2050"/>
                <a:gd name="T54" fmla="*/ 167 w 1709"/>
                <a:gd name="T55" fmla="*/ 1434 h 2050"/>
                <a:gd name="T56" fmla="*/ 190 w 1709"/>
                <a:gd name="T57" fmla="*/ 1391 h 2050"/>
                <a:gd name="T58" fmla="*/ 122 w 1709"/>
                <a:gd name="T59" fmla="*/ 1238 h 2050"/>
                <a:gd name="T60" fmla="*/ 73 w 1709"/>
                <a:gd name="T61" fmla="*/ 1205 h 2050"/>
                <a:gd name="T62" fmla="*/ 261 w 1709"/>
                <a:gd name="T63" fmla="*/ 902 h 2050"/>
                <a:gd name="T64" fmla="*/ 224 w 1709"/>
                <a:gd name="T65" fmla="*/ 771 h 2050"/>
                <a:gd name="T66" fmla="*/ 201 w 1709"/>
                <a:gd name="T67" fmla="*/ 711 h 2050"/>
                <a:gd name="T68" fmla="*/ 253 w 1709"/>
                <a:gd name="T69" fmla="*/ 578 h 2050"/>
                <a:gd name="T70" fmla="*/ 284 w 1709"/>
                <a:gd name="T71" fmla="*/ 463 h 2050"/>
                <a:gd name="T72" fmla="*/ 713 w 1709"/>
                <a:gd name="T73" fmla="*/ 117 h 2050"/>
                <a:gd name="T74" fmla="*/ 1194 w 1709"/>
                <a:gd name="T75" fmla="*/ 80 h 2050"/>
                <a:gd name="T76" fmla="*/ 1206 w 1709"/>
                <a:gd name="T77" fmla="*/ 13 h 2050"/>
                <a:gd name="T78" fmla="*/ 699 w 1709"/>
                <a:gd name="T79" fmla="*/ 50 h 2050"/>
                <a:gd name="T80" fmla="*/ 220 w 1709"/>
                <a:gd name="T81" fmla="*/ 439 h 2050"/>
                <a:gd name="T82" fmla="*/ 187 w 1709"/>
                <a:gd name="T83" fmla="*/ 563 h 2050"/>
                <a:gd name="T84" fmla="*/ 138 w 1709"/>
                <a:gd name="T85" fmla="*/ 688 h 2050"/>
                <a:gd name="T86" fmla="*/ 178 w 1709"/>
                <a:gd name="T87" fmla="*/ 821 h 2050"/>
                <a:gd name="T88" fmla="*/ 200 w 1709"/>
                <a:gd name="T89" fmla="*/ 871 h 2050"/>
                <a:gd name="T90" fmla="*/ 6 w 1709"/>
                <a:gd name="T91" fmla="*/ 1214 h 20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1709" h="2050">
                  <a:moveTo>
                    <a:pt x="55" y="1278"/>
                  </a:moveTo>
                  <a:cubicBezTo>
                    <a:pt x="66" y="1286"/>
                    <a:pt x="78" y="1293"/>
                    <a:pt x="91" y="1299"/>
                  </a:cubicBezTo>
                  <a:cubicBezTo>
                    <a:pt x="105" y="1306"/>
                    <a:pt x="130" y="1319"/>
                    <a:pt x="132" y="1328"/>
                  </a:cubicBezTo>
                  <a:cubicBezTo>
                    <a:pt x="134" y="1339"/>
                    <a:pt x="133" y="1351"/>
                    <a:pt x="128" y="1362"/>
                  </a:cubicBezTo>
                  <a:cubicBezTo>
                    <a:pt x="123" y="1373"/>
                    <a:pt x="117" y="1383"/>
                    <a:pt x="113" y="1391"/>
                  </a:cubicBezTo>
                  <a:cubicBezTo>
                    <a:pt x="100" y="1413"/>
                    <a:pt x="79" y="1450"/>
                    <a:pt x="111" y="1476"/>
                  </a:cubicBezTo>
                  <a:cubicBezTo>
                    <a:pt x="118" y="1482"/>
                    <a:pt x="131" y="1492"/>
                    <a:pt x="143" y="1501"/>
                  </a:cubicBezTo>
                  <a:cubicBezTo>
                    <a:pt x="134" y="1516"/>
                    <a:pt x="130" y="1533"/>
                    <a:pt x="132" y="1550"/>
                  </a:cubicBezTo>
                  <a:cubicBezTo>
                    <a:pt x="133" y="1564"/>
                    <a:pt x="141" y="1576"/>
                    <a:pt x="152" y="1584"/>
                  </a:cubicBezTo>
                  <a:cubicBezTo>
                    <a:pt x="159" y="1589"/>
                    <a:pt x="168" y="1594"/>
                    <a:pt x="175" y="1599"/>
                  </a:cubicBezTo>
                  <a:cubicBezTo>
                    <a:pt x="196" y="1610"/>
                    <a:pt x="204" y="1615"/>
                    <a:pt x="206" y="1626"/>
                  </a:cubicBezTo>
                  <a:cubicBezTo>
                    <a:pt x="208" y="1640"/>
                    <a:pt x="207" y="1654"/>
                    <a:pt x="203" y="1667"/>
                  </a:cubicBezTo>
                  <a:cubicBezTo>
                    <a:pt x="201" y="1676"/>
                    <a:pt x="199" y="1685"/>
                    <a:pt x="198" y="1694"/>
                  </a:cubicBezTo>
                  <a:cubicBezTo>
                    <a:pt x="194" y="1725"/>
                    <a:pt x="198" y="1757"/>
                    <a:pt x="209" y="1786"/>
                  </a:cubicBezTo>
                  <a:cubicBezTo>
                    <a:pt x="224" y="1841"/>
                    <a:pt x="273" y="1878"/>
                    <a:pt x="330" y="1879"/>
                  </a:cubicBezTo>
                  <a:cubicBezTo>
                    <a:pt x="339" y="1879"/>
                    <a:pt x="348" y="1878"/>
                    <a:pt x="358" y="1876"/>
                  </a:cubicBezTo>
                  <a:cubicBezTo>
                    <a:pt x="455" y="1853"/>
                    <a:pt x="551" y="1824"/>
                    <a:pt x="645" y="1790"/>
                  </a:cubicBezTo>
                  <a:cubicBezTo>
                    <a:pt x="722" y="1835"/>
                    <a:pt x="771" y="1973"/>
                    <a:pt x="784" y="2024"/>
                  </a:cubicBezTo>
                  <a:cubicBezTo>
                    <a:pt x="787" y="2039"/>
                    <a:pt x="801" y="2050"/>
                    <a:pt x="817" y="2050"/>
                  </a:cubicBezTo>
                  <a:cubicBezTo>
                    <a:pt x="1673" y="2048"/>
                    <a:pt x="1673" y="2048"/>
                    <a:pt x="1673" y="2048"/>
                  </a:cubicBezTo>
                  <a:cubicBezTo>
                    <a:pt x="1684" y="2048"/>
                    <a:pt x="1694" y="2042"/>
                    <a:pt x="1701" y="2034"/>
                  </a:cubicBezTo>
                  <a:cubicBezTo>
                    <a:pt x="1707" y="2025"/>
                    <a:pt x="1709" y="2014"/>
                    <a:pt x="1706" y="2003"/>
                  </a:cubicBezTo>
                  <a:cubicBezTo>
                    <a:pt x="1697" y="1980"/>
                    <a:pt x="1686" y="1958"/>
                    <a:pt x="1671" y="1938"/>
                  </a:cubicBezTo>
                  <a:cubicBezTo>
                    <a:pt x="1663" y="1927"/>
                    <a:pt x="1656" y="1914"/>
                    <a:pt x="1649" y="1901"/>
                  </a:cubicBezTo>
                  <a:cubicBezTo>
                    <a:pt x="1634" y="1870"/>
                    <a:pt x="1621" y="1838"/>
                    <a:pt x="1611" y="1804"/>
                  </a:cubicBezTo>
                  <a:cubicBezTo>
                    <a:pt x="1592" y="1739"/>
                    <a:pt x="1578" y="1672"/>
                    <a:pt x="1571" y="1605"/>
                  </a:cubicBezTo>
                  <a:cubicBezTo>
                    <a:pt x="1570" y="1592"/>
                    <a:pt x="1562" y="1581"/>
                    <a:pt x="1550" y="1576"/>
                  </a:cubicBezTo>
                  <a:cubicBezTo>
                    <a:pt x="1539" y="1571"/>
                    <a:pt x="1526" y="1573"/>
                    <a:pt x="1516" y="1581"/>
                  </a:cubicBezTo>
                  <a:cubicBezTo>
                    <a:pt x="1506" y="1588"/>
                    <a:pt x="1501" y="1601"/>
                    <a:pt x="1503" y="1613"/>
                  </a:cubicBezTo>
                  <a:cubicBezTo>
                    <a:pt x="1511" y="1685"/>
                    <a:pt x="1525" y="1756"/>
                    <a:pt x="1546" y="1825"/>
                  </a:cubicBezTo>
                  <a:cubicBezTo>
                    <a:pt x="1557" y="1861"/>
                    <a:pt x="1571" y="1897"/>
                    <a:pt x="1588" y="1931"/>
                  </a:cubicBezTo>
                  <a:cubicBezTo>
                    <a:pt x="1596" y="1947"/>
                    <a:pt x="1604" y="1962"/>
                    <a:pt x="1614" y="1976"/>
                  </a:cubicBezTo>
                  <a:cubicBezTo>
                    <a:pt x="1617" y="1980"/>
                    <a:pt x="1617" y="1980"/>
                    <a:pt x="1617" y="1980"/>
                  </a:cubicBezTo>
                  <a:cubicBezTo>
                    <a:pt x="842" y="1982"/>
                    <a:pt x="842" y="1982"/>
                    <a:pt x="842" y="1982"/>
                  </a:cubicBezTo>
                  <a:cubicBezTo>
                    <a:pt x="820" y="1901"/>
                    <a:pt x="779" y="1826"/>
                    <a:pt x="722" y="1764"/>
                  </a:cubicBezTo>
                  <a:cubicBezTo>
                    <a:pt x="753" y="1753"/>
                    <a:pt x="753" y="1753"/>
                    <a:pt x="753" y="1753"/>
                  </a:cubicBezTo>
                  <a:cubicBezTo>
                    <a:pt x="776" y="1745"/>
                    <a:pt x="793" y="1739"/>
                    <a:pt x="802" y="1736"/>
                  </a:cubicBezTo>
                  <a:cubicBezTo>
                    <a:pt x="948" y="1690"/>
                    <a:pt x="1021" y="1623"/>
                    <a:pt x="1019" y="1538"/>
                  </a:cubicBezTo>
                  <a:cubicBezTo>
                    <a:pt x="1019" y="1529"/>
                    <a:pt x="1016" y="1520"/>
                    <a:pt x="1009" y="1514"/>
                  </a:cubicBezTo>
                  <a:cubicBezTo>
                    <a:pt x="1003" y="1508"/>
                    <a:pt x="994" y="1504"/>
                    <a:pt x="985" y="1505"/>
                  </a:cubicBezTo>
                  <a:cubicBezTo>
                    <a:pt x="966" y="1505"/>
                    <a:pt x="951" y="1521"/>
                    <a:pt x="951" y="1540"/>
                  </a:cubicBezTo>
                  <a:cubicBezTo>
                    <a:pt x="952" y="1575"/>
                    <a:pt x="923" y="1626"/>
                    <a:pt x="781" y="1671"/>
                  </a:cubicBezTo>
                  <a:cubicBezTo>
                    <a:pt x="772" y="1674"/>
                    <a:pt x="754" y="1680"/>
                    <a:pt x="731" y="1688"/>
                  </a:cubicBezTo>
                  <a:cubicBezTo>
                    <a:pt x="705" y="1697"/>
                    <a:pt x="673" y="1709"/>
                    <a:pt x="638" y="1721"/>
                  </a:cubicBezTo>
                  <a:cubicBezTo>
                    <a:pt x="637" y="1721"/>
                    <a:pt x="637" y="1721"/>
                    <a:pt x="637" y="1721"/>
                  </a:cubicBezTo>
                  <a:cubicBezTo>
                    <a:pt x="541" y="1756"/>
                    <a:pt x="443" y="1786"/>
                    <a:pt x="344" y="1809"/>
                  </a:cubicBezTo>
                  <a:cubicBezTo>
                    <a:pt x="312" y="1816"/>
                    <a:pt x="281" y="1796"/>
                    <a:pt x="274" y="1764"/>
                  </a:cubicBezTo>
                  <a:cubicBezTo>
                    <a:pt x="266" y="1745"/>
                    <a:pt x="263" y="1724"/>
                    <a:pt x="266" y="1703"/>
                  </a:cubicBezTo>
                  <a:cubicBezTo>
                    <a:pt x="266" y="1696"/>
                    <a:pt x="268" y="1689"/>
                    <a:pt x="270" y="1682"/>
                  </a:cubicBezTo>
                  <a:cubicBezTo>
                    <a:pt x="277" y="1658"/>
                    <a:pt x="278" y="1633"/>
                    <a:pt x="273" y="1609"/>
                  </a:cubicBezTo>
                  <a:cubicBezTo>
                    <a:pt x="263" y="1578"/>
                    <a:pt x="240" y="1552"/>
                    <a:pt x="209" y="1539"/>
                  </a:cubicBezTo>
                  <a:cubicBezTo>
                    <a:pt x="202" y="1535"/>
                    <a:pt x="202" y="1535"/>
                    <a:pt x="202" y="1535"/>
                  </a:cubicBezTo>
                  <a:cubicBezTo>
                    <a:pt x="206" y="1528"/>
                    <a:pt x="210" y="1521"/>
                    <a:pt x="215" y="1514"/>
                  </a:cubicBezTo>
                  <a:cubicBezTo>
                    <a:pt x="221" y="1507"/>
                    <a:pt x="224" y="1498"/>
                    <a:pt x="222" y="1488"/>
                  </a:cubicBezTo>
                  <a:cubicBezTo>
                    <a:pt x="221" y="1479"/>
                    <a:pt x="216" y="1471"/>
                    <a:pt x="209" y="1465"/>
                  </a:cubicBezTo>
                  <a:cubicBezTo>
                    <a:pt x="201" y="1459"/>
                    <a:pt x="181" y="1445"/>
                    <a:pt x="167" y="1434"/>
                  </a:cubicBezTo>
                  <a:cubicBezTo>
                    <a:pt x="169" y="1431"/>
                    <a:pt x="171" y="1427"/>
                    <a:pt x="172" y="1424"/>
                  </a:cubicBezTo>
                  <a:cubicBezTo>
                    <a:pt x="178" y="1415"/>
                    <a:pt x="184" y="1404"/>
                    <a:pt x="190" y="1391"/>
                  </a:cubicBezTo>
                  <a:cubicBezTo>
                    <a:pt x="201" y="1368"/>
                    <a:pt x="204" y="1341"/>
                    <a:pt x="199" y="1315"/>
                  </a:cubicBezTo>
                  <a:cubicBezTo>
                    <a:pt x="191" y="1273"/>
                    <a:pt x="151" y="1253"/>
                    <a:pt x="122" y="1238"/>
                  </a:cubicBezTo>
                  <a:cubicBezTo>
                    <a:pt x="112" y="1233"/>
                    <a:pt x="103" y="1228"/>
                    <a:pt x="94" y="1222"/>
                  </a:cubicBezTo>
                  <a:cubicBezTo>
                    <a:pt x="86" y="1217"/>
                    <a:pt x="80" y="1211"/>
                    <a:pt x="73" y="1205"/>
                  </a:cubicBezTo>
                  <a:cubicBezTo>
                    <a:pt x="73" y="1200"/>
                    <a:pt x="79" y="1188"/>
                    <a:pt x="105" y="1156"/>
                  </a:cubicBezTo>
                  <a:cubicBezTo>
                    <a:pt x="166" y="1077"/>
                    <a:pt x="218" y="992"/>
                    <a:pt x="261" y="902"/>
                  </a:cubicBezTo>
                  <a:cubicBezTo>
                    <a:pt x="269" y="888"/>
                    <a:pt x="274" y="872"/>
                    <a:pt x="274" y="856"/>
                  </a:cubicBezTo>
                  <a:cubicBezTo>
                    <a:pt x="271" y="822"/>
                    <a:pt x="253" y="790"/>
                    <a:pt x="224" y="771"/>
                  </a:cubicBezTo>
                  <a:cubicBezTo>
                    <a:pt x="211" y="758"/>
                    <a:pt x="198" y="746"/>
                    <a:pt x="196" y="735"/>
                  </a:cubicBezTo>
                  <a:cubicBezTo>
                    <a:pt x="196" y="727"/>
                    <a:pt x="198" y="719"/>
                    <a:pt x="201" y="711"/>
                  </a:cubicBezTo>
                  <a:cubicBezTo>
                    <a:pt x="207" y="697"/>
                    <a:pt x="213" y="682"/>
                    <a:pt x="220" y="668"/>
                  </a:cubicBezTo>
                  <a:cubicBezTo>
                    <a:pt x="234" y="639"/>
                    <a:pt x="245" y="609"/>
                    <a:pt x="253" y="578"/>
                  </a:cubicBezTo>
                  <a:cubicBezTo>
                    <a:pt x="257" y="564"/>
                    <a:pt x="257" y="564"/>
                    <a:pt x="257" y="564"/>
                  </a:cubicBezTo>
                  <a:cubicBezTo>
                    <a:pt x="264" y="529"/>
                    <a:pt x="273" y="496"/>
                    <a:pt x="284" y="463"/>
                  </a:cubicBezTo>
                  <a:cubicBezTo>
                    <a:pt x="311" y="389"/>
                    <a:pt x="353" y="320"/>
                    <a:pt x="407" y="263"/>
                  </a:cubicBezTo>
                  <a:cubicBezTo>
                    <a:pt x="472" y="194"/>
                    <a:pt x="575" y="145"/>
                    <a:pt x="713" y="117"/>
                  </a:cubicBezTo>
                  <a:cubicBezTo>
                    <a:pt x="818" y="94"/>
                    <a:pt x="925" y="79"/>
                    <a:pt x="1033" y="71"/>
                  </a:cubicBezTo>
                  <a:cubicBezTo>
                    <a:pt x="1087" y="68"/>
                    <a:pt x="1141" y="71"/>
                    <a:pt x="1194" y="80"/>
                  </a:cubicBezTo>
                  <a:cubicBezTo>
                    <a:pt x="1212" y="83"/>
                    <a:pt x="1229" y="71"/>
                    <a:pt x="1233" y="52"/>
                  </a:cubicBezTo>
                  <a:cubicBezTo>
                    <a:pt x="1236" y="34"/>
                    <a:pt x="1224" y="17"/>
                    <a:pt x="1206" y="13"/>
                  </a:cubicBezTo>
                  <a:cubicBezTo>
                    <a:pt x="1147" y="3"/>
                    <a:pt x="1088" y="0"/>
                    <a:pt x="1030" y="3"/>
                  </a:cubicBezTo>
                  <a:cubicBezTo>
                    <a:pt x="919" y="11"/>
                    <a:pt x="808" y="27"/>
                    <a:pt x="699" y="50"/>
                  </a:cubicBezTo>
                  <a:cubicBezTo>
                    <a:pt x="546" y="81"/>
                    <a:pt x="434" y="135"/>
                    <a:pt x="357" y="216"/>
                  </a:cubicBezTo>
                  <a:cubicBezTo>
                    <a:pt x="297" y="280"/>
                    <a:pt x="251" y="356"/>
                    <a:pt x="220" y="439"/>
                  </a:cubicBezTo>
                  <a:cubicBezTo>
                    <a:pt x="208" y="475"/>
                    <a:pt x="198" y="511"/>
                    <a:pt x="190" y="548"/>
                  </a:cubicBezTo>
                  <a:cubicBezTo>
                    <a:pt x="187" y="563"/>
                    <a:pt x="187" y="563"/>
                    <a:pt x="187" y="563"/>
                  </a:cubicBezTo>
                  <a:cubicBezTo>
                    <a:pt x="179" y="589"/>
                    <a:pt x="170" y="615"/>
                    <a:pt x="158" y="640"/>
                  </a:cubicBezTo>
                  <a:cubicBezTo>
                    <a:pt x="151" y="656"/>
                    <a:pt x="144" y="671"/>
                    <a:pt x="138" y="688"/>
                  </a:cubicBezTo>
                  <a:cubicBezTo>
                    <a:pt x="130" y="705"/>
                    <a:pt x="127" y="725"/>
                    <a:pt x="128" y="745"/>
                  </a:cubicBezTo>
                  <a:cubicBezTo>
                    <a:pt x="135" y="775"/>
                    <a:pt x="153" y="802"/>
                    <a:pt x="178" y="821"/>
                  </a:cubicBezTo>
                  <a:cubicBezTo>
                    <a:pt x="195" y="836"/>
                    <a:pt x="206" y="847"/>
                    <a:pt x="206" y="856"/>
                  </a:cubicBezTo>
                  <a:cubicBezTo>
                    <a:pt x="205" y="862"/>
                    <a:pt x="203" y="867"/>
                    <a:pt x="200" y="871"/>
                  </a:cubicBezTo>
                  <a:cubicBezTo>
                    <a:pt x="159" y="957"/>
                    <a:pt x="109" y="1039"/>
                    <a:pt x="51" y="1114"/>
                  </a:cubicBezTo>
                  <a:cubicBezTo>
                    <a:pt x="26" y="1144"/>
                    <a:pt x="0" y="1179"/>
                    <a:pt x="6" y="1214"/>
                  </a:cubicBezTo>
                  <a:cubicBezTo>
                    <a:pt x="13" y="1241"/>
                    <a:pt x="31" y="1265"/>
                    <a:pt x="55" y="127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6">
              <a:extLst>
                <a:ext uri="{FF2B5EF4-FFF2-40B4-BE49-F238E27FC236}">
                  <a16:creationId xmlns:a16="http://schemas.microsoft.com/office/drawing/2014/main" id="{033F9CD4-5998-43C3-BB05-9799C818429C}"/>
                </a:ext>
              </a:extLst>
            </p:cNvPr>
            <p:cNvSpPr>
              <a:spLocks/>
            </p:cNvSpPr>
            <p:nvPr/>
          </p:nvSpPr>
          <p:spPr bwMode="auto">
            <a:xfrm>
              <a:off x="5745163" y="1268413"/>
              <a:ext cx="652462" cy="757238"/>
            </a:xfrm>
            <a:custGeom>
              <a:avLst/>
              <a:gdLst>
                <a:gd name="T0" fmla="*/ 71 w 375"/>
                <a:gd name="T1" fmla="*/ 408 h 435"/>
                <a:gd name="T2" fmla="*/ 75 w 375"/>
                <a:gd name="T3" fmla="*/ 393 h 435"/>
                <a:gd name="T4" fmla="*/ 97 w 375"/>
                <a:gd name="T5" fmla="*/ 309 h 435"/>
                <a:gd name="T6" fmla="*/ 191 w 375"/>
                <a:gd name="T7" fmla="*/ 156 h 435"/>
                <a:gd name="T8" fmla="*/ 348 w 375"/>
                <a:gd name="T9" fmla="*/ 69 h 435"/>
                <a:gd name="T10" fmla="*/ 372 w 375"/>
                <a:gd name="T11" fmla="*/ 44 h 435"/>
                <a:gd name="T12" fmla="*/ 362 w 375"/>
                <a:gd name="T13" fmla="*/ 11 h 435"/>
                <a:gd name="T14" fmla="*/ 328 w 375"/>
                <a:gd name="T15" fmla="*/ 4 h 435"/>
                <a:gd name="T16" fmla="*/ 141 w 375"/>
                <a:gd name="T17" fmla="*/ 109 h 435"/>
                <a:gd name="T18" fmla="*/ 33 w 375"/>
                <a:gd name="T19" fmla="*/ 286 h 435"/>
                <a:gd name="T20" fmla="*/ 8 w 375"/>
                <a:gd name="T21" fmla="*/ 378 h 435"/>
                <a:gd name="T22" fmla="*/ 5 w 375"/>
                <a:gd name="T23" fmla="*/ 393 h 435"/>
                <a:gd name="T24" fmla="*/ 30 w 375"/>
                <a:gd name="T25" fmla="*/ 434 h 435"/>
                <a:gd name="T26" fmla="*/ 38 w 375"/>
                <a:gd name="T27" fmla="*/ 435 h 435"/>
                <a:gd name="T28" fmla="*/ 71 w 375"/>
                <a:gd name="T29" fmla="*/ 408 h 4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375" h="435">
                  <a:moveTo>
                    <a:pt x="71" y="408"/>
                  </a:moveTo>
                  <a:cubicBezTo>
                    <a:pt x="75" y="393"/>
                    <a:pt x="75" y="393"/>
                    <a:pt x="75" y="393"/>
                  </a:cubicBezTo>
                  <a:cubicBezTo>
                    <a:pt x="81" y="365"/>
                    <a:pt x="88" y="337"/>
                    <a:pt x="97" y="309"/>
                  </a:cubicBezTo>
                  <a:cubicBezTo>
                    <a:pt x="118" y="252"/>
                    <a:pt x="150" y="200"/>
                    <a:pt x="191" y="156"/>
                  </a:cubicBezTo>
                  <a:cubicBezTo>
                    <a:pt x="235" y="114"/>
                    <a:pt x="289" y="84"/>
                    <a:pt x="348" y="69"/>
                  </a:cubicBezTo>
                  <a:cubicBezTo>
                    <a:pt x="360" y="66"/>
                    <a:pt x="369" y="56"/>
                    <a:pt x="372" y="44"/>
                  </a:cubicBezTo>
                  <a:cubicBezTo>
                    <a:pt x="375" y="32"/>
                    <a:pt x="371" y="20"/>
                    <a:pt x="362" y="11"/>
                  </a:cubicBezTo>
                  <a:cubicBezTo>
                    <a:pt x="353" y="3"/>
                    <a:pt x="340" y="0"/>
                    <a:pt x="328" y="4"/>
                  </a:cubicBezTo>
                  <a:cubicBezTo>
                    <a:pt x="258" y="22"/>
                    <a:pt x="194" y="58"/>
                    <a:pt x="141" y="109"/>
                  </a:cubicBezTo>
                  <a:cubicBezTo>
                    <a:pt x="94" y="160"/>
                    <a:pt x="57" y="220"/>
                    <a:pt x="33" y="286"/>
                  </a:cubicBezTo>
                  <a:cubicBezTo>
                    <a:pt x="23" y="316"/>
                    <a:pt x="15" y="347"/>
                    <a:pt x="8" y="378"/>
                  </a:cubicBezTo>
                  <a:cubicBezTo>
                    <a:pt x="5" y="393"/>
                    <a:pt x="5" y="393"/>
                    <a:pt x="5" y="393"/>
                  </a:cubicBezTo>
                  <a:cubicBezTo>
                    <a:pt x="0" y="411"/>
                    <a:pt x="12" y="430"/>
                    <a:pt x="30" y="434"/>
                  </a:cubicBezTo>
                  <a:cubicBezTo>
                    <a:pt x="33" y="434"/>
                    <a:pt x="35" y="435"/>
                    <a:pt x="38" y="435"/>
                  </a:cubicBezTo>
                  <a:cubicBezTo>
                    <a:pt x="54" y="435"/>
                    <a:pt x="68" y="424"/>
                    <a:pt x="71" y="40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Oval 7">
              <a:extLst>
                <a:ext uri="{FF2B5EF4-FFF2-40B4-BE49-F238E27FC236}">
                  <a16:creationId xmlns:a16="http://schemas.microsoft.com/office/drawing/2014/main" id="{682ECCFD-59E2-4953-8AC8-09B854715E9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80075" y="2111376"/>
              <a:ext cx="119062" cy="11747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8">
              <a:extLst>
                <a:ext uri="{FF2B5EF4-FFF2-40B4-BE49-F238E27FC236}">
                  <a16:creationId xmlns:a16="http://schemas.microsoft.com/office/drawing/2014/main" id="{AFC348AF-075B-4F9D-8FAE-80B2F17CF085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805613" y="1338263"/>
              <a:ext cx="1552575" cy="2374900"/>
            </a:xfrm>
            <a:custGeom>
              <a:avLst/>
              <a:gdLst>
                <a:gd name="T0" fmla="*/ 118 w 892"/>
                <a:gd name="T1" fmla="*/ 768 h 1365"/>
                <a:gd name="T2" fmla="*/ 306 w 892"/>
                <a:gd name="T3" fmla="*/ 963 h 1365"/>
                <a:gd name="T4" fmla="*/ 242 w 892"/>
                <a:gd name="T5" fmla="*/ 1126 h 1365"/>
                <a:gd name="T6" fmla="*/ 310 w 892"/>
                <a:gd name="T7" fmla="*/ 1229 h 1365"/>
                <a:gd name="T8" fmla="*/ 583 w 892"/>
                <a:gd name="T9" fmla="*/ 1229 h 1365"/>
                <a:gd name="T10" fmla="*/ 651 w 892"/>
                <a:gd name="T11" fmla="*/ 1126 h 1365"/>
                <a:gd name="T12" fmla="*/ 586 w 892"/>
                <a:gd name="T13" fmla="*/ 963 h 1365"/>
                <a:gd name="T14" fmla="*/ 775 w 892"/>
                <a:gd name="T15" fmla="*/ 768 h 1365"/>
                <a:gd name="T16" fmla="*/ 446 w 892"/>
                <a:gd name="T17" fmla="*/ 0 h 1365"/>
                <a:gd name="T18" fmla="*/ 344 w 892"/>
                <a:gd name="T19" fmla="*/ 512 h 1365"/>
                <a:gd name="T20" fmla="*/ 276 w 892"/>
                <a:gd name="T21" fmla="*/ 478 h 1365"/>
                <a:gd name="T22" fmla="*/ 344 w 892"/>
                <a:gd name="T23" fmla="*/ 478 h 1365"/>
                <a:gd name="T24" fmla="*/ 480 w 892"/>
                <a:gd name="T25" fmla="*/ 956 h 1365"/>
                <a:gd name="T26" fmla="*/ 412 w 892"/>
                <a:gd name="T27" fmla="*/ 580 h 1365"/>
                <a:gd name="T28" fmla="*/ 480 w 892"/>
                <a:gd name="T29" fmla="*/ 956 h 1365"/>
                <a:gd name="T30" fmla="*/ 378 w 892"/>
                <a:gd name="T31" fmla="*/ 1229 h 1365"/>
                <a:gd name="T32" fmla="*/ 446 w 892"/>
                <a:gd name="T33" fmla="*/ 1297 h 1365"/>
                <a:gd name="T34" fmla="*/ 549 w 892"/>
                <a:gd name="T35" fmla="*/ 1160 h 1365"/>
                <a:gd name="T36" fmla="*/ 310 w 892"/>
                <a:gd name="T37" fmla="*/ 1126 h 1365"/>
                <a:gd name="T38" fmla="*/ 344 w 892"/>
                <a:gd name="T39" fmla="*/ 1024 h 1365"/>
                <a:gd name="T40" fmla="*/ 583 w 892"/>
                <a:gd name="T41" fmla="*/ 1058 h 1365"/>
                <a:gd name="T42" fmla="*/ 822 w 892"/>
                <a:gd name="T43" fmla="*/ 452 h 1365"/>
                <a:gd name="T44" fmla="*/ 655 w 892"/>
                <a:gd name="T45" fmla="*/ 782 h 1365"/>
                <a:gd name="T46" fmla="*/ 549 w 892"/>
                <a:gd name="T47" fmla="*/ 580 h 1365"/>
                <a:gd name="T48" fmla="*/ 685 w 892"/>
                <a:gd name="T49" fmla="*/ 478 h 1365"/>
                <a:gd name="T50" fmla="*/ 480 w 892"/>
                <a:gd name="T51" fmla="*/ 478 h 1365"/>
                <a:gd name="T52" fmla="*/ 412 w 892"/>
                <a:gd name="T53" fmla="*/ 512 h 1365"/>
                <a:gd name="T54" fmla="*/ 310 w 892"/>
                <a:gd name="T55" fmla="*/ 375 h 1365"/>
                <a:gd name="T56" fmla="*/ 310 w 892"/>
                <a:gd name="T57" fmla="*/ 580 h 1365"/>
                <a:gd name="T58" fmla="*/ 344 w 892"/>
                <a:gd name="T59" fmla="*/ 883 h 1365"/>
                <a:gd name="T60" fmla="*/ 169 w 892"/>
                <a:gd name="T61" fmla="*/ 722 h 1365"/>
                <a:gd name="T62" fmla="*/ 446 w 892"/>
                <a:gd name="T63" fmla="*/ 68 h 1365"/>
                <a:gd name="T64" fmla="*/ 549 w 892"/>
                <a:gd name="T65" fmla="*/ 512 h 1365"/>
                <a:gd name="T66" fmla="*/ 583 w 892"/>
                <a:gd name="T67" fmla="*/ 444 h 1365"/>
                <a:gd name="T68" fmla="*/ 583 w 892"/>
                <a:gd name="T69" fmla="*/ 512 h 13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892" h="1365">
                  <a:moveTo>
                    <a:pt x="3" y="451"/>
                  </a:moveTo>
                  <a:cubicBezTo>
                    <a:pt x="0" y="567"/>
                    <a:pt x="41" y="680"/>
                    <a:pt x="118" y="768"/>
                  </a:cubicBezTo>
                  <a:cubicBezTo>
                    <a:pt x="142" y="793"/>
                    <a:pt x="168" y="816"/>
                    <a:pt x="196" y="836"/>
                  </a:cubicBezTo>
                  <a:cubicBezTo>
                    <a:pt x="246" y="875"/>
                    <a:pt x="294" y="912"/>
                    <a:pt x="306" y="963"/>
                  </a:cubicBezTo>
                  <a:cubicBezTo>
                    <a:pt x="267" y="978"/>
                    <a:pt x="242" y="1016"/>
                    <a:pt x="242" y="1058"/>
                  </a:cubicBezTo>
                  <a:cubicBezTo>
                    <a:pt x="242" y="1126"/>
                    <a:pt x="242" y="1126"/>
                    <a:pt x="242" y="1126"/>
                  </a:cubicBezTo>
                  <a:cubicBezTo>
                    <a:pt x="242" y="1170"/>
                    <a:pt x="269" y="1208"/>
                    <a:pt x="310" y="1222"/>
                  </a:cubicBezTo>
                  <a:cubicBezTo>
                    <a:pt x="310" y="1229"/>
                    <a:pt x="310" y="1229"/>
                    <a:pt x="310" y="1229"/>
                  </a:cubicBezTo>
                  <a:cubicBezTo>
                    <a:pt x="310" y="1304"/>
                    <a:pt x="371" y="1365"/>
                    <a:pt x="446" y="1365"/>
                  </a:cubicBezTo>
                  <a:cubicBezTo>
                    <a:pt x="522" y="1365"/>
                    <a:pt x="583" y="1304"/>
                    <a:pt x="583" y="1229"/>
                  </a:cubicBezTo>
                  <a:cubicBezTo>
                    <a:pt x="583" y="1222"/>
                    <a:pt x="583" y="1222"/>
                    <a:pt x="583" y="1222"/>
                  </a:cubicBezTo>
                  <a:cubicBezTo>
                    <a:pt x="624" y="1208"/>
                    <a:pt x="651" y="1170"/>
                    <a:pt x="651" y="1126"/>
                  </a:cubicBezTo>
                  <a:cubicBezTo>
                    <a:pt x="651" y="1058"/>
                    <a:pt x="651" y="1058"/>
                    <a:pt x="651" y="1058"/>
                  </a:cubicBezTo>
                  <a:cubicBezTo>
                    <a:pt x="651" y="1016"/>
                    <a:pt x="625" y="978"/>
                    <a:pt x="586" y="963"/>
                  </a:cubicBezTo>
                  <a:cubicBezTo>
                    <a:pt x="599" y="912"/>
                    <a:pt x="646" y="875"/>
                    <a:pt x="696" y="836"/>
                  </a:cubicBezTo>
                  <a:cubicBezTo>
                    <a:pt x="724" y="816"/>
                    <a:pt x="750" y="793"/>
                    <a:pt x="775" y="768"/>
                  </a:cubicBezTo>
                  <a:cubicBezTo>
                    <a:pt x="851" y="680"/>
                    <a:pt x="892" y="567"/>
                    <a:pt x="890" y="451"/>
                  </a:cubicBezTo>
                  <a:cubicBezTo>
                    <a:pt x="889" y="205"/>
                    <a:pt x="692" y="5"/>
                    <a:pt x="446" y="0"/>
                  </a:cubicBezTo>
                  <a:cubicBezTo>
                    <a:pt x="201" y="5"/>
                    <a:pt x="4" y="205"/>
                    <a:pt x="3" y="451"/>
                  </a:cubicBezTo>
                  <a:close/>
                  <a:moveTo>
                    <a:pt x="344" y="512"/>
                  </a:moveTo>
                  <a:cubicBezTo>
                    <a:pt x="310" y="512"/>
                    <a:pt x="310" y="512"/>
                    <a:pt x="310" y="512"/>
                  </a:cubicBezTo>
                  <a:cubicBezTo>
                    <a:pt x="291" y="512"/>
                    <a:pt x="276" y="497"/>
                    <a:pt x="276" y="478"/>
                  </a:cubicBezTo>
                  <a:cubicBezTo>
                    <a:pt x="276" y="459"/>
                    <a:pt x="291" y="444"/>
                    <a:pt x="310" y="444"/>
                  </a:cubicBezTo>
                  <a:cubicBezTo>
                    <a:pt x="329" y="444"/>
                    <a:pt x="344" y="459"/>
                    <a:pt x="344" y="478"/>
                  </a:cubicBezTo>
                  <a:lnTo>
                    <a:pt x="344" y="512"/>
                  </a:lnTo>
                  <a:close/>
                  <a:moveTo>
                    <a:pt x="480" y="956"/>
                  </a:moveTo>
                  <a:cubicBezTo>
                    <a:pt x="412" y="956"/>
                    <a:pt x="412" y="956"/>
                    <a:pt x="412" y="956"/>
                  </a:cubicBezTo>
                  <a:cubicBezTo>
                    <a:pt x="412" y="580"/>
                    <a:pt x="412" y="580"/>
                    <a:pt x="412" y="580"/>
                  </a:cubicBezTo>
                  <a:cubicBezTo>
                    <a:pt x="480" y="580"/>
                    <a:pt x="480" y="580"/>
                    <a:pt x="480" y="580"/>
                  </a:cubicBezTo>
                  <a:lnTo>
                    <a:pt x="480" y="956"/>
                  </a:lnTo>
                  <a:close/>
                  <a:moveTo>
                    <a:pt x="446" y="1297"/>
                  </a:moveTo>
                  <a:cubicBezTo>
                    <a:pt x="409" y="1297"/>
                    <a:pt x="378" y="1266"/>
                    <a:pt x="378" y="1229"/>
                  </a:cubicBezTo>
                  <a:cubicBezTo>
                    <a:pt x="515" y="1229"/>
                    <a:pt x="515" y="1229"/>
                    <a:pt x="515" y="1229"/>
                  </a:cubicBezTo>
                  <a:cubicBezTo>
                    <a:pt x="515" y="1266"/>
                    <a:pt x="484" y="1297"/>
                    <a:pt x="446" y="1297"/>
                  </a:cubicBezTo>
                  <a:close/>
                  <a:moveTo>
                    <a:pt x="583" y="1126"/>
                  </a:moveTo>
                  <a:cubicBezTo>
                    <a:pt x="583" y="1145"/>
                    <a:pt x="568" y="1160"/>
                    <a:pt x="549" y="1160"/>
                  </a:cubicBezTo>
                  <a:cubicBezTo>
                    <a:pt x="344" y="1160"/>
                    <a:pt x="344" y="1160"/>
                    <a:pt x="344" y="1160"/>
                  </a:cubicBezTo>
                  <a:cubicBezTo>
                    <a:pt x="325" y="1160"/>
                    <a:pt x="310" y="1145"/>
                    <a:pt x="310" y="1126"/>
                  </a:cubicBezTo>
                  <a:cubicBezTo>
                    <a:pt x="310" y="1058"/>
                    <a:pt x="310" y="1058"/>
                    <a:pt x="310" y="1058"/>
                  </a:cubicBezTo>
                  <a:cubicBezTo>
                    <a:pt x="310" y="1039"/>
                    <a:pt x="325" y="1024"/>
                    <a:pt x="344" y="1024"/>
                  </a:cubicBezTo>
                  <a:cubicBezTo>
                    <a:pt x="549" y="1024"/>
                    <a:pt x="549" y="1024"/>
                    <a:pt x="549" y="1024"/>
                  </a:cubicBezTo>
                  <a:cubicBezTo>
                    <a:pt x="568" y="1024"/>
                    <a:pt x="583" y="1039"/>
                    <a:pt x="583" y="1058"/>
                  </a:cubicBezTo>
                  <a:lnTo>
                    <a:pt x="583" y="1126"/>
                  </a:lnTo>
                  <a:close/>
                  <a:moveTo>
                    <a:pt x="822" y="452"/>
                  </a:moveTo>
                  <a:cubicBezTo>
                    <a:pt x="824" y="551"/>
                    <a:pt x="789" y="647"/>
                    <a:pt x="724" y="722"/>
                  </a:cubicBezTo>
                  <a:cubicBezTo>
                    <a:pt x="703" y="744"/>
                    <a:pt x="679" y="764"/>
                    <a:pt x="655" y="782"/>
                  </a:cubicBezTo>
                  <a:cubicBezTo>
                    <a:pt x="614" y="810"/>
                    <a:pt x="579" y="844"/>
                    <a:pt x="549" y="883"/>
                  </a:cubicBezTo>
                  <a:cubicBezTo>
                    <a:pt x="549" y="580"/>
                    <a:pt x="549" y="580"/>
                    <a:pt x="549" y="580"/>
                  </a:cubicBezTo>
                  <a:cubicBezTo>
                    <a:pt x="583" y="580"/>
                    <a:pt x="583" y="580"/>
                    <a:pt x="583" y="580"/>
                  </a:cubicBezTo>
                  <a:cubicBezTo>
                    <a:pt x="639" y="580"/>
                    <a:pt x="685" y="534"/>
                    <a:pt x="685" y="478"/>
                  </a:cubicBezTo>
                  <a:cubicBezTo>
                    <a:pt x="685" y="421"/>
                    <a:pt x="639" y="375"/>
                    <a:pt x="583" y="375"/>
                  </a:cubicBezTo>
                  <a:cubicBezTo>
                    <a:pt x="526" y="375"/>
                    <a:pt x="480" y="421"/>
                    <a:pt x="480" y="478"/>
                  </a:cubicBezTo>
                  <a:cubicBezTo>
                    <a:pt x="480" y="512"/>
                    <a:pt x="480" y="512"/>
                    <a:pt x="480" y="512"/>
                  </a:cubicBezTo>
                  <a:cubicBezTo>
                    <a:pt x="412" y="512"/>
                    <a:pt x="412" y="512"/>
                    <a:pt x="412" y="512"/>
                  </a:cubicBezTo>
                  <a:cubicBezTo>
                    <a:pt x="412" y="478"/>
                    <a:pt x="412" y="478"/>
                    <a:pt x="412" y="478"/>
                  </a:cubicBezTo>
                  <a:cubicBezTo>
                    <a:pt x="412" y="421"/>
                    <a:pt x="366" y="375"/>
                    <a:pt x="310" y="375"/>
                  </a:cubicBezTo>
                  <a:cubicBezTo>
                    <a:pt x="253" y="375"/>
                    <a:pt x="207" y="421"/>
                    <a:pt x="207" y="478"/>
                  </a:cubicBezTo>
                  <a:cubicBezTo>
                    <a:pt x="207" y="534"/>
                    <a:pt x="253" y="580"/>
                    <a:pt x="310" y="580"/>
                  </a:cubicBezTo>
                  <a:cubicBezTo>
                    <a:pt x="344" y="580"/>
                    <a:pt x="344" y="580"/>
                    <a:pt x="344" y="580"/>
                  </a:cubicBezTo>
                  <a:cubicBezTo>
                    <a:pt x="344" y="883"/>
                    <a:pt x="344" y="883"/>
                    <a:pt x="344" y="883"/>
                  </a:cubicBezTo>
                  <a:cubicBezTo>
                    <a:pt x="314" y="844"/>
                    <a:pt x="278" y="810"/>
                    <a:pt x="238" y="782"/>
                  </a:cubicBezTo>
                  <a:cubicBezTo>
                    <a:pt x="213" y="764"/>
                    <a:pt x="190" y="744"/>
                    <a:pt x="169" y="722"/>
                  </a:cubicBezTo>
                  <a:cubicBezTo>
                    <a:pt x="104" y="647"/>
                    <a:pt x="69" y="551"/>
                    <a:pt x="71" y="452"/>
                  </a:cubicBezTo>
                  <a:cubicBezTo>
                    <a:pt x="74" y="244"/>
                    <a:pt x="246" y="68"/>
                    <a:pt x="446" y="68"/>
                  </a:cubicBezTo>
                  <a:cubicBezTo>
                    <a:pt x="647" y="68"/>
                    <a:pt x="819" y="244"/>
                    <a:pt x="822" y="452"/>
                  </a:cubicBezTo>
                  <a:close/>
                  <a:moveTo>
                    <a:pt x="549" y="512"/>
                  </a:moveTo>
                  <a:cubicBezTo>
                    <a:pt x="549" y="478"/>
                    <a:pt x="549" y="478"/>
                    <a:pt x="549" y="478"/>
                  </a:cubicBezTo>
                  <a:cubicBezTo>
                    <a:pt x="549" y="459"/>
                    <a:pt x="564" y="444"/>
                    <a:pt x="583" y="444"/>
                  </a:cubicBezTo>
                  <a:cubicBezTo>
                    <a:pt x="602" y="444"/>
                    <a:pt x="617" y="459"/>
                    <a:pt x="617" y="478"/>
                  </a:cubicBezTo>
                  <a:cubicBezTo>
                    <a:pt x="617" y="497"/>
                    <a:pt x="602" y="512"/>
                    <a:pt x="583" y="512"/>
                  </a:cubicBezTo>
                  <a:lnTo>
                    <a:pt x="549" y="51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Freeform 9">
              <a:extLst>
                <a:ext uri="{FF2B5EF4-FFF2-40B4-BE49-F238E27FC236}">
                  <a16:creationId xmlns:a16="http://schemas.microsoft.com/office/drawing/2014/main" id="{BCE1D9A1-ACF6-4E89-8B78-D15A32A41C5A}"/>
                </a:ext>
              </a:extLst>
            </p:cNvPr>
            <p:cNvSpPr>
              <a:spLocks/>
            </p:cNvSpPr>
            <p:nvPr/>
          </p:nvSpPr>
          <p:spPr bwMode="auto">
            <a:xfrm>
              <a:off x="8472488" y="2051051"/>
              <a:ext cx="298450" cy="119063"/>
            </a:xfrm>
            <a:custGeom>
              <a:avLst/>
              <a:gdLst>
                <a:gd name="T0" fmla="*/ 34 w 171"/>
                <a:gd name="T1" fmla="*/ 68 h 68"/>
                <a:gd name="T2" fmla="*/ 137 w 171"/>
                <a:gd name="T3" fmla="*/ 68 h 68"/>
                <a:gd name="T4" fmla="*/ 171 w 171"/>
                <a:gd name="T5" fmla="*/ 34 h 68"/>
                <a:gd name="T6" fmla="*/ 137 w 171"/>
                <a:gd name="T7" fmla="*/ 0 h 68"/>
                <a:gd name="T8" fmla="*/ 34 w 171"/>
                <a:gd name="T9" fmla="*/ 0 h 68"/>
                <a:gd name="T10" fmla="*/ 0 w 171"/>
                <a:gd name="T11" fmla="*/ 34 h 68"/>
                <a:gd name="T12" fmla="*/ 34 w 171"/>
                <a:gd name="T13" fmla="*/ 68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1" h="68">
                  <a:moveTo>
                    <a:pt x="34" y="68"/>
                  </a:moveTo>
                  <a:cubicBezTo>
                    <a:pt x="137" y="68"/>
                    <a:pt x="137" y="68"/>
                    <a:pt x="137" y="68"/>
                  </a:cubicBezTo>
                  <a:cubicBezTo>
                    <a:pt x="156" y="68"/>
                    <a:pt x="171" y="53"/>
                    <a:pt x="171" y="34"/>
                  </a:cubicBezTo>
                  <a:cubicBezTo>
                    <a:pt x="171" y="15"/>
                    <a:pt x="156" y="0"/>
                    <a:pt x="137" y="0"/>
                  </a:cubicBezTo>
                  <a:cubicBezTo>
                    <a:pt x="34" y="0"/>
                    <a:pt x="34" y="0"/>
                    <a:pt x="34" y="0"/>
                  </a:cubicBezTo>
                  <a:cubicBezTo>
                    <a:pt x="16" y="0"/>
                    <a:pt x="0" y="15"/>
                    <a:pt x="0" y="34"/>
                  </a:cubicBezTo>
                  <a:cubicBezTo>
                    <a:pt x="0" y="53"/>
                    <a:pt x="16" y="68"/>
                    <a:pt x="34" y="6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Freeform 10">
              <a:extLst>
                <a:ext uri="{FF2B5EF4-FFF2-40B4-BE49-F238E27FC236}">
                  <a16:creationId xmlns:a16="http://schemas.microsoft.com/office/drawing/2014/main" id="{D20F52BB-347C-499C-A453-675F2BB401A7}"/>
                </a:ext>
              </a:extLst>
            </p:cNvPr>
            <p:cNvSpPr>
              <a:spLocks/>
            </p:cNvSpPr>
            <p:nvPr/>
          </p:nvSpPr>
          <p:spPr bwMode="auto">
            <a:xfrm>
              <a:off x="8191500" y="1249363"/>
              <a:ext cx="252412" cy="249238"/>
            </a:xfrm>
            <a:custGeom>
              <a:avLst/>
              <a:gdLst>
                <a:gd name="T0" fmla="*/ 36 w 145"/>
                <a:gd name="T1" fmla="*/ 143 h 143"/>
                <a:gd name="T2" fmla="*/ 61 w 145"/>
                <a:gd name="T3" fmla="*/ 133 h 143"/>
                <a:gd name="T4" fmla="*/ 133 w 145"/>
                <a:gd name="T5" fmla="*/ 60 h 143"/>
                <a:gd name="T6" fmla="*/ 142 w 145"/>
                <a:gd name="T7" fmla="*/ 27 h 143"/>
                <a:gd name="T8" fmla="*/ 118 w 145"/>
                <a:gd name="T9" fmla="*/ 3 h 143"/>
                <a:gd name="T10" fmla="*/ 85 w 145"/>
                <a:gd name="T11" fmla="*/ 12 h 143"/>
                <a:gd name="T12" fmla="*/ 12 w 145"/>
                <a:gd name="T13" fmla="*/ 84 h 143"/>
                <a:gd name="T14" fmla="*/ 5 w 145"/>
                <a:gd name="T15" fmla="*/ 122 h 143"/>
                <a:gd name="T16" fmla="*/ 36 w 145"/>
                <a:gd name="T17" fmla="*/ 143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45" h="143">
                  <a:moveTo>
                    <a:pt x="36" y="143"/>
                  </a:moveTo>
                  <a:cubicBezTo>
                    <a:pt x="46" y="143"/>
                    <a:pt x="54" y="139"/>
                    <a:pt x="61" y="133"/>
                  </a:cubicBezTo>
                  <a:cubicBezTo>
                    <a:pt x="133" y="60"/>
                    <a:pt x="133" y="60"/>
                    <a:pt x="133" y="60"/>
                  </a:cubicBezTo>
                  <a:cubicBezTo>
                    <a:pt x="142" y="52"/>
                    <a:pt x="145" y="39"/>
                    <a:pt x="142" y="27"/>
                  </a:cubicBezTo>
                  <a:cubicBezTo>
                    <a:pt x="139" y="15"/>
                    <a:pt x="130" y="6"/>
                    <a:pt x="118" y="3"/>
                  </a:cubicBezTo>
                  <a:cubicBezTo>
                    <a:pt x="106" y="0"/>
                    <a:pt x="93" y="3"/>
                    <a:pt x="85" y="12"/>
                  </a:cubicBezTo>
                  <a:cubicBezTo>
                    <a:pt x="12" y="84"/>
                    <a:pt x="12" y="84"/>
                    <a:pt x="12" y="84"/>
                  </a:cubicBezTo>
                  <a:cubicBezTo>
                    <a:pt x="3" y="94"/>
                    <a:pt x="0" y="109"/>
                    <a:pt x="5" y="122"/>
                  </a:cubicBezTo>
                  <a:cubicBezTo>
                    <a:pt x="10" y="134"/>
                    <a:pt x="23" y="143"/>
                    <a:pt x="36" y="14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1">
              <a:extLst>
                <a:ext uri="{FF2B5EF4-FFF2-40B4-BE49-F238E27FC236}">
                  <a16:creationId xmlns:a16="http://schemas.microsoft.com/office/drawing/2014/main" id="{D9E0472E-6D68-410A-A04D-C0742A5ADF20}"/>
                </a:ext>
              </a:extLst>
            </p:cNvPr>
            <p:cNvSpPr>
              <a:spLocks/>
            </p:cNvSpPr>
            <p:nvPr/>
          </p:nvSpPr>
          <p:spPr bwMode="auto">
            <a:xfrm>
              <a:off x="7523163" y="922338"/>
              <a:ext cx="117475" cy="298450"/>
            </a:xfrm>
            <a:custGeom>
              <a:avLst/>
              <a:gdLst>
                <a:gd name="T0" fmla="*/ 34 w 68"/>
                <a:gd name="T1" fmla="*/ 171 h 171"/>
                <a:gd name="T2" fmla="*/ 68 w 68"/>
                <a:gd name="T3" fmla="*/ 137 h 171"/>
                <a:gd name="T4" fmla="*/ 68 w 68"/>
                <a:gd name="T5" fmla="*/ 34 h 171"/>
                <a:gd name="T6" fmla="*/ 34 w 68"/>
                <a:gd name="T7" fmla="*/ 0 h 171"/>
                <a:gd name="T8" fmla="*/ 0 w 68"/>
                <a:gd name="T9" fmla="*/ 34 h 171"/>
                <a:gd name="T10" fmla="*/ 0 w 68"/>
                <a:gd name="T11" fmla="*/ 137 h 171"/>
                <a:gd name="T12" fmla="*/ 34 w 68"/>
                <a:gd name="T13" fmla="*/ 171 h 1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8" h="171">
                  <a:moveTo>
                    <a:pt x="34" y="171"/>
                  </a:moveTo>
                  <a:cubicBezTo>
                    <a:pt x="53" y="171"/>
                    <a:pt x="68" y="155"/>
                    <a:pt x="68" y="137"/>
                  </a:cubicBezTo>
                  <a:cubicBezTo>
                    <a:pt x="68" y="34"/>
                    <a:pt x="68" y="34"/>
                    <a:pt x="68" y="34"/>
                  </a:cubicBezTo>
                  <a:cubicBezTo>
                    <a:pt x="68" y="15"/>
                    <a:pt x="53" y="0"/>
                    <a:pt x="34" y="0"/>
                  </a:cubicBezTo>
                  <a:cubicBezTo>
                    <a:pt x="15" y="0"/>
                    <a:pt x="0" y="15"/>
                    <a:pt x="0" y="34"/>
                  </a:cubicBezTo>
                  <a:cubicBezTo>
                    <a:pt x="0" y="137"/>
                    <a:pt x="0" y="137"/>
                    <a:pt x="0" y="137"/>
                  </a:cubicBezTo>
                  <a:cubicBezTo>
                    <a:pt x="0" y="155"/>
                    <a:pt x="15" y="171"/>
                    <a:pt x="34" y="17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2">
              <a:extLst>
                <a:ext uri="{FF2B5EF4-FFF2-40B4-BE49-F238E27FC236}">
                  <a16:creationId xmlns:a16="http://schemas.microsoft.com/office/drawing/2014/main" id="{0EA50C45-0CC1-49D4-94D4-6435DE22B8FC}"/>
                </a:ext>
              </a:extLst>
            </p:cNvPr>
            <p:cNvSpPr>
              <a:spLocks/>
            </p:cNvSpPr>
            <p:nvPr/>
          </p:nvSpPr>
          <p:spPr bwMode="auto">
            <a:xfrm>
              <a:off x="6719888" y="1249363"/>
              <a:ext cx="249237" cy="249238"/>
            </a:xfrm>
            <a:custGeom>
              <a:avLst/>
              <a:gdLst>
                <a:gd name="T0" fmla="*/ 133 w 143"/>
                <a:gd name="T1" fmla="*/ 133 h 143"/>
                <a:gd name="T2" fmla="*/ 143 w 143"/>
                <a:gd name="T3" fmla="*/ 108 h 143"/>
                <a:gd name="T4" fmla="*/ 133 w 143"/>
                <a:gd name="T5" fmla="*/ 84 h 143"/>
                <a:gd name="T6" fmla="*/ 61 w 143"/>
                <a:gd name="T7" fmla="*/ 12 h 143"/>
                <a:gd name="T8" fmla="*/ 28 w 143"/>
                <a:gd name="T9" fmla="*/ 3 h 143"/>
                <a:gd name="T10" fmla="*/ 3 w 143"/>
                <a:gd name="T11" fmla="*/ 27 h 143"/>
                <a:gd name="T12" fmla="*/ 13 w 143"/>
                <a:gd name="T13" fmla="*/ 60 h 143"/>
                <a:gd name="T14" fmla="*/ 85 w 143"/>
                <a:gd name="T15" fmla="*/ 133 h 143"/>
                <a:gd name="T16" fmla="*/ 109 w 143"/>
                <a:gd name="T17" fmla="*/ 143 h 143"/>
                <a:gd name="T18" fmla="*/ 133 w 143"/>
                <a:gd name="T19" fmla="*/ 133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43" h="143">
                  <a:moveTo>
                    <a:pt x="133" y="133"/>
                  </a:moveTo>
                  <a:cubicBezTo>
                    <a:pt x="140" y="126"/>
                    <a:pt x="143" y="118"/>
                    <a:pt x="143" y="108"/>
                  </a:cubicBezTo>
                  <a:cubicBezTo>
                    <a:pt x="143" y="99"/>
                    <a:pt x="140" y="91"/>
                    <a:pt x="133" y="84"/>
                  </a:cubicBezTo>
                  <a:cubicBezTo>
                    <a:pt x="61" y="12"/>
                    <a:pt x="61" y="12"/>
                    <a:pt x="61" y="12"/>
                  </a:cubicBezTo>
                  <a:cubicBezTo>
                    <a:pt x="52" y="3"/>
                    <a:pt x="40" y="0"/>
                    <a:pt x="28" y="3"/>
                  </a:cubicBezTo>
                  <a:cubicBezTo>
                    <a:pt x="16" y="6"/>
                    <a:pt x="6" y="15"/>
                    <a:pt x="3" y="27"/>
                  </a:cubicBezTo>
                  <a:cubicBezTo>
                    <a:pt x="0" y="39"/>
                    <a:pt x="4" y="52"/>
                    <a:pt x="13" y="60"/>
                  </a:cubicBezTo>
                  <a:cubicBezTo>
                    <a:pt x="85" y="133"/>
                    <a:pt x="85" y="133"/>
                    <a:pt x="85" y="133"/>
                  </a:cubicBezTo>
                  <a:cubicBezTo>
                    <a:pt x="91" y="139"/>
                    <a:pt x="100" y="143"/>
                    <a:pt x="109" y="143"/>
                  </a:cubicBezTo>
                  <a:cubicBezTo>
                    <a:pt x="118" y="143"/>
                    <a:pt x="127" y="139"/>
                    <a:pt x="133" y="13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13">
              <a:extLst>
                <a:ext uri="{FF2B5EF4-FFF2-40B4-BE49-F238E27FC236}">
                  <a16:creationId xmlns:a16="http://schemas.microsoft.com/office/drawing/2014/main" id="{9A1BC50E-36DD-42AC-A5C7-3B92676870D7}"/>
                </a:ext>
              </a:extLst>
            </p:cNvPr>
            <p:cNvSpPr>
              <a:spLocks/>
            </p:cNvSpPr>
            <p:nvPr/>
          </p:nvSpPr>
          <p:spPr bwMode="auto">
            <a:xfrm>
              <a:off x="6394450" y="2051051"/>
              <a:ext cx="295275" cy="119063"/>
            </a:xfrm>
            <a:custGeom>
              <a:avLst/>
              <a:gdLst>
                <a:gd name="T0" fmla="*/ 34 w 170"/>
                <a:gd name="T1" fmla="*/ 0 h 68"/>
                <a:gd name="T2" fmla="*/ 0 w 170"/>
                <a:gd name="T3" fmla="*/ 34 h 68"/>
                <a:gd name="T4" fmla="*/ 34 w 170"/>
                <a:gd name="T5" fmla="*/ 68 h 68"/>
                <a:gd name="T6" fmla="*/ 136 w 170"/>
                <a:gd name="T7" fmla="*/ 68 h 68"/>
                <a:gd name="T8" fmla="*/ 170 w 170"/>
                <a:gd name="T9" fmla="*/ 34 h 68"/>
                <a:gd name="T10" fmla="*/ 136 w 170"/>
                <a:gd name="T11" fmla="*/ 0 h 68"/>
                <a:gd name="T12" fmla="*/ 34 w 170"/>
                <a:gd name="T13" fmla="*/ 0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0" h="68">
                  <a:moveTo>
                    <a:pt x="34" y="0"/>
                  </a:moveTo>
                  <a:cubicBezTo>
                    <a:pt x="15" y="0"/>
                    <a:pt x="0" y="15"/>
                    <a:pt x="0" y="34"/>
                  </a:cubicBezTo>
                  <a:cubicBezTo>
                    <a:pt x="0" y="53"/>
                    <a:pt x="15" y="68"/>
                    <a:pt x="34" y="68"/>
                  </a:cubicBezTo>
                  <a:cubicBezTo>
                    <a:pt x="136" y="68"/>
                    <a:pt x="136" y="68"/>
                    <a:pt x="136" y="68"/>
                  </a:cubicBezTo>
                  <a:cubicBezTo>
                    <a:pt x="155" y="68"/>
                    <a:pt x="170" y="53"/>
                    <a:pt x="170" y="34"/>
                  </a:cubicBezTo>
                  <a:cubicBezTo>
                    <a:pt x="170" y="15"/>
                    <a:pt x="155" y="0"/>
                    <a:pt x="136" y="0"/>
                  </a:cubicBezTo>
                  <a:lnTo>
                    <a:pt x="34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31" name="Group 30">
            <a:extLst>
              <a:ext uri="{FF2B5EF4-FFF2-40B4-BE49-F238E27FC236}">
                <a16:creationId xmlns:a16="http://schemas.microsoft.com/office/drawing/2014/main" id="{928D2915-1446-4B37-AF26-C73A0479B259}"/>
              </a:ext>
            </a:extLst>
          </p:cNvPr>
          <p:cNvGrpSpPr/>
          <p:nvPr/>
        </p:nvGrpSpPr>
        <p:grpSpPr>
          <a:xfrm>
            <a:off x="5891214" y="1611669"/>
            <a:ext cx="2185986" cy="2182100"/>
            <a:chOff x="5197476" y="919163"/>
            <a:chExt cx="3573462" cy="3567113"/>
          </a:xfrm>
          <a:solidFill>
            <a:schemeClr val="accent2"/>
          </a:solidFill>
        </p:grpSpPr>
        <p:sp>
          <p:nvSpPr>
            <p:cNvPr id="32" name="Freeform 5">
              <a:extLst>
                <a:ext uri="{FF2B5EF4-FFF2-40B4-BE49-F238E27FC236}">
                  <a16:creationId xmlns:a16="http://schemas.microsoft.com/office/drawing/2014/main" id="{F4EF3A10-60A8-4887-8DE6-0A90AC22BD5E}"/>
                </a:ext>
              </a:extLst>
            </p:cNvPr>
            <p:cNvSpPr>
              <a:spLocks/>
            </p:cNvSpPr>
            <p:nvPr/>
          </p:nvSpPr>
          <p:spPr bwMode="auto">
            <a:xfrm>
              <a:off x="5197476" y="919163"/>
              <a:ext cx="2974975" cy="3567113"/>
            </a:xfrm>
            <a:custGeom>
              <a:avLst/>
              <a:gdLst>
                <a:gd name="T0" fmla="*/ 91 w 1709"/>
                <a:gd name="T1" fmla="*/ 1299 h 2050"/>
                <a:gd name="T2" fmla="*/ 128 w 1709"/>
                <a:gd name="T3" fmla="*/ 1362 h 2050"/>
                <a:gd name="T4" fmla="*/ 111 w 1709"/>
                <a:gd name="T5" fmla="*/ 1476 h 2050"/>
                <a:gd name="T6" fmla="*/ 132 w 1709"/>
                <a:gd name="T7" fmla="*/ 1550 h 2050"/>
                <a:gd name="T8" fmla="*/ 175 w 1709"/>
                <a:gd name="T9" fmla="*/ 1599 h 2050"/>
                <a:gd name="T10" fmla="*/ 203 w 1709"/>
                <a:gd name="T11" fmla="*/ 1667 h 2050"/>
                <a:gd name="T12" fmla="*/ 209 w 1709"/>
                <a:gd name="T13" fmla="*/ 1786 h 2050"/>
                <a:gd name="T14" fmla="*/ 358 w 1709"/>
                <a:gd name="T15" fmla="*/ 1876 h 2050"/>
                <a:gd name="T16" fmla="*/ 784 w 1709"/>
                <a:gd name="T17" fmla="*/ 2024 h 2050"/>
                <a:gd name="T18" fmla="*/ 1673 w 1709"/>
                <a:gd name="T19" fmla="*/ 2048 h 2050"/>
                <a:gd name="T20" fmla="*/ 1706 w 1709"/>
                <a:gd name="T21" fmla="*/ 2003 h 2050"/>
                <a:gd name="T22" fmla="*/ 1649 w 1709"/>
                <a:gd name="T23" fmla="*/ 1901 h 2050"/>
                <a:gd name="T24" fmla="*/ 1571 w 1709"/>
                <a:gd name="T25" fmla="*/ 1605 h 2050"/>
                <a:gd name="T26" fmla="*/ 1516 w 1709"/>
                <a:gd name="T27" fmla="*/ 1581 h 2050"/>
                <a:gd name="T28" fmla="*/ 1546 w 1709"/>
                <a:gd name="T29" fmla="*/ 1825 h 2050"/>
                <a:gd name="T30" fmla="*/ 1614 w 1709"/>
                <a:gd name="T31" fmla="*/ 1976 h 2050"/>
                <a:gd name="T32" fmla="*/ 842 w 1709"/>
                <a:gd name="T33" fmla="*/ 1982 h 2050"/>
                <a:gd name="T34" fmla="*/ 753 w 1709"/>
                <a:gd name="T35" fmla="*/ 1753 h 2050"/>
                <a:gd name="T36" fmla="*/ 1019 w 1709"/>
                <a:gd name="T37" fmla="*/ 1538 h 2050"/>
                <a:gd name="T38" fmla="*/ 985 w 1709"/>
                <a:gd name="T39" fmla="*/ 1505 h 2050"/>
                <a:gd name="T40" fmla="*/ 781 w 1709"/>
                <a:gd name="T41" fmla="*/ 1671 h 2050"/>
                <a:gd name="T42" fmla="*/ 638 w 1709"/>
                <a:gd name="T43" fmla="*/ 1721 h 2050"/>
                <a:gd name="T44" fmla="*/ 344 w 1709"/>
                <a:gd name="T45" fmla="*/ 1809 h 2050"/>
                <a:gd name="T46" fmla="*/ 266 w 1709"/>
                <a:gd name="T47" fmla="*/ 1703 h 2050"/>
                <a:gd name="T48" fmla="*/ 273 w 1709"/>
                <a:gd name="T49" fmla="*/ 1609 h 2050"/>
                <a:gd name="T50" fmla="*/ 202 w 1709"/>
                <a:gd name="T51" fmla="*/ 1535 h 2050"/>
                <a:gd name="T52" fmla="*/ 222 w 1709"/>
                <a:gd name="T53" fmla="*/ 1488 h 2050"/>
                <a:gd name="T54" fmla="*/ 167 w 1709"/>
                <a:gd name="T55" fmla="*/ 1434 h 2050"/>
                <a:gd name="T56" fmla="*/ 190 w 1709"/>
                <a:gd name="T57" fmla="*/ 1391 h 2050"/>
                <a:gd name="T58" fmla="*/ 122 w 1709"/>
                <a:gd name="T59" fmla="*/ 1238 h 2050"/>
                <a:gd name="T60" fmla="*/ 73 w 1709"/>
                <a:gd name="T61" fmla="*/ 1205 h 2050"/>
                <a:gd name="T62" fmla="*/ 261 w 1709"/>
                <a:gd name="T63" fmla="*/ 902 h 2050"/>
                <a:gd name="T64" fmla="*/ 224 w 1709"/>
                <a:gd name="T65" fmla="*/ 771 h 2050"/>
                <a:gd name="T66" fmla="*/ 201 w 1709"/>
                <a:gd name="T67" fmla="*/ 711 h 2050"/>
                <a:gd name="T68" fmla="*/ 253 w 1709"/>
                <a:gd name="T69" fmla="*/ 578 h 2050"/>
                <a:gd name="T70" fmla="*/ 284 w 1709"/>
                <a:gd name="T71" fmla="*/ 463 h 2050"/>
                <a:gd name="T72" fmla="*/ 713 w 1709"/>
                <a:gd name="T73" fmla="*/ 117 h 2050"/>
                <a:gd name="T74" fmla="*/ 1194 w 1709"/>
                <a:gd name="T75" fmla="*/ 80 h 2050"/>
                <a:gd name="T76" fmla="*/ 1206 w 1709"/>
                <a:gd name="T77" fmla="*/ 13 h 2050"/>
                <a:gd name="T78" fmla="*/ 699 w 1709"/>
                <a:gd name="T79" fmla="*/ 50 h 2050"/>
                <a:gd name="T80" fmla="*/ 220 w 1709"/>
                <a:gd name="T81" fmla="*/ 439 h 2050"/>
                <a:gd name="T82" fmla="*/ 187 w 1709"/>
                <a:gd name="T83" fmla="*/ 563 h 2050"/>
                <a:gd name="T84" fmla="*/ 138 w 1709"/>
                <a:gd name="T85" fmla="*/ 688 h 2050"/>
                <a:gd name="T86" fmla="*/ 178 w 1709"/>
                <a:gd name="T87" fmla="*/ 821 h 2050"/>
                <a:gd name="T88" fmla="*/ 200 w 1709"/>
                <a:gd name="T89" fmla="*/ 871 h 2050"/>
                <a:gd name="T90" fmla="*/ 6 w 1709"/>
                <a:gd name="T91" fmla="*/ 1214 h 20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1709" h="2050">
                  <a:moveTo>
                    <a:pt x="55" y="1278"/>
                  </a:moveTo>
                  <a:cubicBezTo>
                    <a:pt x="66" y="1286"/>
                    <a:pt x="78" y="1293"/>
                    <a:pt x="91" y="1299"/>
                  </a:cubicBezTo>
                  <a:cubicBezTo>
                    <a:pt x="105" y="1306"/>
                    <a:pt x="130" y="1319"/>
                    <a:pt x="132" y="1328"/>
                  </a:cubicBezTo>
                  <a:cubicBezTo>
                    <a:pt x="134" y="1339"/>
                    <a:pt x="133" y="1351"/>
                    <a:pt x="128" y="1362"/>
                  </a:cubicBezTo>
                  <a:cubicBezTo>
                    <a:pt x="123" y="1373"/>
                    <a:pt x="117" y="1383"/>
                    <a:pt x="113" y="1391"/>
                  </a:cubicBezTo>
                  <a:cubicBezTo>
                    <a:pt x="100" y="1413"/>
                    <a:pt x="79" y="1450"/>
                    <a:pt x="111" y="1476"/>
                  </a:cubicBezTo>
                  <a:cubicBezTo>
                    <a:pt x="118" y="1482"/>
                    <a:pt x="131" y="1492"/>
                    <a:pt x="143" y="1501"/>
                  </a:cubicBezTo>
                  <a:cubicBezTo>
                    <a:pt x="134" y="1516"/>
                    <a:pt x="130" y="1533"/>
                    <a:pt x="132" y="1550"/>
                  </a:cubicBezTo>
                  <a:cubicBezTo>
                    <a:pt x="133" y="1564"/>
                    <a:pt x="141" y="1576"/>
                    <a:pt x="152" y="1584"/>
                  </a:cubicBezTo>
                  <a:cubicBezTo>
                    <a:pt x="159" y="1589"/>
                    <a:pt x="168" y="1594"/>
                    <a:pt x="175" y="1599"/>
                  </a:cubicBezTo>
                  <a:cubicBezTo>
                    <a:pt x="196" y="1610"/>
                    <a:pt x="204" y="1615"/>
                    <a:pt x="206" y="1626"/>
                  </a:cubicBezTo>
                  <a:cubicBezTo>
                    <a:pt x="208" y="1640"/>
                    <a:pt x="207" y="1654"/>
                    <a:pt x="203" y="1667"/>
                  </a:cubicBezTo>
                  <a:cubicBezTo>
                    <a:pt x="201" y="1676"/>
                    <a:pt x="199" y="1685"/>
                    <a:pt x="198" y="1694"/>
                  </a:cubicBezTo>
                  <a:cubicBezTo>
                    <a:pt x="194" y="1725"/>
                    <a:pt x="198" y="1757"/>
                    <a:pt x="209" y="1786"/>
                  </a:cubicBezTo>
                  <a:cubicBezTo>
                    <a:pt x="224" y="1841"/>
                    <a:pt x="273" y="1878"/>
                    <a:pt x="330" y="1879"/>
                  </a:cubicBezTo>
                  <a:cubicBezTo>
                    <a:pt x="339" y="1879"/>
                    <a:pt x="348" y="1878"/>
                    <a:pt x="358" y="1876"/>
                  </a:cubicBezTo>
                  <a:cubicBezTo>
                    <a:pt x="455" y="1853"/>
                    <a:pt x="551" y="1824"/>
                    <a:pt x="645" y="1790"/>
                  </a:cubicBezTo>
                  <a:cubicBezTo>
                    <a:pt x="722" y="1835"/>
                    <a:pt x="771" y="1973"/>
                    <a:pt x="784" y="2024"/>
                  </a:cubicBezTo>
                  <a:cubicBezTo>
                    <a:pt x="787" y="2039"/>
                    <a:pt x="801" y="2050"/>
                    <a:pt x="817" y="2050"/>
                  </a:cubicBezTo>
                  <a:cubicBezTo>
                    <a:pt x="1673" y="2048"/>
                    <a:pt x="1673" y="2048"/>
                    <a:pt x="1673" y="2048"/>
                  </a:cubicBezTo>
                  <a:cubicBezTo>
                    <a:pt x="1684" y="2048"/>
                    <a:pt x="1694" y="2042"/>
                    <a:pt x="1701" y="2034"/>
                  </a:cubicBezTo>
                  <a:cubicBezTo>
                    <a:pt x="1707" y="2025"/>
                    <a:pt x="1709" y="2014"/>
                    <a:pt x="1706" y="2003"/>
                  </a:cubicBezTo>
                  <a:cubicBezTo>
                    <a:pt x="1697" y="1980"/>
                    <a:pt x="1686" y="1958"/>
                    <a:pt x="1671" y="1938"/>
                  </a:cubicBezTo>
                  <a:cubicBezTo>
                    <a:pt x="1663" y="1927"/>
                    <a:pt x="1656" y="1914"/>
                    <a:pt x="1649" y="1901"/>
                  </a:cubicBezTo>
                  <a:cubicBezTo>
                    <a:pt x="1634" y="1870"/>
                    <a:pt x="1621" y="1838"/>
                    <a:pt x="1611" y="1804"/>
                  </a:cubicBezTo>
                  <a:cubicBezTo>
                    <a:pt x="1592" y="1739"/>
                    <a:pt x="1578" y="1672"/>
                    <a:pt x="1571" y="1605"/>
                  </a:cubicBezTo>
                  <a:cubicBezTo>
                    <a:pt x="1570" y="1592"/>
                    <a:pt x="1562" y="1581"/>
                    <a:pt x="1550" y="1576"/>
                  </a:cubicBezTo>
                  <a:cubicBezTo>
                    <a:pt x="1539" y="1571"/>
                    <a:pt x="1526" y="1573"/>
                    <a:pt x="1516" y="1581"/>
                  </a:cubicBezTo>
                  <a:cubicBezTo>
                    <a:pt x="1506" y="1588"/>
                    <a:pt x="1501" y="1601"/>
                    <a:pt x="1503" y="1613"/>
                  </a:cubicBezTo>
                  <a:cubicBezTo>
                    <a:pt x="1511" y="1685"/>
                    <a:pt x="1525" y="1756"/>
                    <a:pt x="1546" y="1825"/>
                  </a:cubicBezTo>
                  <a:cubicBezTo>
                    <a:pt x="1557" y="1861"/>
                    <a:pt x="1571" y="1897"/>
                    <a:pt x="1588" y="1931"/>
                  </a:cubicBezTo>
                  <a:cubicBezTo>
                    <a:pt x="1596" y="1947"/>
                    <a:pt x="1604" y="1962"/>
                    <a:pt x="1614" y="1976"/>
                  </a:cubicBezTo>
                  <a:cubicBezTo>
                    <a:pt x="1617" y="1980"/>
                    <a:pt x="1617" y="1980"/>
                    <a:pt x="1617" y="1980"/>
                  </a:cubicBezTo>
                  <a:cubicBezTo>
                    <a:pt x="842" y="1982"/>
                    <a:pt x="842" y="1982"/>
                    <a:pt x="842" y="1982"/>
                  </a:cubicBezTo>
                  <a:cubicBezTo>
                    <a:pt x="820" y="1901"/>
                    <a:pt x="779" y="1826"/>
                    <a:pt x="722" y="1764"/>
                  </a:cubicBezTo>
                  <a:cubicBezTo>
                    <a:pt x="753" y="1753"/>
                    <a:pt x="753" y="1753"/>
                    <a:pt x="753" y="1753"/>
                  </a:cubicBezTo>
                  <a:cubicBezTo>
                    <a:pt x="776" y="1745"/>
                    <a:pt x="793" y="1739"/>
                    <a:pt x="802" y="1736"/>
                  </a:cubicBezTo>
                  <a:cubicBezTo>
                    <a:pt x="948" y="1690"/>
                    <a:pt x="1021" y="1623"/>
                    <a:pt x="1019" y="1538"/>
                  </a:cubicBezTo>
                  <a:cubicBezTo>
                    <a:pt x="1019" y="1529"/>
                    <a:pt x="1016" y="1520"/>
                    <a:pt x="1009" y="1514"/>
                  </a:cubicBezTo>
                  <a:cubicBezTo>
                    <a:pt x="1003" y="1508"/>
                    <a:pt x="994" y="1504"/>
                    <a:pt x="985" y="1505"/>
                  </a:cubicBezTo>
                  <a:cubicBezTo>
                    <a:pt x="966" y="1505"/>
                    <a:pt x="951" y="1521"/>
                    <a:pt x="951" y="1540"/>
                  </a:cubicBezTo>
                  <a:cubicBezTo>
                    <a:pt x="952" y="1575"/>
                    <a:pt x="923" y="1626"/>
                    <a:pt x="781" y="1671"/>
                  </a:cubicBezTo>
                  <a:cubicBezTo>
                    <a:pt x="772" y="1674"/>
                    <a:pt x="754" y="1680"/>
                    <a:pt x="731" y="1688"/>
                  </a:cubicBezTo>
                  <a:cubicBezTo>
                    <a:pt x="705" y="1697"/>
                    <a:pt x="673" y="1709"/>
                    <a:pt x="638" y="1721"/>
                  </a:cubicBezTo>
                  <a:cubicBezTo>
                    <a:pt x="637" y="1721"/>
                    <a:pt x="637" y="1721"/>
                    <a:pt x="637" y="1721"/>
                  </a:cubicBezTo>
                  <a:cubicBezTo>
                    <a:pt x="541" y="1756"/>
                    <a:pt x="443" y="1786"/>
                    <a:pt x="344" y="1809"/>
                  </a:cubicBezTo>
                  <a:cubicBezTo>
                    <a:pt x="312" y="1816"/>
                    <a:pt x="281" y="1796"/>
                    <a:pt x="274" y="1764"/>
                  </a:cubicBezTo>
                  <a:cubicBezTo>
                    <a:pt x="266" y="1745"/>
                    <a:pt x="263" y="1724"/>
                    <a:pt x="266" y="1703"/>
                  </a:cubicBezTo>
                  <a:cubicBezTo>
                    <a:pt x="266" y="1696"/>
                    <a:pt x="268" y="1689"/>
                    <a:pt x="270" y="1682"/>
                  </a:cubicBezTo>
                  <a:cubicBezTo>
                    <a:pt x="277" y="1658"/>
                    <a:pt x="278" y="1633"/>
                    <a:pt x="273" y="1609"/>
                  </a:cubicBezTo>
                  <a:cubicBezTo>
                    <a:pt x="263" y="1578"/>
                    <a:pt x="240" y="1552"/>
                    <a:pt x="209" y="1539"/>
                  </a:cubicBezTo>
                  <a:cubicBezTo>
                    <a:pt x="202" y="1535"/>
                    <a:pt x="202" y="1535"/>
                    <a:pt x="202" y="1535"/>
                  </a:cubicBezTo>
                  <a:cubicBezTo>
                    <a:pt x="206" y="1528"/>
                    <a:pt x="210" y="1521"/>
                    <a:pt x="215" y="1514"/>
                  </a:cubicBezTo>
                  <a:cubicBezTo>
                    <a:pt x="221" y="1507"/>
                    <a:pt x="224" y="1498"/>
                    <a:pt x="222" y="1488"/>
                  </a:cubicBezTo>
                  <a:cubicBezTo>
                    <a:pt x="221" y="1479"/>
                    <a:pt x="216" y="1471"/>
                    <a:pt x="209" y="1465"/>
                  </a:cubicBezTo>
                  <a:cubicBezTo>
                    <a:pt x="201" y="1459"/>
                    <a:pt x="181" y="1445"/>
                    <a:pt x="167" y="1434"/>
                  </a:cubicBezTo>
                  <a:cubicBezTo>
                    <a:pt x="169" y="1431"/>
                    <a:pt x="171" y="1427"/>
                    <a:pt x="172" y="1424"/>
                  </a:cubicBezTo>
                  <a:cubicBezTo>
                    <a:pt x="178" y="1415"/>
                    <a:pt x="184" y="1404"/>
                    <a:pt x="190" y="1391"/>
                  </a:cubicBezTo>
                  <a:cubicBezTo>
                    <a:pt x="201" y="1368"/>
                    <a:pt x="204" y="1341"/>
                    <a:pt x="199" y="1315"/>
                  </a:cubicBezTo>
                  <a:cubicBezTo>
                    <a:pt x="191" y="1273"/>
                    <a:pt x="151" y="1253"/>
                    <a:pt x="122" y="1238"/>
                  </a:cubicBezTo>
                  <a:cubicBezTo>
                    <a:pt x="112" y="1233"/>
                    <a:pt x="103" y="1228"/>
                    <a:pt x="94" y="1222"/>
                  </a:cubicBezTo>
                  <a:cubicBezTo>
                    <a:pt x="86" y="1217"/>
                    <a:pt x="80" y="1211"/>
                    <a:pt x="73" y="1205"/>
                  </a:cubicBezTo>
                  <a:cubicBezTo>
                    <a:pt x="73" y="1200"/>
                    <a:pt x="79" y="1188"/>
                    <a:pt x="105" y="1156"/>
                  </a:cubicBezTo>
                  <a:cubicBezTo>
                    <a:pt x="166" y="1077"/>
                    <a:pt x="218" y="992"/>
                    <a:pt x="261" y="902"/>
                  </a:cubicBezTo>
                  <a:cubicBezTo>
                    <a:pt x="269" y="888"/>
                    <a:pt x="274" y="872"/>
                    <a:pt x="274" y="856"/>
                  </a:cubicBezTo>
                  <a:cubicBezTo>
                    <a:pt x="271" y="822"/>
                    <a:pt x="253" y="790"/>
                    <a:pt x="224" y="771"/>
                  </a:cubicBezTo>
                  <a:cubicBezTo>
                    <a:pt x="211" y="758"/>
                    <a:pt x="198" y="746"/>
                    <a:pt x="196" y="735"/>
                  </a:cubicBezTo>
                  <a:cubicBezTo>
                    <a:pt x="196" y="727"/>
                    <a:pt x="198" y="719"/>
                    <a:pt x="201" y="711"/>
                  </a:cubicBezTo>
                  <a:cubicBezTo>
                    <a:pt x="207" y="697"/>
                    <a:pt x="213" y="682"/>
                    <a:pt x="220" y="668"/>
                  </a:cubicBezTo>
                  <a:cubicBezTo>
                    <a:pt x="234" y="639"/>
                    <a:pt x="245" y="609"/>
                    <a:pt x="253" y="578"/>
                  </a:cubicBezTo>
                  <a:cubicBezTo>
                    <a:pt x="257" y="564"/>
                    <a:pt x="257" y="564"/>
                    <a:pt x="257" y="564"/>
                  </a:cubicBezTo>
                  <a:cubicBezTo>
                    <a:pt x="264" y="529"/>
                    <a:pt x="273" y="496"/>
                    <a:pt x="284" y="463"/>
                  </a:cubicBezTo>
                  <a:cubicBezTo>
                    <a:pt x="311" y="389"/>
                    <a:pt x="353" y="320"/>
                    <a:pt x="407" y="263"/>
                  </a:cubicBezTo>
                  <a:cubicBezTo>
                    <a:pt x="472" y="194"/>
                    <a:pt x="575" y="145"/>
                    <a:pt x="713" y="117"/>
                  </a:cubicBezTo>
                  <a:cubicBezTo>
                    <a:pt x="818" y="94"/>
                    <a:pt x="925" y="79"/>
                    <a:pt x="1033" y="71"/>
                  </a:cubicBezTo>
                  <a:cubicBezTo>
                    <a:pt x="1087" y="68"/>
                    <a:pt x="1141" y="71"/>
                    <a:pt x="1194" y="80"/>
                  </a:cubicBezTo>
                  <a:cubicBezTo>
                    <a:pt x="1212" y="83"/>
                    <a:pt x="1229" y="71"/>
                    <a:pt x="1233" y="52"/>
                  </a:cubicBezTo>
                  <a:cubicBezTo>
                    <a:pt x="1236" y="34"/>
                    <a:pt x="1224" y="17"/>
                    <a:pt x="1206" y="13"/>
                  </a:cubicBezTo>
                  <a:cubicBezTo>
                    <a:pt x="1147" y="3"/>
                    <a:pt x="1088" y="0"/>
                    <a:pt x="1030" y="3"/>
                  </a:cubicBezTo>
                  <a:cubicBezTo>
                    <a:pt x="919" y="11"/>
                    <a:pt x="808" y="27"/>
                    <a:pt x="699" y="50"/>
                  </a:cubicBezTo>
                  <a:cubicBezTo>
                    <a:pt x="546" y="81"/>
                    <a:pt x="434" y="135"/>
                    <a:pt x="357" y="216"/>
                  </a:cubicBezTo>
                  <a:cubicBezTo>
                    <a:pt x="297" y="280"/>
                    <a:pt x="251" y="356"/>
                    <a:pt x="220" y="439"/>
                  </a:cubicBezTo>
                  <a:cubicBezTo>
                    <a:pt x="208" y="475"/>
                    <a:pt x="198" y="511"/>
                    <a:pt x="190" y="548"/>
                  </a:cubicBezTo>
                  <a:cubicBezTo>
                    <a:pt x="187" y="563"/>
                    <a:pt x="187" y="563"/>
                    <a:pt x="187" y="563"/>
                  </a:cubicBezTo>
                  <a:cubicBezTo>
                    <a:pt x="179" y="589"/>
                    <a:pt x="170" y="615"/>
                    <a:pt x="158" y="640"/>
                  </a:cubicBezTo>
                  <a:cubicBezTo>
                    <a:pt x="151" y="656"/>
                    <a:pt x="144" y="671"/>
                    <a:pt x="138" y="688"/>
                  </a:cubicBezTo>
                  <a:cubicBezTo>
                    <a:pt x="130" y="705"/>
                    <a:pt x="127" y="725"/>
                    <a:pt x="128" y="745"/>
                  </a:cubicBezTo>
                  <a:cubicBezTo>
                    <a:pt x="135" y="775"/>
                    <a:pt x="153" y="802"/>
                    <a:pt x="178" y="821"/>
                  </a:cubicBezTo>
                  <a:cubicBezTo>
                    <a:pt x="195" y="836"/>
                    <a:pt x="206" y="847"/>
                    <a:pt x="206" y="856"/>
                  </a:cubicBezTo>
                  <a:cubicBezTo>
                    <a:pt x="205" y="862"/>
                    <a:pt x="203" y="867"/>
                    <a:pt x="200" y="871"/>
                  </a:cubicBezTo>
                  <a:cubicBezTo>
                    <a:pt x="159" y="957"/>
                    <a:pt x="109" y="1039"/>
                    <a:pt x="51" y="1114"/>
                  </a:cubicBezTo>
                  <a:cubicBezTo>
                    <a:pt x="26" y="1144"/>
                    <a:pt x="0" y="1179"/>
                    <a:pt x="6" y="1214"/>
                  </a:cubicBezTo>
                  <a:cubicBezTo>
                    <a:pt x="13" y="1241"/>
                    <a:pt x="31" y="1265"/>
                    <a:pt x="55" y="127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" name="Freeform 6">
              <a:extLst>
                <a:ext uri="{FF2B5EF4-FFF2-40B4-BE49-F238E27FC236}">
                  <a16:creationId xmlns:a16="http://schemas.microsoft.com/office/drawing/2014/main" id="{70FDC790-6E0E-4FD5-9A69-4AE34441FC0C}"/>
                </a:ext>
              </a:extLst>
            </p:cNvPr>
            <p:cNvSpPr>
              <a:spLocks/>
            </p:cNvSpPr>
            <p:nvPr/>
          </p:nvSpPr>
          <p:spPr bwMode="auto">
            <a:xfrm>
              <a:off x="5745163" y="1268413"/>
              <a:ext cx="652462" cy="757238"/>
            </a:xfrm>
            <a:custGeom>
              <a:avLst/>
              <a:gdLst>
                <a:gd name="T0" fmla="*/ 71 w 375"/>
                <a:gd name="T1" fmla="*/ 408 h 435"/>
                <a:gd name="T2" fmla="*/ 75 w 375"/>
                <a:gd name="T3" fmla="*/ 393 h 435"/>
                <a:gd name="T4" fmla="*/ 97 w 375"/>
                <a:gd name="T5" fmla="*/ 309 h 435"/>
                <a:gd name="T6" fmla="*/ 191 w 375"/>
                <a:gd name="T7" fmla="*/ 156 h 435"/>
                <a:gd name="T8" fmla="*/ 348 w 375"/>
                <a:gd name="T9" fmla="*/ 69 h 435"/>
                <a:gd name="T10" fmla="*/ 372 w 375"/>
                <a:gd name="T11" fmla="*/ 44 h 435"/>
                <a:gd name="T12" fmla="*/ 362 w 375"/>
                <a:gd name="T13" fmla="*/ 11 h 435"/>
                <a:gd name="T14" fmla="*/ 328 w 375"/>
                <a:gd name="T15" fmla="*/ 4 h 435"/>
                <a:gd name="T16" fmla="*/ 141 w 375"/>
                <a:gd name="T17" fmla="*/ 109 h 435"/>
                <a:gd name="T18" fmla="*/ 33 w 375"/>
                <a:gd name="T19" fmla="*/ 286 h 435"/>
                <a:gd name="T20" fmla="*/ 8 w 375"/>
                <a:gd name="T21" fmla="*/ 378 h 435"/>
                <a:gd name="T22" fmla="*/ 5 w 375"/>
                <a:gd name="T23" fmla="*/ 393 h 435"/>
                <a:gd name="T24" fmla="*/ 30 w 375"/>
                <a:gd name="T25" fmla="*/ 434 h 435"/>
                <a:gd name="T26" fmla="*/ 38 w 375"/>
                <a:gd name="T27" fmla="*/ 435 h 435"/>
                <a:gd name="T28" fmla="*/ 71 w 375"/>
                <a:gd name="T29" fmla="*/ 408 h 4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375" h="435">
                  <a:moveTo>
                    <a:pt x="71" y="408"/>
                  </a:moveTo>
                  <a:cubicBezTo>
                    <a:pt x="75" y="393"/>
                    <a:pt x="75" y="393"/>
                    <a:pt x="75" y="393"/>
                  </a:cubicBezTo>
                  <a:cubicBezTo>
                    <a:pt x="81" y="365"/>
                    <a:pt x="88" y="337"/>
                    <a:pt x="97" y="309"/>
                  </a:cubicBezTo>
                  <a:cubicBezTo>
                    <a:pt x="118" y="252"/>
                    <a:pt x="150" y="200"/>
                    <a:pt x="191" y="156"/>
                  </a:cubicBezTo>
                  <a:cubicBezTo>
                    <a:pt x="235" y="114"/>
                    <a:pt x="289" y="84"/>
                    <a:pt x="348" y="69"/>
                  </a:cubicBezTo>
                  <a:cubicBezTo>
                    <a:pt x="360" y="66"/>
                    <a:pt x="369" y="56"/>
                    <a:pt x="372" y="44"/>
                  </a:cubicBezTo>
                  <a:cubicBezTo>
                    <a:pt x="375" y="32"/>
                    <a:pt x="371" y="20"/>
                    <a:pt x="362" y="11"/>
                  </a:cubicBezTo>
                  <a:cubicBezTo>
                    <a:pt x="353" y="3"/>
                    <a:pt x="340" y="0"/>
                    <a:pt x="328" y="4"/>
                  </a:cubicBezTo>
                  <a:cubicBezTo>
                    <a:pt x="258" y="22"/>
                    <a:pt x="194" y="58"/>
                    <a:pt x="141" y="109"/>
                  </a:cubicBezTo>
                  <a:cubicBezTo>
                    <a:pt x="94" y="160"/>
                    <a:pt x="57" y="220"/>
                    <a:pt x="33" y="286"/>
                  </a:cubicBezTo>
                  <a:cubicBezTo>
                    <a:pt x="23" y="316"/>
                    <a:pt x="15" y="347"/>
                    <a:pt x="8" y="378"/>
                  </a:cubicBezTo>
                  <a:cubicBezTo>
                    <a:pt x="5" y="393"/>
                    <a:pt x="5" y="393"/>
                    <a:pt x="5" y="393"/>
                  </a:cubicBezTo>
                  <a:cubicBezTo>
                    <a:pt x="0" y="411"/>
                    <a:pt x="12" y="430"/>
                    <a:pt x="30" y="434"/>
                  </a:cubicBezTo>
                  <a:cubicBezTo>
                    <a:pt x="33" y="434"/>
                    <a:pt x="35" y="435"/>
                    <a:pt x="38" y="435"/>
                  </a:cubicBezTo>
                  <a:cubicBezTo>
                    <a:pt x="54" y="435"/>
                    <a:pt x="68" y="424"/>
                    <a:pt x="71" y="40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" name="Oval 7">
              <a:extLst>
                <a:ext uri="{FF2B5EF4-FFF2-40B4-BE49-F238E27FC236}">
                  <a16:creationId xmlns:a16="http://schemas.microsoft.com/office/drawing/2014/main" id="{C0EB0A72-09B9-4C1C-BE4A-4A71BBA0DE5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80075" y="2111376"/>
              <a:ext cx="119062" cy="11747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" name="Freeform 8">
              <a:extLst>
                <a:ext uri="{FF2B5EF4-FFF2-40B4-BE49-F238E27FC236}">
                  <a16:creationId xmlns:a16="http://schemas.microsoft.com/office/drawing/2014/main" id="{F5477A86-2AFA-457D-9B3F-8683C6C87587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805613" y="1338263"/>
              <a:ext cx="1552575" cy="2374900"/>
            </a:xfrm>
            <a:custGeom>
              <a:avLst/>
              <a:gdLst>
                <a:gd name="T0" fmla="*/ 118 w 892"/>
                <a:gd name="T1" fmla="*/ 768 h 1365"/>
                <a:gd name="T2" fmla="*/ 306 w 892"/>
                <a:gd name="T3" fmla="*/ 963 h 1365"/>
                <a:gd name="T4" fmla="*/ 242 w 892"/>
                <a:gd name="T5" fmla="*/ 1126 h 1365"/>
                <a:gd name="T6" fmla="*/ 310 w 892"/>
                <a:gd name="T7" fmla="*/ 1229 h 1365"/>
                <a:gd name="T8" fmla="*/ 583 w 892"/>
                <a:gd name="T9" fmla="*/ 1229 h 1365"/>
                <a:gd name="T10" fmla="*/ 651 w 892"/>
                <a:gd name="T11" fmla="*/ 1126 h 1365"/>
                <a:gd name="T12" fmla="*/ 586 w 892"/>
                <a:gd name="T13" fmla="*/ 963 h 1365"/>
                <a:gd name="T14" fmla="*/ 775 w 892"/>
                <a:gd name="T15" fmla="*/ 768 h 1365"/>
                <a:gd name="T16" fmla="*/ 446 w 892"/>
                <a:gd name="T17" fmla="*/ 0 h 1365"/>
                <a:gd name="T18" fmla="*/ 344 w 892"/>
                <a:gd name="T19" fmla="*/ 512 h 1365"/>
                <a:gd name="T20" fmla="*/ 276 w 892"/>
                <a:gd name="T21" fmla="*/ 478 h 1365"/>
                <a:gd name="T22" fmla="*/ 344 w 892"/>
                <a:gd name="T23" fmla="*/ 478 h 1365"/>
                <a:gd name="T24" fmla="*/ 480 w 892"/>
                <a:gd name="T25" fmla="*/ 956 h 1365"/>
                <a:gd name="T26" fmla="*/ 412 w 892"/>
                <a:gd name="T27" fmla="*/ 580 h 1365"/>
                <a:gd name="T28" fmla="*/ 480 w 892"/>
                <a:gd name="T29" fmla="*/ 956 h 1365"/>
                <a:gd name="T30" fmla="*/ 378 w 892"/>
                <a:gd name="T31" fmla="*/ 1229 h 1365"/>
                <a:gd name="T32" fmla="*/ 446 w 892"/>
                <a:gd name="T33" fmla="*/ 1297 h 1365"/>
                <a:gd name="T34" fmla="*/ 549 w 892"/>
                <a:gd name="T35" fmla="*/ 1160 h 1365"/>
                <a:gd name="T36" fmla="*/ 310 w 892"/>
                <a:gd name="T37" fmla="*/ 1126 h 1365"/>
                <a:gd name="T38" fmla="*/ 344 w 892"/>
                <a:gd name="T39" fmla="*/ 1024 h 1365"/>
                <a:gd name="T40" fmla="*/ 583 w 892"/>
                <a:gd name="T41" fmla="*/ 1058 h 1365"/>
                <a:gd name="T42" fmla="*/ 822 w 892"/>
                <a:gd name="T43" fmla="*/ 452 h 1365"/>
                <a:gd name="T44" fmla="*/ 655 w 892"/>
                <a:gd name="T45" fmla="*/ 782 h 1365"/>
                <a:gd name="T46" fmla="*/ 549 w 892"/>
                <a:gd name="T47" fmla="*/ 580 h 1365"/>
                <a:gd name="T48" fmla="*/ 685 w 892"/>
                <a:gd name="T49" fmla="*/ 478 h 1365"/>
                <a:gd name="T50" fmla="*/ 480 w 892"/>
                <a:gd name="T51" fmla="*/ 478 h 1365"/>
                <a:gd name="T52" fmla="*/ 412 w 892"/>
                <a:gd name="T53" fmla="*/ 512 h 1365"/>
                <a:gd name="T54" fmla="*/ 310 w 892"/>
                <a:gd name="T55" fmla="*/ 375 h 1365"/>
                <a:gd name="T56" fmla="*/ 310 w 892"/>
                <a:gd name="T57" fmla="*/ 580 h 1365"/>
                <a:gd name="T58" fmla="*/ 344 w 892"/>
                <a:gd name="T59" fmla="*/ 883 h 1365"/>
                <a:gd name="T60" fmla="*/ 169 w 892"/>
                <a:gd name="T61" fmla="*/ 722 h 1365"/>
                <a:gd name="T62" fmla="*/ 446 w 892"/>
                <a:gd name="T63" fmla="*/ 68 h 1365"/>
                <a:gd name="T64" fmla="*/ 549 w 892"/>
                <a:gd name="T65" fmla="*/ 512 h 1365"/>
                <a:gd name="T66" fmla="*/ 583 w 892"/>
                <a:gd name="T67" fmla="*/ 444 h 1365"/>
                <a:gd name="T68" fmla="*/ 583 w 892"/>
                <a:gd name="T69" fmla="*/ 512 h 13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892" h="1365">
                  <a:moveTo>
                    <a:pt x="3" y="451"/>
                  </a:moveTo>
                  <a:cubicBezTo>
                    <a:pt x="0" y="567"/>
                    <a:pt x="41" y="680"/>
                    <a:pt x="118" y="768"/>
                  </a:cubicBezTo>
                  <a:cubicBezTo>
                    <a:pt x="142" y="793"/>
                    <a:pt x="168" y="816"/>
                    <a:pt x="196" y="836"/>
                  </a:cubicBezTo>
                  <a:cubicBezTo>
                    <a:pt x="246" y="875"/>
                    <a:pt x="294" y="912"/>
                    <a:pt x="306" y="963"/>
                  </a:cubicBezTo>
                  <a:cubicBezTo>
                    <a:pt x="267" y="978"/>
                    <a:pt x="242" y="1016"/>
                    <a:pt x="242" y="1058"/>
                  </a:cubicBezTo>
                  <a:cubicBezTo>
                    <a:pt x="242" y="1126"/>
                    <a:pt x="242" y="1126"/>
                    <a:pt x="242" y="1126"/>
                  </a:cubicBezTo>
                  <a:cubicBezTo>
                    <a:pt x="242" y="1170"/>
                    <a:pt x="269" y="1208"/>
                    <a:pt x="310" y="1222"/>
                  </a:cubicBezTo>
                  <a:cubicBezTo>
                    <a:pt x="310" y="1229"/>
                    <a:pt x="310" y="1229"/>
                    <a:pt x="310" y="1229"/>
                  </a:cubicBezTo>
                  <a:cubicBezTo>
                    <a:pt x="310" y="1304"/>
                    <a:pt x="371" y="1365"/>
                    <a:pt x="446" y="1365"/>
                  </a:cubicBezTo>
                  <a:cubicBezTo>
                    <a:pt x="522" y="1365"/>
                    <a:pt x="583" y="1304"/>
                    <a:pt x="583" y="1229"/>
                  </a:cubicBezTo>
                  <a:cubicBezTo>
                    <a:pt x="583" y="1222"/>
                    <a:pt x="583" y="1222"/>
                    <a:pt x="583" y="1222"/>
                  </a:cubicBezTo>
                  <a:cubicBezTo>
                    <a:pt x="624" y="1208"/>
                    <a:pt x="651" y="1170"/>
                    <a:pt x="651" y="1126"/>
                  </a:cubicBezTo>
                  <a:cubicBezTo>
                    <a:pt x="651" y="1058"/>
                    <a:pt x="651" y="1058"/>
                    <a:pt x="651" y="1058"/>
                  </a:cubicBezTo>
                  <a:cubicBezTo>
                    <a:pt x="651" y="1016"/>
                    <a:pt x="625" y="978"/>
                    <a:pt x="586" y="963"/>
                  </a:cubicBezTo>
                  <a:cubicBezTo>
                    <a:pt x="599" y="912"/>
                    <a:pt x="646" y="875"/>
                    <a:pt x="696" y="836"/>
                  </a:cubicBezTo>
                  <a:cubicBezTo>
                    <a:pt x="724" y="816"/>
                    <a:pt x="750" y="793"/>
                    <a:pt x="775" y="768"/>
                  </a:cubicBezTo>
                  <a:cubicBezTo>
                    <a:pt x="851" y="680"/>
                    <a:pt x="892" y="567"/>
                    <a:pt x="890" y="451"/>
                  </a:cubicBezTo>
                  <a:cubicBezTo>
                    <a:pt x="889" y="205"/>
                    <a:pt x="692" y="5"/>
                    <a:pt x="446" y="0"/>
                  </a:cubicBezTo>
                  <a:cubicBezTo>
                    <a:pt x="201" y="5"/>
                    <a:pt x="4" y="205"/>
                    <a:pt x="3" y="451"/>
                  </a:cubicBezTo>
                  <a:close/>
                  <a:moveTo>
                    <a:pt x="344" y="512"/>
                  </a:moveTo>
                  <a:cubicBezTo>
                    <a:pt x="310" y="512"/>
                    <a:pt x="310" y="512"/>
                    <a:pt x="310" y="512"/>
                  </a:cubicBezTo>
                  <a:cubicBezTo>
                    <a:pt x="291" y="512"/>
                    <a:pt x="276" y="497"/>
                    <a:pt x="276" y="478"/>
                  </a:cubicBezTo>
                  <a:cubicBezTo>
                    <a:pt x="276" y="459"/>
                    <a:pt x="291" y="444"/>
                    <a:pt x="310" y="444"/>
                  </a:cubicBezTo>
                  <a:cubicBezTo>
                    <a:pt x="329" y="444"/>
                    <a:pt x="344" y="459"/>
                    <a:pt x="344" y="478"/>
                  </a:cubicBezTo>
                  <a:lnTo>
                    <a:pt x="344" y="512"/>
                  </a:lnTo>
                  <a:close/>
                  <a:moveTo>
                    <a:pt x="480" y="956"/>
                  </a:moveTo>
                  <a:cubicBezTo>
                    <a:pt x="412" y="956"/>
                    <a:pt x="412" y="956"/>
                    <a:pt x="412" y="956"/>
                  </a:cubicBezTo>
                  <a:cubicBezTo>
                    <a:pt x="412" y="580"/>
                    <a:pt x="412" y="580"/>
                    <a:pt x="412" y="580"/>
                  </a:cubicBezTo>
                  <a:cubicBezTo>
                    <a:pt x="480" y="580"/>
                    <a:pt x="480" y="580"/>
                    <a:pt x="480" y="580"/>
                  </a:cubicBezTo>
                  <a:lnTo>
                    <a:pt x="480" y="956"/>
                  </a:lnTo>
                  <a:close/>
                  <a:moveTo>
                    <a:pt x="446" y="1297"/>
                  </a:moveTo>
                  <a:cubicBezTo>
                    <a:pt x="409" y="1297"/>
                    <a:pt x="378" y="1266"/>
                    <a:pt x="378" y="1229"/>
                  </a:cubicBezTo>
                  <a:cubicBezTo>
                    <a:pt x="515" y="1229"/>
                    <a:pt x="515" y="1229"/>
                    <a:pt x="515" y="1229"/>
                  </a:cubicBezTo>
                  <a:cubicBezTo>
                    <a:pt x="515" y="1266"/>
                    <a:pt x="484" y="1297"/>
                    <a:pt x="446" y="1297"/>
                  </a:cubicBezTo>
                  <a:close/>
                  <a:moveTo>
                    <a:pt x="583" y="1126"/>
                  </a:moveTo>
                  <a:cubicBezTo>
                    <a:pt x="583" y="1145"/>
                    <a:pt x="568" y="1160"/>
                    <a:pt x="549" y="1160"/>
                  </a:cubicBezTo>
                  <a:cubicBezTo>
                    <a:pt x="344" y="1160"/>
                    <a:pt x="344" y="1160"/>
                    <a:pt x="344" y="1160"/>
                  </a:cubicBezTo>
                  <a:cubicBezTo>
                    <a:pt x="325" y="1160"/>
                    <a:pt x="310" y="1145"/>
                    <a:pt x="310" y="1126"/>
                  </a:cubicBezTo>
                  <a:cubicBezTo>
                    <a:pt x="310" y="1058"/>
                    <a:pt x="310" y="1058"/>
                    <a:pt x="310" y="1058"/>
                  </a:cubicBezTo>
                  <a:cubicBezTo>
                    <a:pt x="310" y="1039"/>
                    <a:pt x="325" y="1024"/>
                    <a:pt x="344" y="1024"/>
                  </a:cubicBezTo>
                  <a:cubicBezTo>
                    <a:pt x="549" y="1024"/>
                    <a:pt x="549" y="1024"/>
                    <a:pt x="549" y="1024"/>
                  </a:cubicBezTo>
                  <a:cubicBezTo>
                    <a:pt x="568" y="1024"/>
                    <a:pt x="583" y="1039"/>
                    <a:pt x="583" y="1058"/>
                  </a:cubicBezTo>
                  <a:lnTo>
                    <a:pt x="583" y="1126"/>
                  </a:lnTo>
                  <a:close/>
                  <a:moveTo>
                    <a:pt x="822" y="452"/>
                  </a:moveTo>
                  <a:cubicBezTo>
                    <a:pt x="824" y="551"/>
                    <a:pt x="789" y="647"/>
                    <a:pt x="724" y="722"/>
                  </a:cubicBezTo>
                  <a:cubicBezTo>
                    <a:pt x="703" y="744"/>
                    <a:pt x="679" y="764"/>
                    <a:pt x="655" y="782"/>
                  </a:cubicBezTo>
                  <a:cubicBezTo>
                    <a:pt x="614" y="810"/>
                    <a:pt x="579" y="844"/>
                    <a:pt x="549" y="883"/>
                  </a:cubicBezTo>
                  <a:cubicBezTo>
                    <a:pt x="549" y="580"/>
                    <a:pt x="549" y="580"/>
                    <a:pt x="549" y="580"/>
                  </a:cubicBezTo>
                  <a:cubicBezTo>
                    <a:pt x="583" y="580"/>
                    <a:pt x="583" y="580"/>
                    <a:pt x="583" y="580"/>
                  </a:cubicBezTo>
                  <a:cubicBezTo>
                    <a:pt x="639" y="580"/>
                    <a:pt x="685" y="534"/>
                    <a:pt x="685" y="478"/>
                  </a:cubicBezTo>
                  <a:cubicBezTo>
                    <a:pt x="685" y="421"/>
                    <a:pt x="639" y="375"/>
                    <a:pt x="583" y="375"/>
                  </a:cubicBezTo>
                  <a:cubicBezTo>
                    <a:pt x="526" y="375"/>
                    <a:pt x="480" y="421"/>
                    <a:pt x="480" y="478"/>
                  </a:cubicBezTo>
                  <a:cubicBezTo>
                    <a:pt x="480" y="512"/>
                    <a:pt x="480" y="512"/>
                    <a:pt x="480" y="512"/>
                  </a:cubicBezTo>
                  <a:cubicBezTo>
                    <a:pt x="412" y="512"/>
                    <a:pt x="412" y="512"/>
                    <a:pt x="412" y="512"/>
                  </a:cubicBezTo>
                  <a:cubicBezTo>
                    <a:pt x="412" y="478"/>
                    <a:pt x="412" y="478"/>
                    <a:pt x="412" y="478"/>
                  </a:cubicBezTo>
                  <a:cubicBezTo>
                    <a:pt x="412" y="421"/>
                    <a:pt x="366" y="375"/>
                    <a:pt x="310" y="375"/>
                  </a:cubicBezTo>
                  <a:cubicBezTo>
                    <a:pt x="253" y="375"/>
                    <a:pt x="207" y="421"/>
                    <a:pt x="207" y="478"/>
                  </a:cubicBezTo>
                  <a:cubicBezTo>
                    <a:pt x="207" y="534"/>
                    <a:pt x="253" y="580"/>
                    <a:pt x="310" y="580"/>
                  </a:cubicBezTo>
                  <a:cubicBezTo>
                    <a:pt x="344" y="580"/>
                    <a:pt x="344" y="580"/>
                    <a:pt x="344" y="580"/>
                  </a:cubicBezTo>
                  <a:cubicBezTo>
                    <a:pt x="344" y="883"/>
                    <a:pt x="344" y="883"/>
                    <a:pt x="344" y="883"/>
                  </a:cubicBezTo>
                  <a:cubicBezTo>
                    <a:pt x="314" y="844"/>
                    <a:pt x="278" y="810"/>
                    <a:pt x="238" y="782"/>
                  </a:cubicBezTo>
                  <a:cubicBezTo>
                    <a:pt x="213" y="764"/>
                    <a:pt x="190" y="744"/>
                    <a:pt x="169" y="722"/>
                  </a:cubicBezTo>
                  <a:cubicBezTo>
                    <a:pt x="104" y="647"/>
                    <a:pt x="69" y="551"/>
                    <a:pt x="71" y="452"/>
                  </a:cubicBezTo>
                  <a:cubicBezTo>
                    <a:pt x="74" y="244"/>
                    <a:pt x="246" y="68"/>
                    <a:pt x="446" y="68"/>
                  </a:cubicBezTo>
                  <a:cubicBezTo>
                    <a:pt x="647" y="68"/>
                    <a:pt x="819" y="244"/>
                    <a:pt x="822" y="452"/>
                  </a:cubicBezTo>
                  <a:close/>
                  <a:moveTo>
                    <a:pt x="549" y="512"/>
                  </a:moveTo>
                  <a:cubicBezTo>
                    <a:pt x="549" y="478"/>
                    <a:pt x="549" y="478"/>
                    <a:pt x="549" y="478"/>
                  </a:cubicBezTo>
                  <a:cubicBezTo>
                    <a:pt x="549" y="459"/>
                    <a:pt x="564" y="444"/>
                    <a:pt x="583" y="444"/>
                  </a:cubicBezTo>
                  <a:cubicBezTo>
                    <a:pt x="602" y="444"/>
                    <a:pt x="617" y="459"/>
                    <a:pt x="617" y="478"/>
                  </a:cubicBezTo>
                  <a:cubicBezTo>
                    <a:pt x="617" y="497"/>
                    <a:pt x="602" y="512"/>
                    <a:pt x="583" y="512"/>
                  </a:cubicBezTo>
                  <a:lnTo>
                    <a:pt x="549" y="51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" name="Freeform 9">
              <a:extLst>
                <a:ext uri="{FF2B5EF4-FFF2-40B4-BE49-F238E27FC236}">
                  <a16:creationId xmlns:a16="http://schemas.microsoft.com/office/drawing/2014/main" id="{2EA6B4A5-4C3B-4F3D-B7BB-12C1B7B45D6B}"/>
                </a:ext>
              </a:extLst>
            </p:cNvPr>
            <p:cNvSpPr>
              <a:spLocks/>
            </p:cNvSpPr>
            <p:nvPr/>
          </p:nvSpPr>
          <p:spPr bwMode="auto">
            <a:xfrm>
              <a:off x="8472488" y="2051051"/>
              <a:ext cx="298450" cy="119063"/>
            </a:xfrm>
            <a:custGeom>
              <a:avLst/>
              <a:gdLst>
                <a:gd name="T0" fmla="*/ 34 w 171"/>
                <a:gd name="T1" fmla="*/ 68 h 68"/>
                <a:gd name="T2" fmla="*/ 137 w 171"/>
                <a:gd name="T3" fmla="*/ 68 h 68"/>
                <a:gd name="T4" fmla="*/ 171 w 171"/>
                <a:gd name="T5" fmla="*/ 34 h 68"/>
                <a:gd name="T6" fmla="*/ 137 w 171"/>
                <a:gd name="T7" fmla="*/ 0 h 68"/>
                <a:gd name="T8" fmla="*/ 34 w 171"/>
                <a:gd name="T9" fmla="*/ 0 h 68"/>
                <a:gd name="T10" fmla="*/ 0 w 171"/>
                <a:gd name="T11" fmla="*/ 34 h 68"/>
                <a:gd name="T12" fmla="*/ 34 w 171"/>
                <a:gd name="T13" fmla="*/ 68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1" h="68">
                  <a:moveTo>
                    <a:pt x="34" y="68"/>
                  </a:moveTo>
                  <a:cubicBezTo>
                    <a:pt x="137" y="68"/>
                    <a:pt x="137" y="68"/>
                    <a:pt x="137" y="68"/>
                  </a:cubicBezTo>
                  <a:cubicBezTo>
                    <a:pt x="156" y="68"/>
                    <a:pt x="171" y="53"/>
                    <a:pt x="171" y="34"/>
                  </a:cubicBezTo>
                  <a:cubicBezTo>
                    <a:pt x="171" y="15"/>
                    <a:pt x="156" y="0"/>
                    <a:pt x="137" y="0"/>
                  </a:cubicBezTo>
                  <a:cubicBezTo>
                    <a:pt x="34" y="0"/>
                    <a:pt x="34" y="0"/>
                    <a:pt x="34" y="0"/>
                  </a:cubicBezTo>
                  <a:cubicBezTo>
                    <a:pt x="16" y="0"/>
                    <a:pt x="0" y="15"/>
                    <a:pt x="0" y="34"/>
                  </a:cubicBezTo>
                  <a:cubicBezTo>
                    <a:pt x="0" y="53"/>
                    <a:pt x="16" y="68"/>
                    <a:pt x="34" y="6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" name="Freeform 10">
              <a:extLst>
                <a:ext uri="{FF2B5EF4-FFF2-40B4-BE49-F238E27FC236}">
                  <a16:creationId xmlns:a16="http://schemas.microsoft.com/office/drawing/2014/main" id="{7F36445A-D88C-421C-9359-B6A405A28698}"/>
                </a:ext>
              </a:extLst>
            </p:cNvPr>
            <p:cNvSpPr>
              <a:spLocks/>
            </p:cNvSpPr>
            <p:nvPr/>
          </p:nvSpPr>
          <p:spPr bwMode="auto">
            <a:xfrm>
              <a:off x="8191500" y="1249363"/>
              <a:ext cx="252412" cy="249238"/>
            </a:xfrm>
            <a:custGeom>
              <a:avLst/>
              <a:gdLst>
                <a:gd name="T0" fmla="*/ 36 w 145"/>
                <a:gd name="T1" fmla="*/ 143 h 143"/>
                <a:gd name="T2" fmla="*/ 61 w 145"/>
                <a:gd name="T3" fmla="*/ 133 h 143"/>
                <a:gd name="T4" fmla="*/ 133 w 145"/>
                <a:gd name="T5" fmla="*/ 60 h 143"/>
                <a:gd name="T6" fmla="*/ 142 w 145"/>
                <a:gd name="T7" fmla="*/ 27 h 143"/>
                <a:gd name="T8" fmla="*/ 118 w 145"/>
                <a:gd name="T9" fmla="*/ 3 h 143"/>
                <a:gd name="T10" fmla="*/ 85 w 145"/>
                <a:gd name="T11" fmla="*/ 12 h 143"/>
                <a:gd name="T12" fmla="*/ 12 w 145"/>
                <a:gd name="T13" fmla="*/ 84 h 143"/>
                <a:gd name="T14" fmla="*/ 5 w 145"/>
                <a:gd name="T15" fmla="*/ 122 h 143"/>
                <a:gd name="T16" fmla="*/ 36 w 145"/>
                <a:gd name="T17" fmla="*/ 143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45" h="143">
                  <a:moveTo>
                    <a:pt x="36" y="143"/>
                  </a:moveTo>
                  <a:cubicBezTo>
                    <a:pt x="46" y="143"/>
                    <a:pt x="54" y="139"/>
                    <a:pt x="61" y="133"/>
                  </a:cubicBezTo>
                  <a:cubicBezTo>
                    <a:pt x="133" y="60"/>
                    <a:pt x="133" y="60"/>
                    <a:pt x="133" y="60"/>
                  </a:cubicBezTo>
                  <a:cubicBezTo>
                    <a:pt x="142" y="52"/>
                    <a:pt x="145" y="39"/>
                    <a:pt x="142" y="27"/>
                  </a:cubicBezTo>
                  <a:cubicBezTo>
                    <a:pt x="139" y="15"/>
                    <a:pt x="130" y="6"/>
                    <a:pt x="118" y="3"/>
                  </a:cubicBezTo>
                  <a:cubicBezTo>
                    <a:pt x="106" y="0"/>
                    <a:pt x="93" y="3"/>
                    <a:pt x="85" y="12"/>
                  </a:cubicBezTo>
                  <a:cubicBezTo>
                    <a:pt x="12" y="84"/>
                    <a:pt x="12" y="84"/>
                    <a:pt x="12" y="84"/>
                  </a:cubicBezTo>
                  <a:cubicBezTo>
                    <a:pt x="3" y="94"/>
                    <a:pt x="0" y="109"/>
                    <a:pt x="5" y="122"/>
                  </a:cubicBezTo>
                  <a:cubicBezTo>
                    <a:pt x="10" y="134"/>
                    <a:pt x="23" y="143"/>
                    <a:pt x="36" y="14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" name="Freeform 11">
              <a:extLst>
                <a:ext uri="{FF2B5EF4-FFF2-40B4-BE49-F238E27FC236}">
                  <a16:creationId xmlns:a16="http://schemas.microsoft.com/office/drawing/2014/main" id="{42BC5436-B583-4AB2-A62D-03E563ECDFD7}"/>
                </a:ext>
              </a:extLst>
            </p:cNvPr>
            <p:cNvSpPr>
              <a:spLocks/>
            </p:cNvSpPr>
            <p:nvPr/>
          </p:nvSpPr>
          <p:spPr bwMode="auto">
            <a:xfrm>
              <a:off x="7523163" y="922338"/>
              <a:ext cx="117475" cy="298450"/>
            </a:xfrm>
            <a:custGeom>
              <a:avLst/>
              <a:gdLst>
                <a:gd name="T0" fmla="*/ 34 w 68"/>
                <a:gd name="T1" fmla="*/ 171 h 171"/>
                <a:gd name="T2" fmla="*/ 68 w 68"/>
                <a:gd name="T3" fmla="*/ 137 h 171"/>
                <a:gd name="T4" fmla="*/ 68 w 68"/>
                <a:gd name="T5" fmla="*/ 34 h 171"/>
                <a:gd name="T6" fmla="*/ 34 w 68"/>
                <a:gd name="T7" fmla="*/ 0 h 171"/>
                <a:gd name="T8" fmla="*/ 0 w 68"/>
                <a:gd name="T9" fmla="*/ 34 h 171"/>
                <a:gd name="T10" fmla="*/ 0 w 68"/>
                <a:gd name="T11" fmla="*/ 137 h 171"/>
                <a:gd name="T12" fmla="*/ 34 w 68"/>
                <a:gd name="T13" fmla="*/ 171 h 1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8" h="171">
                  <a:moveTo>
                    <a:pt x="34" y="171"/>
                  </a:moveTo>
                  <a:cubicBezTo>
                    <a:pt x="53" y="171"/>
                    <a:pt x="68" y="155"/>
                    <a:pt x="68" y="137"/>
                  </a:cubicBezTo>
                  <a:cubicBezTo>
                    <a:pt x="68" y="34"/>
                    <a:pt x="68" y="34"/>
                    <a:pt x="68" y="34"/>
                  </a:cubicBezTo>
                  <a:cubicBezTo>
                    <a:pt x="68" y="15"/>
                    <a:pt x="53" y="0"/>
                    <a:pt x="34" y="0"/>
                  </a:cubicBezTo>
                  <a:cubicBezTo>
                    <a:pt x="15" y="0"/>
                    <a:pt x="0" y="15"/>
                    <a:pt x="0" y="34"/>
                  </a:cubicBezTo>
                  <a:cubicBezTo>
                    <a:pt x="0" y="137"/>
                    <a:pt x="0" y="137"/>
                    <a:pt x="0" y="137"/>
                  </a:cubicBezTo>
                  <a:cubicBezTo>
                    <a:pt x="0" y="155"/>
                    <a:pt x="15" y="171"/>
                    <a:pt x="34" y="17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" name="Freeform 12">
              <a:extLst>
                <a:ext uri="{FF2B5EF4-FFF2-40B4-BE49-F238E27FC236}">
                  <a16:creationId xmlns:a16="http://schemas.microsoft.com/office/drawing/2014/main" id="{AEE432CC-F6DE-4999-9C3D-3D8473B4F159}"/>
                </a:ext>
              </a:extLst>
            </p:cNvPr>
            <p:cNvSpPr>
              <a:spLocks/>
            </p:cNvSpPr>
            <p:nvPr/>
          </p:nvSpPr>
          <p:spPr bwMode="auto">
            <a:xfrm>
              <a:off x="6719888" y="1249363"/>
              <a:ext cx="249237" cy="249238"/>
            </a:xfrm>
            <a:custGeom>
              <a:avLst/>
              <a:gdLst>
                <a:gd name="T0" fmla="*/ 133 w 143"/>
                <a:gd name="T1" fmla="*/ 133 h 143"/>
                <a:gd name="T2" fmla="*/ 143 w 143"/>
                <a:gd name="T3" fmla="*/ 108 h 143"/>
                <a:gd name="T4" fmla="*/ 133 w 143"/>
                <a:gd name="T5" fmla="*/ 84 h 143"/>
                <a:gd name="T6" fmla="*/ 61 w 143"/>
                <a:gd name="T7" fmla="*/ 12 h 143"/>
                <a:gd name="T8" fmla="*/ 28 w 143"/>
                <a:gd name="T9" fmla="*/ 3 h 143"/>
                <a:gd name="T10" fmla="*/ 3 w 143"/>
                <a:gd name="T11" fmla="*/ 27 h 143"/>
                <a:gd name="T12" fmla="*/ 13 w 143"/>
                <a:gd name="T13" fmla="*/ 60 h 143"/>
                <a:gd name="T14" fmla="*/ 85 w 143"/>
                <a:gd name="T15" fmla="*/ 133 h 143"/>
                <a:gd name="T16" fmla="*/ 109 w 143"/>
                <a:gd name="T17" fmla="*/ 143 h 143"/>
                <a:gd name="T18" fmla="*/ 133 w 143"/>
                <a:gd name="T19" fmla="*/ 133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43" h="143">
                  <a:moveTo>
                    <a:pt x="133" y="133"/>
                  </a:moveTo>
                  <a:cubicBezTo>
                    <a:pt x="140" y="126"/>
                    <a:pt x="143" y="118"/>
                    <a:pt x="143" y="108"/>
                  </a:cubicBezTo>
                  <a:cubicBezTo>
                    <a:pt x="143" y="99"/>
                    <a:pt x="140" y="91"/>
                    <a:pt x="133" y="84"/>
                  </a:cubicBezTo>
                  <a:cubicBezTo>
                    <a:pt x="61" y="12"/>
                    <a:pt x="61" y="12"/>
                    <a:pt x="61" y="12"/>
                  </a:cubicBezTo>
                  <a:cubicBezTo>
                    <a:pt x="52" y="3"/>
                    <a:pt x="40" y="0"/>
                    <a:pt x="28" y="3"/>
                  </a:cubicBezTo>
                  <a:cubicBezTo>
                    <a:pt x="16" y="6"/>
                    <a:pt x="6" y="15"/>
                    <a:pt x="3" y="27"/>
                  </a:cubicBezTo>
                  <a:cubicBezTo>
                    <a:pt x="0" y="39"/>
                    <a:pt x="4" y="52"/>
                    <a:pt x="13" y="60"/>
                  </a:cubicBezTo>
                  <a:cubicBezTo>
                    <a:pt x="85" y="133"/>
                    <a:pt x="85" y="133"/>
                    <a:pt x="85" y="133"/>
                  </a:cubicBezTo>
                  <a:cubicBezTo>
                    <a:pt x="91" y="139"/>
                    <a:pt x="100" y="143"/>
                    <a:pt x="109" y="143"/>
                  </a:cubicBezTo>
                  <a:cubicBezTo>
                    <a:pt x="118" y="143"/>
                    <a:pt x="127" y="139"/>
                    <a:pt x="133" y="13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" name="Freeform 13">
              <a:extLst>
                <a:ext uri="{FF2B5EF4-FFF2-40B4-BE49-F238E27FC236}">
                  <a16:creationId xmlns:a16="http://schemas.microsoft.com/office/drawing/2014/main" id="{CD346543-4B28-44F7-A333-144DCE8BB869}"/>
                </a:ext>
              </a:extLst>
            </p:cNvPr>
            <p:cNvSpPr>
              <a:spLocks/>
            </p:cNvSpPr>
            <p:nvPr/>
          </p:nvSpPr>
          <p:spPr bwMode="auto">
            <a:xfrm>
              <a:off x="6394450" y="2051051"/>
              <a:ext cx="295275" cy="119063"/>
            </a:xfrm>
            <a:custGeom>
              <a:avLst/>
              <a:gdLst>
                <a:gd name="T0" fmla="*/ 34 w 170"/>
                <a:gd name="T1" fmla="*/ 0 h 68"/>
                <a:gd name="T2" fmla="*/ 0 w 170"/>
                <a:gd name="T3" fmla="*/ 34 h 68"/>
                <a:gd name="T4" fmla="*/ 34 w 170"/>
                <a:gd name="T5" fmla="*/ 68 h 68"/>
                <a:gd name="T6" fmla="*/ 136 w 170"/>
                <a:gd name="T7" fmla="*/ 68 h 68"/>
                <a:gd name="T8" fmla="*/ 170 w 170"/>
                <a:gd name="T9" fmla="*/ 34 h 68"/>
                <a:gd name="T10" fmla="*/ 136 w 170"/>
                <a:gd name="T11" fmla="*/ 0 h 68"/>
                <a:gd name="T12" fmla="*/ 34 w 170"/>
                <a:gd name="T13" fmla="*/ 0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0" h="68">
                  <a:moveTo>
                    <a:pt x="34" y="0"/>
                  </a:moveTo>
                  <a:cubicBezTo>
                    <a:pt x="15" y="0"/>
                    <a:pt x="0" y="15"/>
                    <a:pt x="0" y="34"/>
                  </a:cubicBezTo>
                  <a:cubicBezTo>
                    <a:pt x="0" y="53"/>
                    <a:pt x="15" y="68"/>
                    <a:pt x="34" y="68"/>
                  </a:cubicBezTo>
                  <a:cubicBezTo>
                    <a:pt x="136" y="68"/>
                    <a:pt x="136" y="68"/>
                    <a:pt x="136" y="68"/>
                  </a:cubicBezTo>
                  <a:cubicBezTo>
                    <a:pt x="155" y="68"/>
                    <a:pt x="170" y="53"/>
                    <a:pt x="170" y="34"/>
                  </a:cubicBezTo>
                  <a:cubicBezTo>
                    <a:pt x="170" y="15"/>
                    <a:pt x="155" y="0"/>
                    <a:pt x="136" y="0"/>
                  </a:cubicBezTo>
                  <a:lnTo>
                    <a:pt x="34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41" name="Inhaltsplatzhalter 4">
            <a:extLst>
              <a:ext uri="{FF2B5EF4-FFF2-40B4-BE49-F238E27FC236}">
                <a16:creationId xmlns:a16="http://schemas.microsoft.com/office/drawing/2014/main" id="{51B5508E-5A3D-4A66-8D4B-97EE9BC05D52}"/>
              </a:ext>
            </a:extLst>
          </p:cNvPr>
          <p:cNvSpPr txBox="1">
            <a:spLocks/>
          </p:cNvSpPr>
          <p:nvPr/>
        </p:nvSpPr>
        <p:spPr>
          <a:xfrm>
            <a:off x="1143000" y="1154430"/>
            <a:ext cx="3048000" cy="680186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 marL="272967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§"/>
              <a:defRPr sz="23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1pPr>
            <a:lvl2pPr marL="807798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20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2pPr>
            <a:lvl3pPr marL="1080764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9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3pPr>
            <a:lvl4pPr marL="1436256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4pPr>
            <a:lvl5pPr marL="1793335" indent="-179335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5pPr>
            <a:lvl6pPr marL="2513847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0910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7972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034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30000"/>
              </a:lnSpc>
              <a:buNone/>
            </a:pPr>
            <a:r>
              <a:rPr lang="en-US" sz="1400" b="1" dirty="0" err="1">
                <a:solidFill>
                  <a:schemeClr val="accent1"/>
                </a:solidFill>
                <a:latin typeface="+mj-lt"/>
              </a:rPr>
              <a:t>İş</a:t>
            </a:r>
            <a:r>
              <a:rPr lang="en-US" sz="1400" b="1" dirty="0">
                <a:solidFill>
                  <a:schemeClr val="accent1"/>
                </a:solidFill>
                <a:latin typeface="+mj-lt"/>
              </a:rPr>
              <a:t> </a:t>
            </a:r>
            <a:r>
              <a:rPr lang="en-US" sz="1400" b="1" dirty="0" err="1">
                <a:solidFill>
                  <a:schemeClr val="accent1"/>
                </a:solidFill>
                <a:latin typeface="+mj-lt"/>
              </a:rPr>
              <a:t>ve</a:t>
            </a:r>
            <a:r>
              <a:rPr lang="en-US" sz="1400" b="1" dirty="0">
                <a:solidFill>
                  <a:schemeClr val="accent1"/>
                </a:solidFill>
                <a:latin typeface="+mj-lt"/>
              </a:rPr>
              <a:t> </a:t>
            </a:r>
            <a:r>
              <a:rPr lang="en-US" sz="1400" b="1" dirty="0" err="1">
                <a:solidFill>
                  <a:schemeClr val="accent1"/>
                </a:solidFill>
                <a:latin typeface="+mj-lt"/>
              </a:rPr>
              <a:t>zaman</a:t>
            </a:r>
            <a:r>
              <a:rPr lang="en-US" sz="1400" b="1" dirty="0">
                <a:solidFill>
                  <a:schemeClr val="accent1"/>
                </a:solidFill>
                <a:latin typeface="+mj-lt"/>
              </a:rPr>
              <a:t> </a:t>
            </a:r>
            <a:r>
              <a:rPr lang="en-US" sz="1400" b="1" dirty="0" err="1">
                <a:solidFill>
                  <a:schemeClr val="accent1"/>
                </a:solidFill>
                <a:latin typeface="+mj-lt"/>
              </a:rPr>
              <a:t>yönetimi</a:t>
            </a:r>
            <a:br>
              <a:rPr lang="en-US" sz="1400" b="1" dirty="0">
                <a:solidFill>
                  <a:schemeClr val="accent1"/>
                </a:solidFill>
                <a:latin typeface="+mj-lt"/>
              </a:rPr>
            </a:br>
            <a:r>
              <a:rPr lang="en-US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İşleri</a:t>
            </a:r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 </a:t>
            </a:r>
            <a:r>
              <a:rPr lang="en-US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istikrarlı</a:t>
            </a:r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 </a:t>
            </a:r>
            <a:r>
              <a:rPr lang="en-US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ve</a:t>
            </a:r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 </a:t>
            </a:r>
            <a:r>
              <a:rPr lang="en-US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verimli</a:t>
            </a:r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 </a:t>
            </a:r>
            <a:r>
              <a:rPr lang="en-US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bir</a:t>
            </a:r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 </a:t>
            </a:r>
            <a:r>
              <a:rPr lang="en-US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iş</a:t>
            </a:r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 </a:t>
            </a:r>
            <a:r>
              <a:rPr lang="en-US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akışı</a:t>
            </a:r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 </a:t>
            </a:r>
            <a:r>
              <a:rPr lang="en-US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ile</a:t>
            </a:r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 </a:t>
            </a:r>
            <a:r>
              <a:rPr lang="en-US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zamanında</a:t>
            </a:r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 </a:t>
            </a:r>
            <a:r>
              <a:rPr lang="en-US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tamamlamalı</a:t>
            </a:r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. </a:t>
            </a:r>
            <a:endParaRPr lang="en-US" sz="105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</a:endParaRPr>
          </a:p>
        </p:txBody>
      </p:sp>
      <p:sp>
        <p:nvSpPr>
          <p:cNvPr id="42" name="Oval 41">
            <a:extLst>
              <a:ext uri="{FF2B5EF4-FFF2-40B4-BE49-F238E27FC236}">
                <a16:creationId xmlns:a16="http://schemas.microsoft.com/office/drawing/2014/main" id="{1D79EE0D-B27A-4E91-BDE9-3D84040F88A7}"/>
              </a:ext>
            </a:extLst>
          </p:cNvPr>
          <p:cNvSpPr/>
          <p:nvPr/>
        </p:nvSpPr>
        <p:spPr bwMode="auto">
          <a:xfrm>
            <a:off x="381000" y="1184574"/>
            <a:ext cx="619899" cy="619899"/>
          </a:xfrm>
          <a:prstGeom prst="ellipse">
            <a:avLst/>
          </a:pr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</a:rPr>
              <a:t>01</a:t>
            </a:r>
          </a:p>
        </p:txBody>
      </p:sp>
      <p:sp>
        <p:nvSpPr>
          <p:cNvPr id="43" name="Inhaltsplatzhalter 4">
            <a:extLst>
              <a:ext uri="{FF2B5EF4-FFF2-40B4-BE49-F238E27FC236}">
                <a16:creationId xmlns:a16="http://schemas.microsoft.com/office/drawing/2014/main" id="{7DE168F7-0D39-4050-89A4-89DA28E922FA}"/>
              </a:ext>
            </a:extLst>
          </p:cNvPr>
          <p:cNvSpPr txBox="1">
            <a:spLocks/>
          </p:cNvSpPr>
          <p:nvPr/>
        </p:nvSpPr>
        <p:spPr>
          <a:xfrm>
            <a:off x="1143000" y="2040187"/>
            <a:ext cx="3048000" cy="680186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 marL="272967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§"/>
              <a:defRPr sz="23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1pPr>
            <a:lvl2pPr marL="807798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20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2pPr>
            <a:lvl3pPr marL="1080764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9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3pPr>
            <a:lvl4pPr marL="1436256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4pPr>
            <a:lvl5pPr marL="1793335" indent="-179335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5pPr>
            <a:lvl6pPr marL="2513847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0910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7972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034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30000"/>
              </a:lnSpc>
              <a:buNone/>
            </a:pPr>
            <a:r>
              <a:rPr lang="en-US" sz="1400" b="1" dirty="0" err="1">
                <a:solidFill>
                  <a:schemeClr val="accent2"/>
                </a:solidFill>
                <a:latin typeface="+mj-lt"/>
              </a:rPr>
              <a:t>Analitik</a:t>
            </a:r>
            <a:r>
              <a:rPr lang="en-US" sz="1400" b="1" dirty="0">
                <a:solidFill>
                  <a:schemeClr val="accent2"/>
                </a:solidFill>
                <a:latin typeface="+mj-lt"/>
              </a:rPr>
              <a:t> </a:t>
            </a:r>
            <a:r>
              <a:rPr lang="en-US" sz="1400" b="1" dirty="0" err="1">
                <a:solidFill>
                  <a:schemeClr val="accent2"/>
                </a:solidFill>
                <a:latin typeface="+mj-lt"/>
              </a:rPr>
              <a:t>düşünme</a:t>
            </a:r>
            <a:br>
              <a:rPr lang="en-US" sz="1400" b="1" dirty="0">
                <a:solidFill>
                  <a:schemeClr val="accent1"/>
                </a:solidFill>
                <a:latin typeface="+mj-lt"/>
              </a:rPr>
            </a:br>
            <a:r>
              <a:rPr lang="en-US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Sorunları</a:t>
            </a:r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 </a:t>
            </a:r>
            <a:r>
              <a:rPr lang="en-US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parçalara</a:t>
            </a:r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 </a:t>
            </a:r>
            <a:r>
              <a:rPr lang="en-US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ayırarak</a:t>
            </a:r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 </a:t>
            </a:r>
            <a:r>
              <a:rPr lang="en-US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bütünü</a:t>
            </a:r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 </a:t>
            </a:r>
            <a:r>
              <a:rPr lang="en-US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çözümlemek</a:t>
            </a:r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 </a:t>
            </a:r>
            <a:r>
              <a:rPr lang="en-US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ve</a:t>
            </a:r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 </a:t>
            </a:r>
            <a:r>
              <a:rPr lang="en-US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geliştirebilmektir</a:t>
            </a:r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. </a:t>
            </a:r>
            <a:endParaRPr lang="en-US" sz="12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</a:endParaRPr>
          </a:p>
        </p:txBody>
      </p:sp>
      <p:sp>
        <p:nvSpPr>
          <p:cNvPr id="44" name="Oval 43">
            <a:extLst>
              <a:ext uri="{FF2B5EF4-FFF2-40B4-BE49-F238E27FC236}">
                <a16:creationId xmlns:a16="http://schemas.microsoft.com/office/drawing/2014/main" id="{573D163E-AD58-4A0B-A2F4-59B841AD78F9}"/>
              </a:ext>
            </a:extLst>
          </p:cNvPr>
          <p:cNvSpPr/>
          <p:nvPr/>
        </p:nvSpPr>
        <p:spPr bwMode="auto">
          <a:xfrm>
            <a:off x="381000" y="2070331"/>
            <a:ext cx="619899" cy="619899"/>
          </a:xfrm>
          <a:prstGeom prst="ellipse">
            <a:avLst/>
          </a:prstGeom>
          <a:solidFill>
            <a:schemeClr val="accent2"/>
          </a:solidFill>
          <a:ln w="9525">
            <a:noFill/>
            <a:round/>
            <a:headEnd/>
            <a:tailEnd/>
          </a:ln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</a:rPr>
              <a:t>02</a:t>
            </a:r>
          </a:p>
        </p:txBody>
      </p:sp>
      <p:sp>
        <p:nvSpPr>
          <p:cNvPr id="45" name="Inhaltsplatzhalter 4">
            <a:extLst>
              <a:ext uri="{FF2B5EF4-FFF2-40B4-BE49-F238E27FC236}">
                <a16:creationId xmlns:a16="http://schemas.microsoft.com/office/drawing/2014/main" id="{6C855860-18DA-414B-BEFB-8C5D161F4EF7}"/>
              </a:ext>
            </a:extLst>
          </p:cNvPr>
          <p:cNvSpPr txBox="1">
            <a:spLocks/>
          </p:cNvSpPr>
          <p:nvPr/>
        </p:nvSpPr>
        <p:spPr>
          <a:xfrm>
            <a:off x="1143000" y="2925944"/>
            <a:ext cx="3048000" cy="680186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 marL="272967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§"/>
              <a:defRPr sz="23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1pPr>
            <a:lvl2pPr marL="807798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20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2pPr>
            <a:lvl3pPr marL="1080764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9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3pPr>
            <a:lvl4pPr marL="1436256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4pPr>
            <a:lvl5pPr marL="1793335" indent="-179335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5pPr>
            <a:lvl6pPr marL="2513847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0910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7972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034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30000"/>
              </a:lnSpc>
              <a:buNone/>
            </a:pPr>
            <a:r>
              <a:rPr lang="en-US" sz="1400" b="1" dirty="0" err="1">
                <a:solidFill>
                  <a:schemeClr val="accent3"/>
                </a:solidFill>
                <a:latin typeface="+mj-lt"/>
              </a:rPr>
              <a:t>İletişim</a:t>
            </a:r>
            <a:r>
              <a:rPr lang="en-US" sz="1400" b="1" dirty="0">
                <a:solidFill>
                  <a:schemeClr val="accent3"/>
                </a:solidFill>
                <a:latin typeface="+mj-lt"/>
              </a:rPr>
              <a:t> </a:t>
            </a:r>
            <a:r>
              <a:rPr lang="en-US" sz="1400" b="1" dirty="0" err="1">
                <a:solidFill>
                  <a:schemeClr val="accent3"/>
                </a:solidFill>
                <a:latin typeface="+mj-lt"/>
              </a:rPr>
              <a:t>becerisi</a:t>
            </a:r>
            <a:br>
              <a:rPr lang="en-US" sz="1400" b="1" dirty="0">
                <a:solidFill>
                  <a:schemeClr val="accent1"/>
                </a:solidFill>
                <a:latin typeface="+mj-lt"/>
              </a:rPr>
            </a:br>
            <a:r>
              <a:rPr lang="en-US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Ekip</a:t>
            </a:r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 </a:t>
            </a:r>
            <a:r>
              <a:rPr lang="en-US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çalışması</a:t>
            </a:r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 </a:t>
            </a:r>
            <a:r>
              <a:rPr lang="en-US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ve</a:t>
            </a:r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 </a:t>
            </a:r>
            <a:r>
              <a:rPr lang="en-US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yönetimini</a:t>
            </a:r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 </a:t>
            </a:r>
            <a:r>
              <a:rPr lang="en-US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sağlayabilmek</a:t>
            </a:r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 de </a:t>
            </a:r>
            <a:r>
              <a:rPr lang="en-US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iletişim</a:t>
            </a:r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 </a:t>
            </a:r>
            <a:r>
              <a:rPr lang="en-US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becerisinin</a:t>
            </a:r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 </a:t>
            </a:r>
            <a:r>
              <a:rPr lang="en-US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bir</a:t>
            </a:r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 </a:t>
            </a:r>
            <a:r>
              <a:rPr lang="en-US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parçasıdır</a:t>
            </a:r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. </a:t>
            </a:r>
            <a:endParaRPr lang="en-US" sz="105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</a:endParaRPr>
          </a:p>
        </p:txBody>
      </p:sp>
      <p:sp>
        <p:nvSpPr>
          <p:cNvPr id="46" name="Oval 45">
            <a:extLst>
              <a:ext uri="{FF2B5EF4-FFF2-40B4-BE49-F238E27FC236}">
                <a16:creationId xmlns:a16="http://schemas.microsoft.com/office/drawing/2014/main" id="{1BCC49FC-09FC-42F6-B85D-C0054733E434}"/>
              </a:ext>
            </a:extLst>
          </p:cNvPr>
          <p:cNvSpPr/>
          <p:nvPr/>
        </p:nvSpPr>
        <p:spPr bwMode="auto">
          <a:xfrm>
            <a:off x="381000" y="2956088"/>
            <a:ext cx="619899" cy="619899"/>
          </a:xfrm>
          <a:prstGeom prst="ellipse">
            <a:avLst/>
          </a:prstGeom>
          <a:solidFill>
            <a:schemeClr val="accent3"/>
          </a:solidFill>
          <a:ln w="9525">
            <a:noFill/>
            <a:round/>
            <a:headEnd/>
            <a:tailEnd/>
          </a:ln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</a:rPr>
              <a:t>03</a:t>
            </a:r>
          </a:p>
        </p:txBody>
      </p:sp>
      <p:sp>
        <p:nvSpPr>
          <p:cNvPr id="47" name="Inhaltsplatzhalter 4">
            <a:extLst>
              <a:ext uri="{FF2B5EF4-FFF2-40B4-BE49-F238E27FC236}">
                <a16:creationId xmlns:a16="http://schemas.microsoft.com/office/drawing/2014/main" id="{8DE4B410-F977-42C3-9934-6CC93AC2A267}"/>
              </a:ext>
            </a:extLst>
          </p:cNvPr>
          <p:cNvSpPr txBox="1">
            <a:spLocks/>
          </p:cNvSpPr>
          <p:nvPr/>
        </p:nvSpPr>
        <p:spPr>
          <a:xfrm>
            <a:off x="1143000" y="3811702"/>
            <a:ext cx="3048000" cy="680186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 marL="272967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§"/>
              <a:defRPr sz="23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1pPr>
            <a:lvl2pPr marL="807798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20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2pPr>
            <a:lvl3pPr marL="1080764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9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3pPr>
            <a:lvl4pPr marL="1436256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4pPr>
            <a:lvl5pPr marL="1793335" indent="-179335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5pPr>
            <a:lvl6pPr marL="2513847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0910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7972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034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30000"/>
              </a:lnSpc>
              <a:buNone/>
            </a:pPr>
            <a:r>
              <a:rPr lang="tr-TR" sz="1400" b="1" dirty="0">
                <a:solidFill>
                  <a:schemeClr val="accent4"/>
                </a:solidFill>
                <a:latin typeface="+mj-lt"/>
              </a:rPr>
              <a:t>Süreç</a:t>
            </a:r>
            <a:r>
              <a:rPr lang="en-US" sz="1400" b="1" dirty="0">
                <a:solidFill>
                  <a:schemeClr val="accent4"/>
                </a:solidFill>
                <a:latin typeface="+mj-lt"/>
              </a:rPr>
              <a:t> </a:t>
            </a:r>
            <a:r>
              <a:rPr lang="en-US" sz="1400" b="1" dirty="0" err="1">
                <a:solidFill>
                  <a:schemeClr val="accent4"/>
                </a:solidFill>
                <a:latin typeface="+mj-lt"/>
              </a:rPr>
              <a:t>odaklı</a:t>
            </a:r>
            <a:r>
              <a:rPr lang="en-US" sz="1400" b="1" dirty="0">
                <a:solidFill>
                  <a:schemeClr val="accent4"/>
                </a:solidFill>
                <a:latin typeface="+mj-lt"/>
              </a:rPr>
              <a:t> </a:t>
            </a:r>
            <a:r>
              <a:rPr lang="en-US" sz="1400" b="1" dirty="0" err="1">
                <a:solidFill>
                  <a:schemeClr val="accent4"/>
                </a:solidFill>
                <a:latin typeface="+mj-lt"/>
              </a:rPr>
              <a:t>çalışmak</a:t>
            </a:r>
            <a:r>
              <a:rPr lang="en-US" sz="1400" b="1" dirty="0">
                <a:solidFill>
                  <a:schemeClr val="accent4"/>
                </a:solidFill>
                <a:latin typeface="+mj-lt"/>
              </a:rPr>
              <a:t> </a:t>
            </a:r>
            <a:br>
              <a:rPr lang="en-US" sz="1400" b="1" dirty="0">
                <a:solidFill>
                  <a:schemeClr val="accent1"/>
                </a:solidFill>
                <a:latin typeface="+mj-lt"/>
              </a:rPr>
            </a:br>
            <a:r>
              <a:rPr lang="tr-TR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İ</a:t>
            </a:r>
            <a:r>
              <a:rPr lang="en-US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şlerin</a:t>
            </a:r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 </a:t>
            </a:r>
            <a:r>
              <a:rPr lang="en-US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nasıl</a:t>
            </a:r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 </a:t>
            </a:r>
            <a:r>
              <a:rPr lang="en-US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ve</a:t>
            </a:r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 </a:t>
            </a:r>
            <a:r>
              <a:rPr lang="en-US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hangi</a:t>
            </a:r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 </a:t>
            </a:r>
            <a:r>
              <a:rPr lang="en-US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yolla</a:t>
            </a:r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 </a:t>
            </a:r>
            <a:r>
              <a:rPr lang="en-US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yapılması</a:t>
            </a:r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 </a:t>
            </a:r>
            <a:r>
              <a:rPr lang="en-US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gerektiğine</a:t>
            </a:r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 </a:t>
            </a:r>
            <a:r>
              <a:rPr lang="en-US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odaklanıp</a:t>
            </a:r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 </a:t>
            </a:r>
            <a:r>
              <a:rPr lang="en-US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bu</a:t>
            </a:r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 </a:t>
            </a:r>
            <a:r>
              <a:rPr lang="en-US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konuda</a:t>
            </a:r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 </a:t>
            </a:r>
            <a:r>
              <a:rPr lang="en-US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çözümler</a:t>
            </a:r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 </a:t>
            </a:r>
            <a:r>
              <a:rPr lang="en-US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üretme</a:t>
            </a:r>
            <a:r>
              <a:rPr lang="tr-TR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li</a:t>
            </a:r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. </a:t>
            </a:r>
            <a:endParaRPr lang="en-US" sz="105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</a:endParaRPr>
          </a:p>
        </p:txBody>
      </p:sp>
      <p:sp>
        <p:nvSpPr>
          <p:cNvPr id="48" name="Oval 47">
            <a:extLst>
              <a:ext uri="{FF2B5EF4-FFF2-40B4-BE49-F238E27FC236}">
                <a16:creationId xmlns:a16="http://schemas.microsoft.com/office/drawing/2014/main" id="{2618217A-FB34-4528-AF58-76B704AEA490}"/>
              </a:ext>
            </a:extLst>
          </p:cNvPr>
          <p:cNvSpPr/>
          <p:nvPr/>
        </p:nvSpPr>
        <p:spPr bwMode="auto">
          <a:xfrm>
            <a:off x="381000" y="3841846"/>
            <a:ext cx="619899" cy="619899"/>
          </a:xfrm>
          <a:prstGeom prst="ellipse">
            <a:avLst/>
          </a:prstGeom>
          <a:solidFill>
            <a:schemeClr val="accent4"/>
          </a:solidFill>
          <a:ln w="9525">
            <a:noFill/>
            <a:round/>
            <a:headEnd/>
            <a:tailEnd/>
          </a:ln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</a:rPr>
              <a:t>04</a:t>
            </a:r>
          </a:p>
        </p:txBody>
      </p:sp>
    </p:spTree>
    <p:extLst>
      <p:ext uri="{BB962C8B-B14F-4D97-AF65-F5344CB8AC3E}">
        <p14:creationId xmlns:p14="http://schemas.microsoft.com/office/powerpoint/2010/main" val="143252716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" presetClass="entr" presetSubtype="4" accel="18000" decel="82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" presetClass="entr" presetSubtype="4" accel="18000" decel="82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"/>
                            </p:stCondLst>
                            <p:childTnLst>
                              <p:par>
                                <p:cTn id="2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" presetClass="entr" presetSubtype="4" accel="18000" decel="82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500"/>
                            </p:stCondLst>
                            <p:childTnLst>
                              <p:par>
                                <p:cTn id="3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" presetClass="entr" presetSubtype="4" accel="18000" decel="82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/>
      <p:bldP spid="42" grpId="0" animBg="1"/>
      <p:bldP spid="43" grpId="0"/>
      <p:bldP spid="44" grpId="0" animBg="1"/>
      <p:bldP spid="45" grpId="0"/>
      <p:bldP spid="46" grpId="0" animBg="1"/>
      <p:bldP spid="47" grpId="0"/>
      <p:bldP spid="48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7819" y="730530"/>
            <a:ext cx="8368363" cy="173255"/>
          </a:xfrm>
          <a:prstGeom prst="rect">
            <a:avLst/>
          </a:prstGeom>
        </p:spPr>
        <p:txBody>
          <a:bodyPr/>
          <a:lstStyle/>
          <a:p>
            <a:r>
              <a:rPr lang="en-US" dirty="0" err="1"/>
              <a:t>Ön</a:t>
            </a:r>
            <a:r>
              <a:rPr lang="en-US" dirty="0"/>
              <a:t> </a:t>
            </a:r>
            <a:r>
              <a:rPr lang="en-US" dirty="0" err="1"/>
              <a:t>muhasebe</a:t>
            </a:r>
            <a:r>
              <a:rPr lang="en-US" dirty="0"/>
              <a:t> </a:t>
            </a:r>
            <a:r>
              <a:rPr lang="en-US" dirty="0" err="1"/>
              <a:t>elemanının</a:t>
            </a:r>
            <a:r>
              <a:rPr lang="en-US" dirty="0"/>
              <a:t> </a:t>
            </a:r>
            <a:r>
              <a:rPr lang="en-US" dirty="0" err="1"/>
              <a:t>görev</a:t>
            </a:r>
            <a:r>
              <a:rPr lang="en-US" dirty="0"/>
              <a:t> </a:t>
            </a:r>
            <a:r>
              <a:rPr lang="en-US" dirty="0" err="1"/>
              <a:t>tanımı</a:t>
            </a:r>
            <a:r>
              <a:rPr lang="en-US" dirty="0"/>
              <a:t>,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firmanın</a:t>
            </a:r>
            <a:r>
              <a:rPr lang="en-US" dirty="0"/>
              <a:t> </a:t>
            </a:r>
            <a:r>
              <a:rPr lang="en-US" dirty="0" err="1"/>
              <a:t>finansal</a:t>
            </a:r>
            <a:r>
              <a:rPr lang="en-US" dirty="0"/>
              <a:t> </a:t>
            </a:r>
            <a:r>
              <a:rPr lang="en-US" dirty="0" err="1"/>
              <a:t>yönetimini</a:t>
            </a:r>
            <a:r>
              <a:rPr lang="en-US" dirty="0"/>
              <a:t> </a:t>
            </a:r>
            <a:r>
              <a:rPr lang="en-US" dirty="0" err="1"/>
              <a:t>sağlayacak</a:t>
            </a:r>
            <a:r>
              <a:rPr lang="en-US" dirty="0"/>
              <a:t> her </a:t>
            </a:r>
            <a:r>
              <a:rPr lang="en-US" dirty="0" err="1"/>
              <a:t>türlü</a:t>
            </a:r>
            <a:r>
              <a:rPr lang="en-US" dirty="0"/>
              <a:t> </a:t>
            </a:r>
            <a:r>
              <a:rPr lang="en-US" dirty="0" err="1"/>
              <a:t>veriyi</a:t>
            </a:r>
            <a:r>
              <a:rPr lang="en-US" dirty="0"/>
              <a:t> </a:t>
            </a:r>
            <a:r>
              <a:rPr lang="en-US" dirty="0" err="1"/>
              <a:t>takip</a:t>
            </a:r>
            <a:r>
              <a:rPr lang="en-US" dirty="0"/>
              <a:t> </a:t>
            </a:r>
            <a:r>
              <a:rPr lang="en-US" dirty="0" err="1"/>
              <a:t>etmesidir</a:t>
            </a:r>
            <a:r>
              <a:rPr lang="en-US" dirty="0"/>
              <a:t>.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7819" y="282611"/>
            <a:ext cx="8368363" cy="409459"/>
          </a:xfrm>
          <a:prstGeom prst="rect">
            <a:avLst/>
          </a:prstGeom>
        </p:spPr>
        <p:txBody>
          <a:bodyPr>
            <a:normAutofit fontScale="90000"/>
          </a:bodyPr>
          <a:lstStyle/>
          <a:p>
            <a:r>
              <a:rPr lang="en-US" dirty="0" err="1"/>
              <a:t>Ön</a:t>
            </a:r>
            <a:r>
              <a:rPr lang="en-US" dirty="0"/>
              <a:t> </a:t>
            </a:r>
            <a:r>
              <a:rPr lang="en-US" dirty="0" err="1"/>
              <a:t>Muhasebe</a:t>
            </a:r>
            <a:r>
              <a:rPr lang="en-US" dirty="0"/>
              <a:t> </a:t>
            </a:r>
            <a:r>
              <a:rPr lang="en-US" dirty="0" err="1"/>
              <a:t>Elemanı</a:t>
            </a:r>
            <a:r>
              <a:rPr lang="en-US" dirty="0"/>
              <a:t> Ne </a:t>
            </a:r>
            <a:r>
              <a:rPr lang="en-US" dirty="0" err="1"/>
              <a:t>İş</a:t>
            </a:r>
            <a:r>
              <a:rPr lang="en-US" dirty="0"/>
              <a:t> </a:t>
            </a:r>
            <a:r>
              <a:rPr lang="en-US" dirty="0" err="1"/>
              <a:t>Yapar</a:t>
            </a:r>
            <a:r>
              <a:rPr lang="en-US" dirty="0"/>
              <a:t>?</a:t>
            </a:r>
          </a:p>
        </p:txBody>
      </p:sp>
      <p:sp>
        <p:nvSpPr>
          <p:cNvPr id="7" name="Rounded Rectangle 46">
            <a:extLst>
              <a:ext uri="{FF2B5EF4-FFF2-40B4-BE49-F238E27FC236}">
                <a16:creationId xmlns:a16="http://schemas.microsoft.com/office/drawing/2014/main" id="{BE16B7E0-1989-4235-AF5A-FD0C505E832E}"/>
              </a:ext>
            </a:extLst>
          </p:cNvPr>
          <p:cNvSpPr/>
          <p:nvPr/>
        </p:nvSpPr>
        <p:spPr bwMode="auto">
          <a:xfrm>
            <a:off x="381000" y="1097281"/>
            <a:ext cx="2711533" cy="1656047"/>
          </a:xfrm>
          <a:prstGeom prst="roundRect">
            <a:avLst>
              <a:gd name="adj" fmla="val 5000"/>
            </a:avLst>
          </a:prstGeom>
          <a:solidFill>
            <a:schemeClr val="bg1">
              <a:lumMod val="95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600" b="1" dirty="0" err="1">
                <a:solidFill>
                  <a:schemeClr val="accent1"/>
                </a:solidFill>
              </a:rPr>
              <a:t>Fatura</a:t>
            </a:r>
            <a:r>
              <a:rPr lang="en-US" sz="1600" b="1" dirty="0">
                <a:solidFill>
                  <a:schemeClr val="accent1"/>
                </a:solidFill>
              </a:rPr>
              <a:t>, </a:t>
            </a:r>
            <a:r>
              <a:rPr lang="en-US" sz="1600" b="1" dirty="0" err="1">
                <a:solidFill>
                  <a:schemeClr val="accent1"/>
                </a:solidFill>
              </a:rPr>
              <a:t>Teklif</a:t>
            </a:r>
            <a:r>
              <a:rPr lang="en-US" sz="1600" b="1" dirty="0">
                <a:solidFill>
                  <a:schemeClr val="accent1"/>
                </a:solidFill>
              </a:rPr>
              <a:t>, </a:t>
            </a:r>
            <a:r>
              <a:rPr lang="en-US" sz="1600" b="1" dirty="0" err="1">
                <a:solidFill>
                  <a:schemeClr val="accent1"/>
                </a:solidFill>
              </a:rPr>
              <a:t>Sipariş</a:t>
            </a:r>
            <a:r>
              <a:rPr lang="en-US" sz="1600" b="1" dirty="0">
                <a:solidFill>
                  <a:schemeClr val="accent1"/>
                </a:solidFill>
              </a:rPr>
              <a:t>, Satı</a:t>
            </a:r>
            <a:r>
              <a:rPr lang="tr-TR" sz="1600" b="1" dirty="0">
                <a:solidFill>
                  <a:schemeClr val="accent1"/>
                </a:solidFill>
              </a:rPr>
              <a:t>ş</a:t>
            </a:r>
            <a:endParaRPr lang="en-US" sz="105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8" name="Rounded Rectangle 47">
            <a:extLst>
              <a:ext uri="{FF2B5EF4-FFF2-40B4-BE49-F238E27FC236}">
                <a16:creationId xmlns:a16="http://schemas.microsoft.com/office/drawing/2014/main" id="{C5126091-15E3-403A-86D7-05F1F6B1F3F4}"/>
              </a:ext>
            </a:extLst>
          </p:cNvPr>
          <p:cNvSpPr/>
          <p:nvPr/>
        </p:nvSpPr>
        <p:spPr bwMode="auto">
          <a:xfrm>
            <a:off x="381000" y="2908333"/>
            <a:ext cx="2711533" cy="1656047"/>
          </a:xfrm>
          <a:prstGeom prst="roundRect">
            <a:avLst>
              <a:gd name="adj" fmla="val 5000"/>
            </a:avLst>
          </a:prstGeom>
          <a:solidFill>
            <a:schemeClr val="accent4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600" b="1" dirty="0" err="1">
                <a:solidFill>
                  <a:schemeClr val="bg1"/>
                </a:solidFill>
              </a:rPr>
              <a:t>Kasa</a:t>
            </a:r>
            <a:r>
              <a:rPr lang="en-US" sz="1600" b="1" dirty="0">
                <a:solidFill>
                  <a:schemeClr val="bg1"/>
                </a:solidFill>
              </a:rPr>
              <a:t>. Banka, </a:t>
            </a:r>
            <a:r>
              <a:rPr lang="en-US" sz="1600" b="1" dirty="0" err="1">
                <a:solidFill>
                  <a:schemeClr val="bg1"/>
                </a:solidFill>
              </a:rPr>
              <a:t>Çek-Senet</a:t>
            </a:r>
            <a:endParaRPr lang="en-US" sz="1050" dirty="0">
              <a:solidFill>
                <a:schemeClr val="bg1"/>
              </a:solidFill>
            </a:endParaRPr>
          </a:p>
        </p:txBody>
      </p:sp>
      <p:sp>
        <p:nvSpPr>
          <p:cNvPr id="9" name="Rounded Rectangle 48">
            <a:extLst>
              <a:ext uri="{FF2B5EF4-FFF2-40B4-BE49-F238E27FC236}">
                <a16:creationId xmlns:a16="http://schemas.microsoft.com/office/drawing/2014/main" id="{817C4475-524D-4F33-8D7B-28D32F2A2C55}"/>
              </a:ext>
            </a:extLst>
          </p:cNvPr>
          <p:cNvSpPr/>
          <p:nvPr/>
        </p:nvSpPr>
        <p:spPr bwMode="auto">
          <a:xfrm>
            <a:off x="3209415" y="1097281"/>
            <a:ext cx="2711533" cy="1656047"/>
          </a:xfrm>
          <a:prstGeom prst="roundRect">
            <a:avLst>
              <a:gd name="adj" fmla="val 5000"/>
            </a:avLst>
          </a:prstGeom>
          <a:solidFill>
            <a:schemeClr val="accent2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600" b="1" dirty="0" err="1">
                <a:solidFill>
                  <a:schemeClr val="bg1"/>
                </a:solidFill>
              </a:rPr>
              <a:t>Stok</a:t>
            </a:r>
            <a:r>
              <a:rPr lang="en-US" sz="1600" b="1" dirty="0">
                <a:solidFill>
                  <a:schemeClr val="bg1"/>
                </a:solidFill>
              </a:rPr>
              <a:t> </a:t>
            </a:r>
            <a:r>
              <a:rPr lang="en-US" sz="1600" b="1" dirty="0" err="1">
                <a:solidFill>
                  <a:schemeClr val="bg1"/>
                </a:solidFill>
              </a:rPr>
              <a:t>Giriş-Çıkış</a:t>
            </a:r>
            <a:r>
              <a:rPr lang="en-US" sz="1600" b="1" dirty="0">
                <a:solidFill>
                  <a:schemeClr val="bg1"/>
                </a:solidFill>
              </a:rPr>
              <a:t>, </a:t>
            </a:r>
            <a:r>
              <a:rPr lang="en-US" sz="1600" b="1" dirty="0" err="1">
                <a:solidFill>
                  <a:schemeClr val="bg1"/>
                </a:solidFill>
              </a:rPr>
              <a:t>İrsaliye</a:t>
            </a:r>
            <a:r>
              <a:rPr lang="en-US" sz="1600" b="1" dirty="0">
                <a:solidFill>
                  <a:schemeClr val="bg1"/>
                </a:solidFill>
              </a:rPr>
              <a:t> </a:t>
            </a:r>
            <a:endParaRPr lang="en-US" sz="1050" dirty="0">
              <a:solidFill>
                <a:schemeClr val="bg1"/>
              </a:solidFill>
            </a:endParaRPr>
          </a:p>
        </p:txBody>
      </p:sp>
      <p:sp>
        <p:nvSpPr>
          <p:cNvPr id="10" name="Rounded Rectangle 49">
            <a:extLst>
              <a:ext uri="{FF2B5EF4-FFF2-40B4-BE49-F238E27FC236}">
                <a16:creationId xmlns:a16="http://schemas.microsoft.com/office/drawing/2014/main" id="{A7205D36-2B10-45C3-BBF2-153AAAE044B7}"/>
              </a:ext>
            </a:extLst>
          </p:cNvPr>
          <p:cNvSpPr/>
          <p:nvPr/>
        </p:nvSpPr>
        <p:spPr bwMode="auto">
          <a:xfrm>
            <a:off x="3209415" y="2908333"/>
            <a:ext cx="2711533" cy="1656047"/>
          </a:xfrm>
          <a:prstGeom prst="roundRect">
            <a:avLst>
              <a:gd name="adj" fmla="val 5000"/>
            </a:avLst>
          </a:prstGeom>
          <a:solidFill>
            <a:schemeClr val="bg1">
              <a:lumMod val="95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600" b="1" dirty="0" err="1">
                <a:solidFill>
                  <a:schemeClr val="accent5"/>
                </a:solidFill>
              </a:rPr>
              <a:t>Ücret</a:t>
            </a:r>
            <a:r>
              <a:rPr lang="en-US" sz="1600" b="1" dirty="0">
                <a:solidFill>
                  <a:schemeClr val="accent5"/>
                </a:solidFill>
              </a:rPr>
              <a:t>, </a:t>
            </a:r>
            <a:r>
              <a:rPr lang="en-US" sz="1600" b="1" dirty="0" err="1">
                <a:solidFill>
                  <a:schemeClr val="accent5"/>
                </a:solidFill>
              </a:rPr>
              <a:t>Maaş</a:t>
            </a:r>
            <a:r>
              <a:rPr lang="en-US" sz="1600" b="1" dirty="0">
                <a:solidFill>
                  <a:schemeClr val="accent5"/>
                </a:solidFill>
              </a:rPr>
              <a:t>, </a:t>
            </a:r>
            <a:r>
              <a:rPr lang="en-US" sz="1600" b="1" dirty="0" err="1">
                <a:solidFill>
                  <a:schemeClr val="accent5"/>
                </a:solidFill>
              </a:rPr>
              <a:t>Avans</a:t>
            </a:r>
            <a:r>
              <a:rPr lang="en-US" sz="1600" b="1" dirty="0">
                <a:solidFill>
                  <a:schemeClr val="accent5"/>
                </a:solidFill>
              </a:rPr>
              <a:t> </a:t>
            </a:r>
            <a:r>
              <a:rPr lang="en-US" sz="1600" b="1" dirty="0" err="1">
                <a:solidFill>
                  <a:schemeClr val="accent5"/>
                </a:solidFill>
              </a:rPr>
              <a:t>Ödemeleri</a:t>
            </a:r>
            <a:endParaRPr lang="en-US" sz="105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1" name="Rounded Rectangle 50">
            <a:extLst>
              <a:ext uri="{FF2B5EF4-FFF2-40B4-BE49-F238E27FC236}">
                <a16:creationId xmlns:a16="http://schemas.microsoft.com/office/drawing/2014/main" id="{43D3EBF2-2FA0-4E8D-84AA-458145B13349}"/>
              </a:ext>
            </a:extLst>
          </p:cNvPr>
          <p:cNvSpPr/>
          <p:nvPr/>
        </p:nvSpPr>
        <p:spPr bwMode="auto">
          <a:xfrm>
            <a:off x="6037830" y="1097281"/>
            <a:ext cx="2711533" cy="1656047"/>
          </a:xfrm>
          <a:prstGeom prst="roundRect">
            <a:avLst>
              <a:gd name="adj" fmla="val 5000"/>
            </a:avLst>
          </a:prstGeom>
          <a:solidFill>
            <a:schemeClr val="bg1">
              <a:lumMod val="95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s-ES" sz="1600" b="1" dirty="0">
                <a:solidFill>
                  <a:schemeClr val="accent3"/>
                </a:solidFill>
              </a:rPr>
              <a:t>Cari Hesap, Borç ve Alacak</a:t>
            </a:r>
            <a:endParaRPr lang="en-US" sz="105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2" name="Rounded Rectangle 51">
            <a:extLst>
              <a:ext uri="{FF2B5EF4-FFF2-40B4-BE49-F238E27FC236}">
                <a16:creationId xmlns:a16="http://schemas.microsoft.com/office/drawing/2014/main" id="{CBC65CCE-2868-4E10-9576-2F0352BC6B2D}"/>
              </a:ext>
            </a:extLst>
          </p:cNvPr>
          <p:cNvSpPr/>
          <p:nvPr/>
        </p:nvSpPr>
        <p:spPr bwMode="auto">
          <a:xfrm>
            <a:off x="6037830" y="2908333"/>
            <a:ext cx="2711533" cy="1656047"/>
          </a:xfrm>
          <a:prstGeom prst="roundRect">
            <a:avLst>
              <a:gd name="adj" fmla="val 5000"/>
            </a:avLst>
          </a:prstGeom>
          <a:solidFill>
            <a:schemeClr val="bg1">
              <a:lumMod val="95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600" b="1" dirty="0" err="1">
                <a:solidFill>
                  <a:schemeClr val="accent6"/>
                </a:solidFill>
              </a:rPr>
              <a:t>Masraflar</a:t>
            </a:r>
            <a:r>
              <a:rPr lang="en-US" sz="1600" b="1" dirty="0">
                <a:solidFill>
                  <a:schemeClr val="accent6"/>
                </a:solidFill>
              </a:rPr>
              <a:t>, </a:t>
            </a:r>
            <a:r>
              <a:rPr lang="en-US" sz="1600" b="1" dirty="0" err="1">
                <a:solidFill>
                  <a:schemeClr val="accent6"/>
                </a:solidFill>
              </a:rPr>
              <a:t>Ödemeler</a:t>
            </a:r>
            <a:endParaRPr lang="en-US" sz="105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717326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accel="20000" decel="6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accel="20000" decel="6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accel="20000" decel="6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4" accel="20000" decel="6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4" accel="20000" decel="6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" presetClass="entr" presetSubtype="4" accel="20000" decel="6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7819" y="730530"/>
            <a:ext cx="8368363" cy="173255"/>
          </a:xfrm>
          <a:prstGeom prst="rect">
            <a:avLst/>
          </a:prstGeom>
        </p:spPr>
        <p:txBody>
          <a:bodyPr/>
          <a:lstStyle/>
          <a:p>
            <a:r>
              <a:rPr lang="tr-TR" dirty="0"/>
              <a:t>Eğer h</a:t>
            </a:r>
            <a:r>
              <a:rPr lang="en-US" dirty="0" err="1"/>
              <a:t>ayaliniz</a:t>
            </a:r>
            <a:r>
              <a:rPr lang="en-US" dirty="0"/>
              <a:t> </a:t>
            </a:r>
            <a:r>
              <a:rPr lang="en-US" dirty="0" err="1"/>
              <a:t>mali</a:t>
            </a:r>
            <a:r>
              <a:rPr lang="en-US" dirty="0"/>
              <a:t> </a:t>
            </a:r>
            <a:r>
              <a:rPr lang="en-US" dirty="0" err="1"/>
              <a:t>müşavir</a:t>
            </a:r>
            <a:r>
              <a:rPr lang="en-US" dirty="0"/>
              <a:t> </a:t>
            </a:r>
            <a:r>
              <a:rPr lang="en-US" dirty="0" err="1"/>
              <a:t>olmaksa</a:t>
            </a:r>
            <a:r>
              <a:rPr lang="en-US" dirty="0"/>
              <a:t> </a:t>
            </a:r>
            <a:r>
              <a:rPr lang="en-US" dirty="0" err="1"/>
              <a:t>amacınıza</a:t>
            </a:r>
            <a:r>
              <a:rPr lang="en-US" dirty="0"/>
              <a:t> </a:t>
            </a:r>
            <a:r>
              <a:rPr lang="en-US" dirty="0" err="1"/>
              <a:t>ulaşmak</a:t>
            </a:r>
            <a:r>
              <a:rPr lang="en-US" dirty="0"/>
              <a:t> </a:t>
            </a:r>
            <a:r>
              <a:rPr lang="en-US" dirty="0" err="1"/>
              <a:t>için</a:t>
            </a:r>
            <a:r>
              <a:rPr lang="en-US" dirty="0"/>
              <a:t> </a:t>
            </a:r>
            <a:r>
              <a:rPr lang="en-US" dirty="0" err="1"/>
              <a:t>çok</a:t>
            </a:r>
            <a:r>
              <a:rPr lang="en-US" dirty="0"/>
              <a:t> </a:t>
            </a:r>
            <a:r>
              <a:rPr lang="en-US" dirty="0" err="1"/>
              <a:t>çalışacağınız</a:t>
            </a:r>
            <a:r>
              <a:rPr lang="en-US" dirty="0"/>
              <a:t> </a:t>
            </a:r>
            <a:r>
              <a:rPr lang="en-US" dirty="0" err="1"/>
              <a:t>uzun</a:t>
            </a:r>
            <a:r>
              <a:rPr lang="en-US" dirty="0"/>
              <a:t> </a:t>
            </a:r>
            <a:r>
              <a:rPr lang="en-US" dirty="0" err="1"/>
              <a:t>seneler</a:t>
            </a:r>
            <a:r>
              <a:rPr lang="en-US" dirty="0"/>
              <a:t> </a:t>
            </a:r>
            <a:r>
              <a:rPr lang="en-US" dirty="0" err="1"/>
              <a:t>sizi</a:t>
            </a:r>
            <a:r>
              <a:rPr lang="en-US" dirty="0"/>
              <a:t> </a:t>
            </a:r>
            <a:r>
              <a:rPr lang="en-US" dirty="0" err="1"/>
              <a:t>bekliyor</a:t>
            </a:r>
            <a:r>
              <a:rPr lang="en-US" dirty="0"/>
              <a:t>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7819" y="282611"/>
            <a:ext cx="8368363" cy="409459"/>
          </a:xfrm>
          <a:prstGeom prst="rect">
            <a:avLst/>
          </a:prstGeom>
        </p:spPr>
        <p:txBody>
          <a:bodyPr>
            <a:normAutofit fontScale="90000"/>
          </a:bodyPr>
          <a:lstStyle/>
          <a:p>
            <a:r>
              <a:rPr lang="tr-TR" dirty="0"/>
              <a:t>Nasıl Mali Müşavir Olurum?</a:t>
            </a:r>
            <a:endParaRPr lang="en-US" dirty="0"/>
          </a:p>
        </p:txBody>
      </p:sp>
      <p:grpSp>
        <p:nvGrpSpPr>
          <p:cNvPr id="40" name="Group 39">
            <a:extLst>
              <a:ext uri="{FF2B5EF4-FFF2-40B4-BE49-F238E27FC236}">
                <a16:creationId xmlns:a16="http://schemas.microsoft.com/office/drawing/2014/main" id="{991AE6CF-023F-4FD1-BBAA-5E13CE9D7868}"/>
              </a:ext>
            </a:extLst>
          </p:cNvPr>
          <p:cNvGrpSpPr/>
          <p:nvPr/>
        </p:nvGrpSpPr>
        <p:grpSpPr>
          <a:xfrm>
            <a:off x="807661" y="1945777"/>
            <a:ext cx="1870039" cy="1768433"/>
            <a:chOff x="1752600" y="2038350"/>
            <a:chExt cx="1604846" cy="1517650"/>
          </a:xfrm>
        </p:grpSpPr>
        <p:sp>
          <p:nvSpPr>
            <p:cNvPr id="41" name="Block Arc 40">
              <a:extLst>
                <a:ext uri="{FF2B5EF4-FFF2-40B4-BE49-F238E27FC236}">
                  <a16:creationId xmlns:a16="http://schemas.microsoft.com/office/drawing/2014/main" id="{1F3CD996-57BB-492B-B6DB-8EF70C0DCA46}"/>
                </a:ext>
              </a:extLst>
            </p:cNvPr>
            <p:cNvSpPr/>
            <p:nvPr/>
          </p:nvSpPr>
          <p:spPr bwMode="auto">
            <a:xfrm>
              <a:off x="1752600" y="2038350"/>
              <a:ext cx="1517650" cy="1517650"/>
            </a:xfrm>
            <a:prstGeom prst="blockArc">
              <a:avLst>
                <a:gd name="adj1" fmla="val 3555861"/>
                <a:gd name="adj2" fmla="val 19907927"/>
                <a:gd name="adj3" fmla="val 11294"/>
              </a:avLst>
            </a:prstGeom>
            <a:solidFill>
              <a:schemeClr val="accent1"/>
            </a:solidFill>
            <a:ln w="19050">
              <a:noFill/>
              <a:round/>
              <a:headEnd/>
              <a:tailEnd/>
            </a:ln>
          </p:spPr>
          <p:txBody>
            <a:bodyPr vert="horz" wrap="non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/>
              <a:endParaRPr lang="en-US" sz="1200" b="1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42" name="Isosceles Triangle 41">
              <a:extLst>
                <a:ext uri="{FF2B5EF4-FFF2-40B4-BE49-F238E27FC236}">
                  <a16:creationId xmlns:a16="http://schemas.microsoft.com/office/drawing/2014/main" id="{59C2F2EA-24B6-4B4A-BFFB-5A4A3D1D2C15}"/>
                </a:ext>
              </a:extLst>
            </p:cNvPr>
            <p:cNvSpPr/>
            <p:nvPr/>
          </p:nvSpPr>
          <p:spPr bwMode="auto">
            <a:xfrm rot="9090263">
              <a:off x="2949493" y="2463183"/>
              <a:ext cx="407953" cy="237388"/>
            </a:xfrm>
            <a:prstGeom prst="triangle">
              <a:avLst/>
            </a:prstGeom>
            <a:solidFill>
              <a:schemeClr val="accent1"/>
            </a:solidFill>
            <a:ln w="19050">
              <a:noFill/>
              <a:round/>
              <a:headEnd/>
              <a:tailEnd/>
            </a:ln>
          </p:spPr>
          <p:txBody>
            <a:bodyPr vert="horz" wrap="non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/>
              <a:endParaRPr lang="en-US" sz="1200" b="1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grpSp>
        <p:nvGrpSpPr>
          <p:cNvPr id="43" name="Group 42">
            <a:extLst>
              <a:ext uri="{FF2B5EF4-FFF2-40B4-BE49-F238E27FC236}">
                <a16:creationId xmlns:a16="http://schemas.microsoft.com/office/drawing/2014/main" id="{FD6F8A48-C3DB-432C-BE28-5DC0F933F07D}"/>
              </a:ext>
            </a:extLst>
          </p:cNvPr>
          <p:cNvGrpSpPr/>
          <p:nvPr/>
        </p:nvGrpSpPr>
        <p:grpSpPr>
          <a:xfrm flipV="1">
            <a:off x="2248394" y="2084512"/>
            <a:ext cx="1870039" cy="1768433"/>
            <a:chOff x="3559423" y="2038350"/>
            <a:chExt cx="1604846" cy="1517650"/>
          </a:xfrm>
          <a:solidFill>
            <a:schemeClr val="accent2"/>
          </a:solidFill>
        </p:grpSpPr>
        <p:sp>
          <p:nvSpPr>
            <p:cNvPr id="44" name="Block Arc 43">
              <a:extLst>
                <a:ext uri="{FF2B5EF4-FFF2-40B4-BE49-F238E27FC236}">
                  <a16:creationId xmlns:a16="http://schemas.microsoft.com/office/drawing/2014/main" id="{4360C6D8-B586-47FE-9862-102AC26A478E}"/>
                </a:ext>
              </a:extLst>
            </p:cNvPr>
            <p:cNvSpPr/>
            <p:nvPr/>
          </p:nvSpPr>
          <p:spPr bwMode="auto">
            <a:xfrm>
              <a:off x="3559423" y="2038350"/>
              <a:ext cx="1517650" cy="1517650"/>
            </a:xfrm>
            <a:prstGeom prst="blockArc">
              <a:avLst>
                <a:gd name="adj1" fmla="val 9481174"/>
                <a:gd name="adj2" fmla="val 19907927"/>
                <a:gd name="adj3" fmla="val 11294"/>
              </a:avLst>
            </a:prstGeom>
            <a:grpFill/>
            <a:ln w="19050">
              <a:noFill/>
              <a:round/>
              <a:headEnd/>
              <a:tailEnd/>
            </a:ln>
          </p:spPr>
          <p:txBody>
            <a:bodyPr vert="horz" wrap="non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/>
              <a:endParaRPr lang="en-US" sz="1200" b="1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45" name="Isosceles Triangle 44">
              <a:extLst>
                <a:ext uri="{FF2B5EF4-FFF2-40B4-BE49-F238E27FC236}">
                  <a16:creationId xmlns:a16="http://schemas.microsoft.com/office/drawing/2014/main" id="{2D6C7F8B-57E9-4777-924F-A1AD7B5DA037}"/>
                </a:ext>
              </a:extLst>
            </p:cNvPr>
            <p:cNvSpPr/>
            <p:nvPr/>
          </p:nvSpPr>
          <p:spPr bwMode="auto">
            <a:xfrm rot="9090263">
              <a:off x="4756316" y="2463183"/>
              <a:ext cx="407953" cy="237388"/>
            </a:xfrm>
            <a:prstGeom prst="triangle">
              <a:avLst/>
            </a:prstGeom>
            <a:grpFill/>
            <a:ln w="19050">
              <a:noFill/>
              <a:round/>
              <a:headEnd/>
              <a:tailEnd/>
            </a:ln>
          </p:spPr>
          <p:txBody>
            <a:bodyPr vert="horz" wrap="non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/>
              <a:endParaRPr lang="en-US" sz="1200" b="1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grpSp>
        <p:nvGrpSpPr>
          <p:cNvPr id="46" name="Group 45">
            <a:extLst>
              <a:ext uri="{FF2B5EF4-FFF2-40B4-BE49-F238E27FC236}">
                <a16:creationId xmlns:a16="http://schemas.microsoft.com/office/drawing/2014/main" id="{49762B1E-20E5-465E-A280-907F52C27FEB}"/>
              </a:ext>
            </a:extLst>
          </p:cNvPr>
          <p:cNvGrpSpPr/>
          <p:nvPr/>
        </p:nvGrpSpPr>
        <p:grpSpPr>
          <a:xfrm>
            <a:off x="3686907" y="1951320"/>
            <a:ext cx="1870039" cy="1768433"/>
            <a:chOff x="3559423" y="2038350"/>
            <a:chExt cx="1604846" cy="1517650"/>
          </a:xfrm>
          <a:solidFill>
            <a:schemeClr val="accent3"/>
          </a:solidFill>
        </p:grpSpPr>
        <p:sp>
          <p:nvSpPr>
            <p:cNvPr id="47" name="Block Arc 46">
              <a:extLst>
                <a:ext uri="{FF2B5EF4-FFF2-40B4-BE49-F238E27FC236}">
                  <a16:creationId xmlns:a16="http://schemas.microsoft.com/office/drawing/2014/main" id="{31957904-43AF-44EF-A62F-6BB3E62BE7E3}"/>
                </a:ext>
              </a:extLst>
            </p:cNvPr>
            <p:cNvSpPr/>
            <p:nvPr/>
          </p:nvSpPr>
          <p:spPr bwMode="auto">
            <a:xfrm>
              <a:off x="3559423" y="2038350"/>
              <a:ext cx="1517650" cy="1517650"/>
            </a:xfrm>
            <a:prstGeom prst="blockArc">
              <a:avLst>
                <a:gd name="adj1" fmla="val 9481174"/>
                <a:gd name="adj2" fmla="val 19907927"/>
                <a:gd name="adj3" fmla="val 11294"/>
              </a:avLst>
            </a:prstGeom>
            <a:grpFill/>
            <a:ln w="19050">
              <a:noFill/>
              <a:round/>
              <a:headEnd/>
              <a:tailEnd/>
            </a:ln>
          </p:spPr>
          <p:txBody>
            <a:bodyPr vert="horz" wrap="non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/>
              <a:endParaRPr lang="en-US" sz="1200" b="1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48" name="Isosceles Triangle 47">
              <a:extLst>
                <a:ext uri="{FF2B5EF4-FFF2-40B4-BE49-F238E27FC236}">
                  <a16:creationId xmlns:a16="http://schemas.microsoft.com/office/drawing/2014/main" id="{1B76F53E-87C6-401B-905A-1BB870490451}"/>
                </a:ext>
              </a:extLst>
            </p:cNvPr>
            <p:cNvSpPr/>
            <p:nvPr/>
          </p:nvSpPr>
          <p:spPr bwMode="auto">
            <a:xfrm rot="9090263">
              <a:off x="4756316" y="2463183"/>
              <a:ext cx="407953" cy="237388"/>
            </a:xfrm>
            <a:prstGeom prst="triangle">
              <a:avLst/>
            </a:prstGeom>
            <a:grpFill/>
            <a:ln w="19050">
              <a:noFill/>
              <a:round/>
              <a:headEnd/>
              <a:tailEnd/>
            </a:ln>
          </p:spPr>
          <p:txBody>
            <a:bodyPr vert="horz" wrap="non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/>
              <a:endParaRPr lang="en-US" sz="1200" b="1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grpSp>
        <p:nvGrpSpPr>
          <p:cNvPr id="49" name="Group 48">
            <a:extLst>
              <a:ext uri="{FF2B5EF4-FFF2-40B4-BE49-F238E27FC236}">
                <a16:creationId xmlns:a16="http://schemas.microsoft.com/office/drawing/2014/main" id="{02AA2166-9F9F-4DC9-8C8A-46B97FC6CBDC}"/>
              </a:ext>
            </a:extLst>
          </p:cNvPr>
          <p:cNvGrpSpPr/>
          <p:nvPr/>
        </p:nvGrpSpPr>
        <p:grpSpPr>
          <a:xfrm flipV="1">
            <a:off x="5125976" y="2084512"/>
            <a:ext cx="1870039" cy="1768433"/>
            <a:chOff x="3559423" y="2038350"/>
            <a:chExt cx="1604846" cy="1517650"/>
          </a:xfrm>
          <a:solidFill>
            <a:schemeClr val="accent4"/>
          </a:solidFill>
        </p:grpSpPr>
        <p:sp>
          <p:nvSpPr>
            <p:cNvPr id="50" name="Block Arc 49">
              <a:extLst>
                <a:ext uri="{FF2B5EF4-FFF2-40B4-BE49-F238E27FC236}">
                  <a16:creationId xmlns:a16="http://schemas.microsoft.com/office/drawing/2014/main" id="{F5D0C336-2678-4E8B-A93E-60BB66FDEE81}"/>
                </a:ext>
              </a:extLst>
            </p:cNvPr>
            <p:cNvSpPr/>
            <p:nvPr/>
          </p:nvSpPr>
          <p:spPr bwMode="auto">
            <a:xfrm>
              <a:off x="3559423" y="2038350"/>
              <a:ext cx="1517650" cy="1517650"/>
            </a:xfrm>
            <a:prstGeom prst="blockArc">
              <a:avLst>
                <a:gd name="adj1" fmla="val 9481174"/>
                <a:gd name="adj2" fmla="val 19907927"/>
                <a:gd name="adj3" fmla="val 11294"/>
              </a:avLst>
            </a:prstGeom>
            <a:grpFill/>
            <a:ln w="19050">
              <a:noFill/>
              <a:round/>
              <a:headEnd/>
              <a:tailEnd/>
            </a:ln>
          </p:spPr>
          <p:txBody>
            <a:bodyPr vert="horz" wrap="non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/>
              <a:endParaRPr lang="en-US" sz="1200" b="1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51" name="Isosceles Triangle 50">
              <a:extLst>
                <a:ext uri="{FF2B5EF4-FFF2-40B4-BE49-F238E27FC236}">
                  <a16:creationId xmlns:a16="http://schemas.microsoft.com/office/drawing/2014/main" id="{C917A7F5-5231-4F5B-9D12-830B4DE413DF}"/>
                </a:ext>
              </a:extLst>
            </p:cNvPr>
            <p:cNvSpPr/>
            <p:nvPr/>
          </p:nvSpPr>
          <p:spPr bwMode="auto">
            <a:xfrm rot="9090263">
              <a:off x="4756316" y="2463183"/>
              <a:ext cx="407953" cy="237388"/>
            </a:xfrm>
            <a:prstGeom prst="triangle">
              <a:avLst/>
            </a:prstGeom>
            <a:grpFill/>
            <a:ln w="19050">
              <a:noFill/>
              <a:round/>
              <a:headEnd/>
              <a:tailEnd/>
            </a:ln>
          </p:spPr>
          <p:txBody>
            <a:bodyPr vert="horz" wrap="non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/>
              <a:endParaRPr lang="en-US" sz="1200" b="1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sp>
        <p:nvSpPr>
          <p:cNvPr id="52" name="Block Arc 51">
            <a:extLst>
              <a:ext uri="{FF2B5EF4-FFF2-40B4-BE49-F238E27FC236}">
                <a16:creationId xmlns:a16="http://schemas.microsoft.com/office/drawing/2014/main" id="{C31C46B6-0262-4C5A-B617-591D7F9FEE27}"/>
              </a:ext>
            </a:extLst>
          </p:cNvPr>
          <p:cNvSpPr/>
          <p:nvPr/>
        </p:nvSpPr>
        <p:spPr bwMode="auto">
          <a:xfrm>
            <a:off x="6567905" y="1951319"/>
            <a:ext cx="1768434" cy="1768433"/>
          </a:xfrm>
          <a:prstGeom prst="blockArc">
            <a:avLst>
              <a:gd name="adj1" fmla="val 9481174"/>
              <a:gd name="adj2" fmla="val 6755091"/>
              <a:gd name="adj3" fmla="val 11353"/>
            </a:avLst>
          </a:prstGeom>
          <a:solidFill>
            <a:schemeClr val="accent5"/>
          </a:solidFill>
          <a:ln w="19050">
            <a:noFill/>
            <a:round/>
            <a:headEnd/>
            <a:tailEnd/>
          </a:ln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/>
            <a:endParaRPr lang="en-US" sz="12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53" name="Oval 52">
            <a:extLst>
              <a:ext uri="{FF2B5EF4-FFF2-40B4-BE49-F238E27FC236}">
                <a16:creationId xmlns:a16="http://schemas.microsoft.com/office/drawing/2014/main" id="{C5816729-644F-46E4-963E-89B90130A688}"/>
              </a:ext>
            </a:extLst>
          </p:cNvPr>
          <p:cNvSpPr/>
          <p:nvPr/>
        </p:nvSpPr>
        <p:spPr>
          <a:xfrm>
            <a:off x="1177548" y="2327016"/>
            <a:ext cx="1005956" cy="1005955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01</a:t>
            </a:r>
          </a:p>
        </p:txBody>
      </p:sp>
      <p:sp>
        <p:nvSpPr>
          <p:cNvPr id="54" name="Oval 53">
            <a:extLst>
              <a:ext uri="{FF2B5EF4-FFF2-40B4-BE49-F238E27FC236}">
                <a16:creationId xmlns:a16="http://schemas.microsoft.com/office/drawing/2014/main" id="{78C65B67-4245-44FC-BEE0-90EE04D5F750}"/>
              </a:ext>
            </a:extLst>
          </p:cNvPr>
          <p:cNvSpPr/>
          <p:nvPr/>
        </p:nvSpPr>
        <p:spPr>
          <a:xfrm>
            <a:off x="4038433" y="2327014"/>
            <a:ext cx="1005956" cy="1005955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03</a:t>
            </a:r>
          </a:p>
        </p:txBody>
      </p:sp>
      <p:sp>
        <p:nvSpPr>
          <p:cNvPr id="55" name="Oval 54">
            <a:extLst>
              <a:ext uri="{FF2B5EF4-FFF2-40B4-BE49-F238E27FC236}">
                <a16:creationId xmlns:a16="http://schemas.microsoft.com/office/drawing/2014/main" id="{1C458E00-35EF-4FBF-836D-677CBB28915F}"/>
              </a:ext>
            </a:extLst>
          </p:cNvPr>
          <p:cNvSpPr/>
          <p:nvPr/>
        </p:nvSpPr>
        <p:spPr>
          <a:xfrm>
            <a:off x="6949144" y="2332559"/>
            <a:ext cx="1005956" cy="1005955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05</a:t>
            </a:r>
          </a:p>
        </p:txBody>
      </p:sp>
      <p:sp>
        <p:nvSpPr>
          <p:cNvPr id="56" name="Oval 55">
            <a:extLst>
              <a:ext uri="{FF2B5EF4-FFF2-40B4-BE49-F238E27FC236}">
                <a16:creationId xmlns:a16="http://schemas.microsoft.com/office/drawing/2014/main" id="{9D89BCB6-F9FF-418D-AB16-BA18BCA48E71}"/>
              </a:ext>
            </a:extLst>
          </p:cNvPr>
          <p:cNvSpPr/>
          <p:nvPr/>
        </p:nvSpPr>
        <p:spPr>
          <a:xfrm>
            <a:off x="5495863" y="2465749"/>
            <a:ext cx="1005956" cy="1005955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04</a:t>
            </a:r>
          </a:p>
        </p:txBody>
      </p:sp>
      <p:sp>
        <p:nvSpPr>
          <p:cNvPr id="57" name="Oval 56">
            <a:extLst>
              <a:ext uri="{FF2B5EF4-FFF2-40B4-BE49-F238E27FC236}">
                <a16:creationId xmlns:a16="http://schemas.microsoft.com/office/drawing/2014/main" id="{871B83D8-036A-4945-9A4F-6E6719B0F89C}"/>
              </a:ext>
            </a:extLst>
          </p:cNvPr>
          <p:cNvSpPr/>
          <p:nvPr/>
        </p:nvSpPr>
        <p:spPr>
          <a:xfrm>
            <a:off x="2604041" y="2465748"/>
            <a:ext cx="1005956" cy="1005955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02</a:t>
            </a:r>
          </a:p>
        </p:txBody>
      </p:sp>
      <p:sp>
        <p:nvSpPr>
          <p:cNvPr id="58" name="Inhaltsplatzhalter 4">
            <a:extLst>
              <a:ext uri="{FF2B5EF4-FFF2-40B4-BE49-F238E27FC236}">
                <a16:creationId xmlns:a16="http://schemas.microsoft.com/office/drawing/2014/main" id="{8DACAF1F-5F9C-48A0-B41D-01AD2252250B}"/>
              </a:ext>
            </a:extLst>
          </p:cNvPr>
          <p:cNvSpPr txBox="1">
            <a:spLocks/>
          </p:cNvSpPr>
          <p:nvPr/>
        </p:nvSpPr>
        <p:spPr>
          <a:xfrm>
            <a:off x="1836658" y="4013181"/>
            <a:ext cx="2590562" cy="523220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 marL="272967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§"/>
              <a:defRPr sz="23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1pPr>
            <a:lvl2pPr marL="807798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20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2pPr>
            <a:lvl3pPr marL="1080764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9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3pPr>
            <a:lvl4pPr marL="1436256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4pPr>
            <a:lvl5pPr marL="1793335" indent="-179335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5pPr>
            <a:lvl6pPr marL="2513847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0910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7972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034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spcAft>
                <a:spcPts val="900"/>
              </a:spcAft>
              <a:buNone/>
            </a:pPr>
            <a:r>
              <a:rPr lang="tr-TR" sz="1400" b="1" dirty="0">
                <a:solidFill>
                  <a:schemeClr val="accent2"/>
                </a:solidFill>
                <a:latin typeface="+mj-lt"/>
              </a:rPr>
              <a:t>Üniversite</a:t>
            </a:r>
            <a:br>
              <a:rPr lang="en-US" sz="1100" b="1" dirty="0">
                <a:solidFill>
                  <a:schemeClr val="accent1"/>
                </a:solidFill>
                <a:latin typeface="+mj-lt"/>
              </a:rPr>
            </a:br>
            <a:r>
              <a:rPr lang="en-US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İşletme</a:t>
            </a:r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, </a:t>
            </a:r>
            <a:r>
              <a:rPr lang="en-US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İktisat</a:t>
            </a:r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, </a:t>
            </a:r>
            <a:r>
              <a:rPr lang="en-US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Maliye</a:t>
            </a:r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, </a:t>
            </a:r>
            <a:r>
              <a:rPr lang="en-US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Muhasebe</a:t>
            </a:r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, </a:t>
            </a:r>
            <a:r>
              <a:rPr lang="en-US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Hukuk</a:t>
            </a:r>
            <a:r>
              <a:rPr lang="tr-TR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 alanlarından lisans diploması</a:t>
            </a:r>
            <a:endParaRPr lang="en-US" sz="1000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</a:endParaRPr>
          </a:p>
        </p:txBody>
      </p:sp>
      <p:sp>
        <p:nvSpPr>
          <p:cNvPr id="59" name="Inhaltsplatzhalter 4">
            <a:extLst>
              <a:ext uri="{FF2B5EF4-FFF2-40B4-BE49-F238E27FC236}">
                <a16:creationId xmlns:a16="http://schemas.microsoft.com/office/drawing/2014/main" id="{3382766D-66A3-426E-B13F-7EEC65FC7D2C}"/>
              </a:ext>
            </a:extLst>
          </p:cNvPr>
          <p:cNvSpPr txBox="1">
            <a:spLocks/>
          </p:cNvSpPr>
          <p:nvPr/>
        </p:nvSpPr>
        <p:spPr>
          <a:xfrm>
            <a:off x="396597" y="1260515"/>
            <a:ext cx="2590562" cy="523220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 marL="272967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§"/>
              <a:defRPr sz="23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1pPr>
            <a:lvl2pPr marL="807798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20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2pPr>
            <a:lvl3pPr marL="1080764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9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3pPr>
            <a:lvl4pPr marL="1436256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4pPr>
            <a:lvl5pPr marL="1793335" indent="-179335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5pPr>
            <a:lvl6pPr marL="2513847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0910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7972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034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spcAft>
                <a:spcPts val="900"/>
              </a:spcAft>
              <a:buNone/>
            </a:pPr>
            <a:r>
              <a:rPr lang="tr-TR" sz="1400" b="1" dirty="0">
                <a:solidFill>
                  <a:schemeClr val="accent1"/>
                </a:solidFill>
                <a:latin typeface="+mj-lt"/>
              </a:rPr>
              <a:t>Lise</a:t>
            </a:r>
            <a:br>
              <a:rPr lang="en-US" sz="1400" b="1" dirty="0">
                <a:solidFill>
                  <a:schemeClr val="accent1"/>
                </a:solidFill>
                <a:latin typeface="+mj-lt"/>
              </a:rPr>
            </a:br>
            <a:r>
              <a:rPr lang="tr-TR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Anadolu lisesi veya meslek lisesinden mezuniyet</a:t>
            </a:r>
            <a:endParaRPr lang="en-US" sz="1000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</a:endParaRPr>
          </a:p>
        </p:txBody>
      </p:sp>
      <p:sp>
        <p:nvSpPr>
          <p:cNvPr id="60" name="Inhaltsplatzhalter 4">
            <a:extLst>
              <a:ext uri="{FF2B5EF4-FFF2-40B4-BE49-F238E27FC236}">
                <a16:creationId xmlns:a16="http://schemas.microsoft.com/office/drawing/2014/main" id="{8E5FE54F-0B4F-44C4-854E-694D23E8D2FE}"/>
              </a:ext>
            </a:extLst>
          </p:cNvPr>
          <p:cNvSpPr txBox="1">
            <a:spLocks/>
          </p:cNvSpPr>
          <p:nvPr/>
        </p:nvSpPr>
        <p:spPr>
          <a:xfrm>
            <a:off x="4716780" y="4013180"/>
            <a:ext cx="2590562" cy="523220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 marL="272967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§"/>
              <a:defRPr sz="23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1pPr>
            <a:lvl2pPr marL="807798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20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2pPr>
            <a:lvl3pPr marL="1080764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9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3pPr>
            <a:lvl4pPr marL="1436256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4pPr>
            <a:lvl5pPr marL="1793335" indent="-179335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5pPr>
            <a:lvl6pPr marL="2513847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0910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7972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034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spcAft>
                <a:spcPts val="900"/>
              </a:spcAft>
              <a:buNone/>
            </a:pPr>
            <a:r>
              <a:rPr lang="en-US" sz="1400" b="1" dirty="0">
                <a:solidFill>
                  <a:schemeClr val="accent4"/>
                </a:solidFill>
                <a:latin typeface="+mj-lt"/>
              </a:rPr>
              <a:t>St</a:t>
            </a:r>
            <a:r>
              <a:rPr lang="tr-TR" sz="1400" b="1" dirty="0" err="1">
                <a:solidFill>
                  <a:schemeClr val="accent4"/>
                </a:solidFill>
                <a:latin typeface="+mj-lt"/>
              </a:rPr>
              <a:t>aj</a:t>
            </a:r>
            <a:br>
              <a:rPr lang="en-US" sz="1100" b="1" dirty="0">
                <a:solidFill>
                  <a:schemeClr val="accent1"/>
                </a:solidFill>
                <a:latin typeface="+mj-lt"/>
              </a:rPr>
            </a:br>
            <a:r>
              <a:rPr lang="en-US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Üç</a:t>
            </a:r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 </a:t>
            </a:r>
            <a:r>
              <a:rPr lang="en-US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yıl</a:t>
            </a:r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 </a:t>
            </a:r>
            <a:r>
              <a:rPr lang="en-US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sürecek</a:t>
            </a:r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 </a:t>
            </a:r>
            <a:r>
              <a:rPr lang="en-US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olan</a:t>
            </a:r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 </a:t>
            </a:r>
            <a:r>
              <a:rPr lang="en-US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stajyerlik</a:t>
            </a:r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 </a:t>
            </a:r>
            <a:r>
              <a:rPr lang="en-US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dönemini</a:t>
            </a:r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 </a:t>
            </a:r>
            <a:r>
              <a:rPr lang="en-US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biti</a:t>
            </a:r>
            <a:r>
              <a:rPr lang="tr-TR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r</a:t>
            </a:r>
            <a:r>
              <a:rPr lang="en-US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melisiniz</a:t>
            </a:r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.</a:t>
            </a:r>
          </a:p>
        </p:txBody>
      </p:sp>
      <p:sp>
        <p:nvSpPr>
          <p:cNvPr id="61" name="Inhaltsplatzhalter 4">
            <a:extLst>
              <a:ext uri="{FF2B5EF4-FFF2-40B4-BE49-F238E27FC236}">
                <a16:creationId xmlns:a16="http://schemas.microsoft.com/office/drawing/2014/main" id="{7E8CDFB0-5D8A-4556-9098-89EF687BD293}"/>
              </a:ext>
            </a:extLst>
          </p:cNvPr>
          <p:cNvSpPr txBox="1">
            <a:spLocks/>
          </p:cNvSpPr>
          <p:nvPr/>
        </p:nvSpPr>
        <p:spPr>
          <a:xfrm>
            <a:off x="3276719" y="1260514"/>
            <a:ext cx="2590562" cy="523220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 marL="272967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§"/>
              <a:defRPr sz="23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1pPr>
            <a:lvl2pPr marL="807798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20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2pPr>
            <a:lvl3pPr marL="1080764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9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3pPr>
            <a:lvl4pPr marL="1436256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4pPr>
            <a:lvl5pPr marL="1793335" indent="-179335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5pPr>
            <a:lvl6pPr marL="2513847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0910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7972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034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spcAft>
                <a:spcPts val="900"/>
              </a:spcAft>
              <a:buNone/>
            </a:pPr>
            <a:r>
              <a:rPr lang="tr-TR" sz="1400" b="1" dirty="0">
                <a:solidFill>
                  <a:schemeClr val="accent3"/>
                </a:solidFill>
                <a:latin typeface="+mj-lt"/>
              </a:rPr>
              <a:t>Staj Başlatma Sınavı</a:t>
            </a:r>
            <a:br>
              <a:rPr lang="en-US" sz="1400" b="1" dirty="0">
                <a:solidFill>
                  <a:schemeClr val="accent2"/>
                </a:solidFill>
                <a:latin typeface="+mj-lt"/>
              </a:rPr>
            </a:br>
            <a:r>
              <a:rPr lang="en-US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Staja</a:t>
            </a:r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 </a:t>
            </a:r>
            <a:r>
              <a:rPr lang="en-US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başlama</a:t>
            </a:r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 </a:t>
            </a:r>
            <a:r>
              <a:rPr lang="en-US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sınavından</a:t>
            </a:r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 </a:t>
            </a:r>
            <a:r>
              <a:rPr lang="en-US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başarılı</a:t>
            </a:r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 </a:t>
            </a:r>
            <a:r>
              <a:rPr lang="en-US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olmak</a:t>
            </a:r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 </a:t>
            </a:r>
            <a:r>
              <a:rPr lang="en-US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gerekiyor</a:t>
            </a:r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.</a:t>
            </a:r>
          </a:p>
        </p:txBody>
      </p:sp>
      <p:sp>
        <p:nvSpPr>
          <p:cNvPr id="62" name="Inhaltsplatzhalter 4">
            <a:extLst>
              <a:ext uri="{FF2B5EF4-FFF2-40B4-BE49-F238E27FC236}">
                <a16:creationId xmlns:a16="http://schemas.microsoft.com/office/drawing/2014/main" id="{8D2C42DD-AE4E-45EB-9550-D3ACE29FFBEE}"/>
              </a:ext>
            </a:extLst>
          </p:cNvPr>
          <p:cNvSpPr txBox="1">
            <a:spLocks/>
          </p:cNvSpPr>
          <p:nvPr/>
        </p:nvSpPr>
        <p:spPr>
          <a:xfrm>
            <a:off x="6156841" y="1260514"/>
            <a:ext cx="2590562" cy="523220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 marL="272967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§"/>
              <a:defRPr sz="23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1pPr>
            <a:lvl2pPr marL="807798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20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2pPr>
            <a:lvl3pPr marL="1080764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9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3pPr>
            <a:lvl4pPr marL="1436256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4pPr>
            <a:lvl5pPr marL="1793335" indent="-179335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5pPr>
            <a:lvl6pPr marL="2513847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0910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7972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034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spcAft>
                <a:spcPts val="900"/>
              </a:spcAft>
              <a:buNone/>
            </a:pPr>
            <a:r>
              <a:rPr lang="en-US" sz="1400" b="1" dirty="0" err="1">
                <a:solidFill>
                  <a:schemeClr val="accent5"/>
                </a:solidFill>
                <a:latin typeface="+mj-lt"/>
              </a:rPr>
              <a:t>Yeterlilik</a:t>
            </a:r>
            <a:r>
              <a:rPr lang="en-US" sz="1400" b="1" dirty="0">
                <a:solidFill>
                  <a:schemeClr val="accent5"/>
                </a:solidFill>
                <a:latin typeface="+mj-lt"/>
              </a:rPr>
              <a:t> </a:t>
            </a:r>
            <a:r>
              <a:rPr lang="en-US" sz="1400" b="1" dirty="0" err="1">
                <a:solidFill>
                  <a:schemeClr val="accent5"/>
                </a:solidFill>
                <a:latin typeface="+mj-lt"/>
              </a:rPr>
              <a:t>Sınavı</a:t>
            </a:r>
            <a:br>
              <a:rPr lang="en-US" sz="1100" b="1" dirty="0">
                <a:solidFill>
                  <a:schemeClr val="accent1"/>
                </a:solidFill>
                <a:latin typeface="+mj-lt"/>
              </a:rPr>
            </a:br>
            <a:r>
              <a:rPr lang="en-US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Yeterlilik</a:t>
            </a:r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 </a:t>
            </a:r>
            <a:r>
              <a:rPr lang="en-US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sınavı</a:t>
            </a:r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 </a:t>
            </a:r>
            <a:r>
              <a:rPr lang="en-US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geçtikten</a:t>
            </a:r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 </a:t>
            </a:r>
            <a:r>
              <a:rPr lang="en-US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sonra</a:t>
            </a:r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 </a:t>
            </a:r>
            <a:r>
              <a:rPr lang="en-US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mali</a:t>
            </a:r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 </a:t>
            </a:r>
            <a:r>
              <a:rPr lang="en-US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müşavir</a:t>
            </a:r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 </a:t>
            </a:r>
            <a:r>
              <a:rPr lang="en-US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olarak</a:t>
            </a:r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 </a:t>
            </a:r>
            <a:r>
              <a:rPr lang="en-US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hizmet</a:t>
            </a:r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 </a:t>
            </a:r>
            <a:r>
              <a:rPr lang="en-US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verebilirsiniz</a:t>
            </a:r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. </a:t>
            </a:r>
            <a:r>
              <a:rPr lang="en-US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Tebrikler</a:t>
            </a:r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48703181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8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00"/>
                            </p:stCondLst>
                            <p:childTnLst>
                              <p:par>
                                <p:cTn id="20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500"/>
                            </p:stCondLst>
                            <p:childTnLst>
                              <p:par>
                                <p:cTn id="26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3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000"/>
                            </p:stCondLst>
                            <p:childTnLst>
                              <p:par>
                                <p:cTn id="3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2500"/>
                            </p:stCondLst>
                            <p:childTnLst>
                              <p:par>
                                <p:cTn id="4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8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3000"/>
                            </p:stCondLst>
                            <p:childTnLst>
                              <p:par>
                                <p:cTn id="50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3500"/>
                            </p:stCondLst>
                            <p:childTnLst>
                              <p:par>
                                <p:cTn id="56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3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4000"/>
                            </p:stCondLst>
                            <p:childTnLst>
                              <p:par>
                                <p:cTn id="6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4500"/>
                            </p:stCondLst>
                            <p:childTnLst>
                              <p:par>
                                <p:cTn id="7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8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" grpId="0" animBg="1"/>
      <p:bldP spid="53" grpId="0" animBg="1"/>
      <p:bldP spid="54" grpId="0" animBg="1"/>
      <p:bldP spid="55" grpId="0" animBg="1"/>
      <p:bldP spid="56" grpId="0" animBg="1"/>
      <p:bldP spid="57" grpId="0" animBg="1"/>
      <p:bldP spid="58" grpId="0"/>
      <p:bldP spid="59" grpId="0"/>
      <p:bldP spid="60" grpId="0"/>
      <p:bldP spid="61" grpId="0"/>
      <p:bldP spid="6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Oval 56">
            <a:extLst>
              <a:ext uri="{FF2B5EF4-FFF2-40B4-BE49-F238E27FC236}">
                <a16:creationId xmlns:a16="http://schemas.microsoft.com/office/drawing/2014/main" id="{AEA8C406-21C4-4333-98B3-1270DB21E797}"/>
              </a:ext>
            </a:extLst>
          </p:cNvPr>
          <p:cNvSpPr/>
          <p:nvPr/>
        </p:nvSpPr>
        <p:spPr bwMode="auto">
          <a:xfrm>
            <a:off x="3802536" y="1647265"/>
            <a:ext cx="1538930" cy="1538928"/>
          </a:xfrm>
          <a:prstGeom prst="ellipse">
            <a:avLst/>
          </a:prstGeom>
          <a:gradFill flip="none" rotWithShape="1">
            <a:gsLst>
              <a:gs pos="0">
                <a:schemeClr val="tx1">
                  <a:lumMod val="75000"/>
                  <a:lumOff val="25000"/>
                  <a:shade val="30000"/>
                  <a:satMod val="115000"/>
                </a:schemeClr>
              </a:gs>
              <a:gs pos="50000">
                <a:schemeClr val="tx1">
                  <a:lumMod val="75000"/>
                  <a:lumOff val="25000"/>
                  <a:shade val="67500"/>
                  <a:satMod val="115000"/>
                </a:schemeClr>
              </a:gs>
              <a:gs pos="100000">
                <a:schemeClr val="tx1">
                  <a:lumMod val="75000"/>
                  <a:lumOff val="25000"/>
                  <a:shade val="100000"/>
                  <a:satMod val="115000"/>
                </a:schemeClr>
              </a:gs>
            </a:gsLst>
            <a:lin ang="16200000" scaled="1"/>
            <a:tileRect/>
          </a:gradFill>
          <a:ln w="9525">
            <a:noFill/>
            <a:round/>
            <a:headEnd/>
            <a:tailEnd/>
          </a:ln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400" b="1" dirty="0" err="1">
                <a:solidFill>
                  <a:schemeClr val="bg1"/>
                </a:solidFill>
              </a:rPr>
              <a:t>Meslekler</a:t>
            </a:r>
            <a:r>
              <a:rPr lang="en-US" sz="1400" b="1" dirty="0">
                <a:solidFill>
                  <a:schemeClr val="bg1"/>
                </a:solidFill>
              </a:rPr>
              <a:t> </a:t>
            </a:r>
            <a:r>
              <a:rPr lang="en-US" sz="1400" b="1" dirty="0" err="1">
                <a:solidFill>
                  <a:schemeClr val="bg1"/>
                </a:solidFill>
              </a:rPr>
              <a:t>Hakkında</a:t>
            </a:r>
            <a:r>
              <a:rPr lang="en-US" sz="1400" b="1" dirty="0">
                <a:solidFill>
                  <a:schemeClr val="bg1"/>
                </a:solidFill>
              </a:rPr>
              <a:t> </a:t>
            </a:r>
            <a:r>
              <a:rPr lang="en-US" sz="1400" b="1" dirty="0" err="1">
                <a:solidFill>
                  <a:schemeClr val="bg1"/>
                </a:solidFill>
              </a:rPr>
              <a:t>Araştırma</a:t>
            </a:r>
            <a:r>
              <a:rPr lang="en-US" sz="1400" b="1" dirty="0">
                <a:solidFill>
                  <a:schemeClr val="bg1"/>
                </a:solidFill>
              </a:rPr>
              <a:t> </a:t>
            </a:r>
            <a:r>
              <a:rPr lang="en-US" sz="1400" b="1" dirty="0" err="1">
                <a:solidFill>
                  <a:schemeClr val="bg1"/>
                </a:solidFill>
              </a:rPr>
              <a:t>Yapmalıyım</a:t>
            </a:r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7819" y="730530"/>
            <a:ext cx="8368363" cy="173255"/>
          </a:xfrm>
          <a:prstGeom prst="rect">
            <a:avLst/>
          </a:prstGeom>
        </p:spPr>
        <p:txBody>
          <a:bodyPr/>
          <a:lstStyle/>
          <a:p>
            <a:r>
              <a:rPr lang="en-US" dirty="0" err="1"/>
              <a:t>Meslek</a:t>
            </a:r>
            <a:r>
              <a:rPr lang="en-US" dirty="0"/>
              <a:t>, </a:t>
            </a:r>
            <a:r>
              <a:rPr lang="en-US" dirty="0" err="1"/>
              <a:t>bireyin</a:t>
            </a:r>
            <a:r>
              <a:rPr lang="en-US" dirty="0"/>
              <a:t> </a:t>
            </a:r>
            <a:r>
              <a:rPr lang="en-US" dirty="0" err="1"/>
              <a:t>kendini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yeteneklerini</a:t>
            </a:r>
            <a:r>
              <a:rPr lang="en-US" dirty="0"/>
              <a:t> </a:t>
            </a:r>
            <a:r>
              <a:rPr lang="en-US" dirty="0" err="1"/>
              <a:t>geliştirme</a:t>
            </a:r>
            <a:r>
              <a:rPr lang="en-US" dirty="0"/>
              <a:t>, </a:t>
            </a:r>
            <a:r>
              <a:rPr lang="en-US" dirty="0" err="1"/>
              <a:t>gerçekleştirme</a:t>
            </a:r>
            <a:r>
              <a:rPr lang="en-US" dirty="0"/>
              <a:t> </a:t>
            </a:r>
            <a:r>
              <a:rPr lang="en-US" dirty="0" err="1"/>
              <a:t>yoludur</a:t>
            </a:r>
            <a:r>
              <a:rPr lang="en-US" dirty="0"/>
              <a:t>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7819" y="282611"/>
            <a:ext cx="8368363" cy="409459"/>
          </a:xfrm>
          <a:prstGeom prst="rect">
            <a:avLst/>
          </a:prstGeom>
        </p:spPr>
        <p:txBody>
          <a:bodyPr>
            <a:normAutofit fontScale="90000"/>
          </a:bodyPr>
          <a:lstStyle/>
          <a:p>
            <a:r>
              <a:rPr lang="en-US" dirty="0" err="1"/>
              <a:t>Meslek</a:t>
            </a:r>
            <a:r>
              <a:rPr lang="en-US" dirty="0"/>
              <a:t> </a:t>
            </a:r>
            <a:r>
              <a:rPr lang="en-US" dirty="0" err="1"/>
              <a:t>seçerken</a:t>
            </a:r>
            <a:r>
              <a:rPr lang="en-US" dirty="0"/>
              <a:t> </a:t>
            </a:r>
            <a:r>
              <a:rPr lang="en-US" dirty="0" err="1"/>
              <a:t>nelere</a:t>
            </a:r>
            <a:r>
              <a:rPr lang="en-US" dirty="0"/>
              <a:t> </a:t>
            </a:r>
            <a:r>
              <a:rPr lang="en-US" dirty="0" err="1"/>
              <a:t>dikkat</a:t>
            </a:r>
            <a:r>
              <a:rPr lang="en-US" dirty="0"/>
              <a:t> </a:t>
            </a:r>
            <a:r>
              <a:rPr lang="en-US" dirty="0" err="1"/>
              <a:t>etmeli</a:t>
            </a:r>
            <a:r>
              <a:rPr lang="en-US" dirty="0"/>
              <a:t>?</a:t>
            </a:r>
          </a:p>
        </p:txBody>
      </p:sp>
      <p:grpSp>
        <p:nvGrpSpPr>
          <p:cNvPr id="30" name="Group 29">
            <a:extLst>
              <a:ext uri="{FF2B5EF4-FFF2-40B4-BE49-F238E27FC236}">
                <a16:creationId xmlns:a16="http://schemas.microsoft.com/office/drawing/2014/main" id="{4F2B948F-EAD3-4D83-9A79-6D55B4487C25}"/>
              </a:ext>
            </a:extLst>
          </p:cNvPr>
          <p:cNvGrpSpPr/>
          <p:nvPr/>
        </p:nvGrpSpPr>
        <p:grpSpPr>
          <a:xfrm>
            <a:off x="3565350" y="1407611"/>
            <a:ext cx="2013300" cy="3297958"/>
            <a:chOff x="3565350" y="1580273"/>
            <a:chExt cx="2013300" cy="3297958"/>
          </a:xfrm>
        </p:grpSpPr>
        <p:grpSp>
          <p:nvGrpSpPr>
            <p:cNvPr id="31" name="Group 30">
              <a:extLst>
                <a:ext uri="{FF2B5EF4-FFF2-40B4-BE49-F238E27FC236}">
                  <a16:creationId xmlns:a16="http://schemas.microsoft.com/office/drawing/2014/main" id="{4BCF457C-CD57-4223-90B5-6A03C6E39AD8}"/>
                </a:ext>
              </a:extLst>
            </p:cNvPr>
            <p:cNvGrpSpPr/>
            <p:nvPr/>
          </p:nvGrpSpPr>
          <p:grpSpPr>
            <a:xfrm>
              <a:off x="4419600" y="3486150"/>
              <a:ext cx="304800" cy="1392081"/>
              <a:chOff x="4419600" y="3418921"/>
              <a:chExt cx="304800" cy="1392081"/>
            </a:xfrm>
          </p:grpSpPr>
          <p:sp>
            <p:nvSpPr>
              <p:cNvPr id="33" name="Rounded Rectangle 91">
                <a:extLst>
                  <a:ext uri="{FF2B5EF4-FFF2-40B4-BE49-F238E27FC236}">
                    <a16:creationId xmlns:a16="http://schemas.microsoft.com/office/drawing/2014/main" id="{92AE49BA-E1D2-4628-8132-5D6C2EADDD9E}"/>
                  </a:ext>
                </a:extLst>
              </p:cNvPr>
              <p:cNvSpPr/>
              <p:nvPr/>
            </p:nvSpPr>
            <p:spPr bwMode="auto">
              <a:xfrm>
                <a:off x="4419600" y="3929867"/>
                <a:ext cx="304800" cy="881135"/>
              </a:xfrm>
              <a:prstGeom prst="roundRect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34" name="Rounded Rectangle 92">
                <a:extLst>
                  <a:ext uri="{FF2B5EF4-FFF2-40B4-BE49-F238E27FC236}">
                    <a16:creationId xmlns:a16="http://schemas.microsoft.com/office/drawing/2014/main" id="{3ECF94D6-FF32-4D65-8B40-4869E098B35A}"/>
                  </a:ext>
                </a:extLst>
              </p:cNvPr>
              <p:cNvSpPr/>
              <p:nvPr/>
            </p:nvSpPr>
            <p:spPr bwMode="auto">
              <a:xfrm>
                <a:off x="4503124" y="3418921"/>
                <a:ext cx="137752" cy="592220"/>
              </a:xfrm>
              <a:prstGeom prst="roundRect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35" name="Rectangle 34">
                <a:extLst>
                  <a:ext uri="{FF2B5EF4-FFF2-40B4-BE49-F238E27FC236}">
                    <a16:creationId xmlns:a16="http://schemas.microsoft.com/office/drawing/2014/main" id="{9A97C4AB-7EAF-49B9-83C4-B49A71E9FC53}"/>
                  </a:ext>
                </a:extLst>
              </p:cNvPr>
              <p:cNvSpPr/>
              <p:nvPr/>
            </p:nvSpPr>
            <p:spPr bwMode="auto">
              <a:xfrm>
                <a:off x="4419600" y="4054823"/>
                <a:ext cx="304800" cy="7620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36" name="Rectangle 35">
                <a:extLst>
                  <a:ext uri="{FF2B5EF4-FFF2-40B4-BE49-F238E27FC236}">
                    <a16:creationId xmlns:a16="http://schemas.microsoft.com/office/drawing/2014/main" id="{10D2DB8E-FC3B-456B-8988-B2EA64C7396B}"/>
                  </a:ext>
                </a:extLst>
              </p:cNvPr>
              <p:cNvSpPr/>
              <p:nvPr/>
            </p:nvSpPr>
            <p:spPr bwMode="auto">
              <a:xfrm>
                <a:off x="4419600" y="4598287"/>
                <a:ext cx="304800" cy="7620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en-US"/>
              </a:p>
            </p:txBody>
          </p:sp>
        </p:grpSp>
        <p:sp>
          <p:nvSpPr>
            <p:cNvPr id="32" name="Donut 90">
              <a:extLst>
                <a:ext uri="{FF2B5EF4-FFF2-40B4-BE49-F238E27FC236}">
                  <a16:creationId xmlns:a16="http://schemas.microsoft.com/office/drawing/2014/main" id="{E04FCC5F-B845-40B6-A5AE-DB04DEE8B33F}"/>
                </a:ext>
              </a:extLst>
            </p:cNvPr>
            <p:cNvSpPr/>
            <p:nvPr/>
          </p:nvSpPr>
          <p:spPr>
            <a:xfrm>
              <a:off x="3565350" y="1580273"/>
              <a:ext cx="2013300" cy="2013298"/>
            </a:xfrm>
            <a:prstGeom prst="donut">
              <a:avLst>
                <a:gd name="adj" fmla="val 6095"/>
              </a:avLst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</p:grpSp>
      <p:sp>
        <p:nvSpPr>
          <p:cNvPr id="58" name="Oval 57">
            <a:extLst>
              <a:ext uri="{FF2B5EF4-FFF2-40B4-BE49-F238E27FC236}">
                <a16:creationId xmlns:a16="http://schemas.microsoft.com/office/drawing/2014/main" id="{E5D0B30C-F887-413B-90E3-B2BE6167BCE8}"/>
              </a:ext>
            </a:extLst>
          </p:cNvPr>
          <p:cNvSpPr/>
          <p:nvPr/>
        </p:nvSpPr>
        <p:spPr>
          <a:xfrm>
            <a:off x="2945145" y="3108728"/>
            <a:ext cx="566710" cy="56671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/>
            <a:r>
              <a:rPr lang="en-US" sz="1400" b="1" dirty="0">
                <a:latin typeface="+mj-lt"/>
              </a:rPr>
              <a:t>03</a:t>
            </a:r>
          </a:p>
        </p:txBody>
      </p:sp>
      <p:sp>
        <p:nvSpPr>
          <p:cNvPr id="59" name="Oval 58">
            <a:extLst>
              <a:ext uri="{FF2B5EF4-FFF2-40B4-BE49-F238E27FC236}">
                <a16:creationId xmlns:a16="http://schemas.microsoft.com/office/drawing/2014/main" id="{CDA888AC-0AEB-44FD-817B-2171C8D4B072}"/>
              </a:ext>
            </a:extLst>
          </p:cNvPr>
          <p:cNvSpPr/>
          <p:nvPr/>
        </p:nvSpPr>
        <p:spPr>
          <a:xfrm>
            <a:off x="2477211" y="2130905"/>
            <a:ext cx="566710" cy="56671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/>
            <a:r>
              <a:rPr lang="en-US" sz="1400" b="1" dirty="0">
                <a:latin typeface="+mj-lt"/>
              </a:rPr>
              <a:t>02</a:t>
            </a:r>
          </a:p>
        </p:txBody>
      </p:sp>
      <p:sp>
        <p:nvSpPr>
          <p:cNvPr id="60" name="Oval 59">
            <a:extLst>
              <a:ext uri="{FF2B5EF4-FFF2-40B4-BE49-F238E27FC236}">
                <a16:creationId xmlns:a16="http://schemas.microsoft.com/office/drawing/2014/main" id="{AD457C24-E4D6-477D-A1DE-707FD67F185C}"/>
              </a:ext>
            </a:extLst>
          </p:cNvPr>
          <p:cNvSpPr/>
          <p:nvPr/>
        </p:nvSpPr>
        <p:spPr>
          <a:xfrm>
            <a:off x="2945145" y="1153082"/>
            <a:ext cx="566710" cy="56671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/>
            <a:r>
              <a:rPr lang="en-US" sz="1400" b="1" dirty="0">
                <a:latin typeface="+mj-lt"/>
              </a:rPr>
              <a:t>01</a:t>
            </a:r>
          </a:p>
        </p:txBody>
      </p:sp>
      <p:cxnSp>
        <p:nvCxnSpPr>
          <p:cNvPr id="61" name="Straight Connector 60">
            <a:extLst>
              <a:ext uri="{FF2B5EF4-FFF2-40B4-BE49-F238E27FC236}">
                <a16:creationId xmlns:a16="http://schemas.microsoft.com/office/drawing/2014/main" id="{9A9961C0-EBEA-4674-ABDC-9F5FB54930DF}"/>
              </a:ext>
            </a:extLst>
          </p:cNvPr>
          <p:cNvCxnSpPr>
            <a:stCxn id="60" idx="5"/>
          </p:cNvCxnSpPr>
          <p:nvPr/>
        </p:nvCxnSpPr>
        <p:spPr>
          <a:xfrm>
            <a:off x="3428862" y="1636799"/>
            <a:ext cx="300176" cy="228889"/>
          </a:xfrm>
          <a:prstGeom prst="line">
            <a:avLst/>
          </a:prstGeom>
          <a:ln w="1905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>
            <a:extLst>
              <a:ext uri="{FF2B5EF4-FFF2-40B4-BE49-F238E27FC236}">
                <a16:creationId xmlns:a16="http://schemas.microsoft.com/office/drawing/2014/main" id="{9FB707CA-D11E-4FD6-86A0-F03356680441}"/>
              </a:ext>
            </a:extLst>
          </p:cNvPr>
          <p:cNvCxnSpPr>
            <a:stCxn id="59" idx="6"/>
          </p:cNvCxnSpPr>
          <p:nvPr/>
        </p:nvCxnSpPr>
        <p:spPr>
          <a:xfrm>
            <a:off x="3043921" y="2414260"/>
            <a:ext cx="516667" cy="0"/>
          </a:xfrm>
          <a:prstGeom prst="line">
            <a:avLst/>
          </a:prstGeom>
          <a:ln w="1905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>
            <a:extLst>
              <a:ext uri="{FF2B5EF4-FFF2-40B4-BE49-F238E27FC236}">
                <a16:creationId xmlns:a16="http://schemas.microsoft.com/office/drawing/2014/main" id="{B094C2EC-3318-4430-9871-ACCB086ED8B6}"/>
              </a:ext>
            </a:extLst>
          </p:cNvPr>
          <p:cNvCxnSpPr>
            <a:stCxn id="58" idx="7"/>
          </p:cNvCxnSpPr>
          <p:nvPr/>
        </p:nvCxnSpPr>
        <p:spPr>
          <a:xfrm flipV="1">
            <a:off x="3428862" y="2932489"/>
            <a:ext cx="300176" cy="259232"/>
          </a:xfrm>
          <a:prstGeom prst="line">
            <a:avLst/>
          </a:prstGeom>
          <a:ln w="1905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Oval 63">
            <a:extLst>
              <a:ext uri="{FF2B5EF4-FFF2-40B4-BE49-F238E27FC236}">
                <a16:creationId xmlns:a16="http://schemas.microsoft.com/office/drawing/2014/main" id="{1F7E1662-D003-4349-BA9B-DC083C06649C}"/>
              </a:ext>
            </a:extLst>
          </p:cNvPr>
          <p:cNvSpPr/>
          <p:nvPr/>
        </p:nvSpPr>
        <p:spPr>
          <a:xfrm flipH="1">
            <a:off x="5632146" y="3108728"/>
            <a:ext cx="566710" cy="566710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/>
            <a:r>
              <a:rPr lang="en-US" sz="1400" b="1" dirty="0">
                <a:latin typeface="+mj-lt"/>
              </a:rPr>
              <a:t>06</a:t>
            </a:r>
          </a:p>
        </p:txBody>
      </p:sp>
      <p:sp>
        <p:nvSpPr>
          <p:cNvPr id="65" name="Oval 64">
            <a:extLst>
              <a:ext uri="{FF2B5EF4-FFF2-40B4-BE49-F238E27FC236}">
                <a16:creationId xmlns:a16="http://schemas.microsoft.com/office/drawing/2014/main" id="{D6D42BCB-C3DE-4868-8529-4742CBCA28D7}"/>
              </a:ext>
            </a:extLst>
          </p:cNvPr>
          <p:cNvSpPr/>
          <p:nvPr/>
        </p:nvSpPr>
        <p:spPr>
          <a:xfrm flipH="1">
            <a:off x="6100080" y="2130905"/>
            <a:ext cx="566710" cy="56671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/>
            <a:r>
              <a:rPr lang="en-US" sz="1400" b="1" dirty="0">
                <a:latin typeface="+mj-lt"/>
              </a:rPr>
              <a:t>05</a:t>
            </a:r>
          </a:p>
        </p:txBody>
      </p:sp>
      <p:sp>
        <p:nvSpPr>
          <p:cNvPr id="66" name="Oval 65">
            <a:extLst>
              <a:ext uri="{FF2B5EF4-FFF2-40B4-BE49-F238E27FC236}">
                <a16:creationId xmlns:a16="http://schemas.microsoft.com/office/drawing/2014/main" id="{E28DFD80-E58D-472E-B2A3-CEDADD814DE8}"/>
              </a:ext>
            </a:extLst>
          </p:cNvPr>
          <p:cNvSpPr/>
          <p:nvPr/>
        </p:nvSpPr>
        <p:spPr>
          <a:xfrm flipH="1">
            <a:off x="5632146" y="1153082"/>
            <a:ext cx="566710" cy="566710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/>
            <a:r>
              <a:rPr lang="en-US" sz="1400" b="1" dirty="0">
                <a:latin typeface="+mj-lt"/>
              </a:rPr>
              <a:t>04</a:t>
            </a:r>
          </a:p>
        </p:txBody>
      </p:sp>
      <p:cxnSp>
        <p:nvCxnSpPr>
          <p:cNvPr id="67" name="Straight Connector 66">
            <a:extLst>
              <a:ext uri="{FF2B5EF4-FFF2-40B4-BE49-F238E27FC236}">
                <a16:creationId xmlns:a16="http://schemas.microsoft.com/office/drawing/2014/main" id="{0B6E09A0-B71E-4D45-A8E7-531596367F7E}"/>
              </a:ext>
            </a:extLst>
          </p:cNvPr>
          <p:cNvCxnSpPr>
            <a:stCxn id="66" idx="5"/>
          </p:cNvCxnSpPr>
          <p:nvPr/>
        </p:nvCxnSpPr>
        <p:spPr>
          <a:xfrm flipH="1">
            <a:off x="5414963" y="1636799"/>
            <a:ext cx="300176" cy="228889"/>
          </a:xfrm>
          <a:prstGeom prst="line">
            <a:avLst/>
          </a:prstGeom>
          <a:ln w="1905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>
            <a:extLst>
              <a:ext uri="{FF2B5EF4-FFF2-40B4-BE49-F238E27FC236}">
                <a16:creationId xmlns:a16="http://schemas.microsoft.com/office/drawing/2014/main" id="{81DF74D7-5009-4353-85F2-EBCDB7FD0518}"/>
              </a:ext>
            </a:extLst>
          </p:cNvPr>
          <p:cNvCxnSpPr>
            <a:stCxn id="65" idx="6"/>
          </p:cNvCxnSpPr>
          <p:nvPr/>
        </p:nvCxnSpPr>
        <p:spPr>
          <a:xfrm flipH="1">
            <a:off x="5583414" y="2414260"/>
            <a:ext cx="516666" cy="0"/>
          </a:xfrm>
          <a:prstGeom prst="line">
            <a:avLst/>
          </a:prstGeom>
          <a:ln w="1905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>
            <a:extLst>
              <a:ext uri="{FF2B5EF4-FFF2-40B4-BE49-F238E27FC236}">
                <a16:creationId xmlns:a16="http://schemas.microsoft.com/office/drawing/2014/main" id="{138B2F2B-D664-4B1C-8655-FED0EE5514A5}"/>
              </a:ext>
            </a:extLst>
          </p:cNvPr>
          <p:cNvCxnSpPr>
            <a:stCxn id="64" idx="7"/>
          </p:cNvCxnSpPr>
          <p:nvPr/>
        </p:nvCxnSpPr>
        <p:spPr>
          <a:xfrm flipH="1" flipV="1">
            <a:off x="5414963" y="2932489"/>
            <a:ext cx="300176" cy="259232"/>
          </a:xfrm>
          <a:prstGeom prst="line">
            <a:avLst/>
          </a:prstGeom>
          <a:ln w="1905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Inhaltsplatzhalter 4">
            <a:extLst>
              <a:ext uri="{FF2B5EF4-FFF2-40B4-BE49-F238E27FC236}">
                <a16:creationId xmlns:a16="http://schemas.microsoft.com/office/drawing/2014/main" id="{3AA7D043-27F7-4DF0-B84A-CE71289D4CA0}"/>
              </a:ext>
            </a:extLst>
          </p:cNvPr>
          <p:cNvSpPr txBox="1">
            <a:spLocks/>
          </p:cNvSpPr>
          <p:nvPr/>
        </p:nvSpPr>
        <p:spPr>
          <a:xfrm>
            <a:off x="400455" y="1200988"/>
            <a:ext cx="2459736" cy="3323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272967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§"/>
              <a:defRPr sz="23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1pPr>
            <a:lvl2pPr marL="807798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20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2pPr>
            <a:lvl3pPr marL="1080764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9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3pPr>
            <a:lvl4pPr marL="1436256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4pPr>
            <a:lvl5pPr marL="1793335" indent="-179335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5pPr>
            <a:lvl6pPr marL="2513847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0910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7972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034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en-US" sz="1400" b="1" dirty="0" err="1">
                <a:solidFill>
                  <a:schemeClr val="accent1"/>
                </a:solidFill>
                <a:latin typeface="+mj-lt"/>
              </a:rPr>
              <a:t>Mesleğin</a:t>
            </a:r>
            <a:r>
              <a:rPr lang="en-US" sz="1400" b="1" dirty="0">
                <a:solidFill>
                  <a:schemeClr val="accent1"/>
                </a:solidFill>
                <a:latin typeface="+mj-lt"/>
              </a:rPr>
              <a:t> </a:t>
            </a:r>
            <a:r>
              <a:rPr lang="tr-TR" sz="1400" b="1" dirty="0">
                <a:solidFill>
                  <a:schemeClr val="accent1"/>
                </a:solidFill>
                <a:latin typeface="+mj-lt"/>
              </a:rPr>
              <a:t>yeterlikleri</a:t>
            </a:r>
            <a:br>
              <a:rPr lang="en-US" sz="1200" b="1" dirty="0">
                <a:solidFill>
                  <a:schemeClr val="accent1"/>
                </a:solidFill>
                <a:latin typeface="+mj-lt"/>
              </a:rPr>
            </a:br>
            <a:r>
              <a:rPr lang="tr-TR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Hangi meslek için hangi nitelikler gerekli?</a:t>
            </a:r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 </a:t>
            </a:r>
          </a:p>
        </p:txBody>
      </p:sp>
      <p:sp>
        <p:nvSpPr>
          <p:cNvPr id="71" name="Inhaltsplatzhalter 4">
            <a:extLst>
              <a:ext uri="{FF2B5EF4-FFF2-40B4-BE49-F238E27FC236}">
                <a16:creationId xmlns:a16="http://schemas.microsoft.com/office/drawing/2014/main" id="{AD5D432D-A9CB-4F7C-BD3C-26BFBE0E17AF}"/>
              </a:ext>
            </a:extLst>
          </p:cNvPr>
          <p:cNvSpPr txBox="1">
            <a:spLocks/>
          </p:cNvSpPr>
          <p:nvPr/>
        </p:nvSpPr>
        <p:spPr>
          <a:xfrm>
            <a:off x="400455" y="2178811"/>
            <a:ext cx="1940267" cy="4708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272967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§"/>
              <a:defRPr sz="23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1pPr>
            <a:lvl2pPr marL="807798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20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2pPr>
            <a:lvl3pPr marL="1080764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9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3pPr>
            <a:lvl4pPr marL="1436256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4pPr>
            <a:lvl5pPr marL="1793335" indent="-179335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5pPr>
            <a:lvl6pPr marL="2513847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0910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7972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034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en-US" sz="1400" b="1" dirty="0" err="1">
                <a:solidFill>
                  <a:schemeClr val="accent2"/>
                </a:solidFill>
                <a:latin typeface="+mj-lt"/>
              </a:rPr>
              <a:t>Çalışma</a:t>
            </a:r>
            <a:r>
              <a:rPr lang="en-US" sz="1400" b="1" dirty="0">
                <a:solidFill>
                  <a:schemeClr val="accent2"/>
                </a:solidFill>
                <a:latin typeface="+mj-lt"/>
              </a:rPr>
              <a:t> </a:t>
            </a:r>
            <a:r>
              <a:rPr lang="en-US" sz="1400" b="1" dirty="0" err="1">
                <a:solidFill>
                  <a:schemeClr val="accent2"/>
                </a:solidFill>
                <a:latin typeface="+mj-lt"/>
              </a:rPr>
              <a:t>koşulları</a:t>
            </a:r>
            <a:br>
              <a:rPr lang="en-US" sz="1400" b="1" dirty="0">
                <a:solidFill>
                  <a:schemeClr val="accent2"/>
                </a:solidFill>
                <a:latin typeface="+mj-lt"/>
              </a:rPr>
            </a:br>
            <a:r>
              <a:rPr lang="tr-TR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Mesleğin gerektirdiği çalışma koşulları ve çalışma ortamı</a:t>
            </a:r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 </a:t>
            </a:r>
          </a:p>
        </p:txBody>
      </p:sp>
      <p:sp>
        <p:nvSpPr>
          <p:cNvPr id="72" name="Inhaltsplatzhalter 4">
            <a:extLst>
              <a:ext uri="{FF2B5EF4-FFF2-40B4-BE49-F238E27FC236}">
                <a16:creationId xmlns:a16="http://schemas.microsoft.com/office/drawing/2014/main" id="{D4C00C64-FA10-4F55-8A18-F9D46BB5F18D}"/>
              </a:ext>
            </a:extLst>
          </p:cNvPr>
          <p:cNvSpPr txBox="1">
            <a:spLocks/>
          </p:cNvSpPr>
          <p:nvPr/>
        </p:nvSpPr>
        <p:spPr>
          <a:xfrm>
            <a:off x="400455" y="3162654"/>
            <a:ext cx="2459736" cy="3323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272967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§"/>
              <a:defRPr sz="23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1pPr>
            <a:lvl2pPr marL="807798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20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2pPr>
            <a:lvl3pPr marL="1080764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9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3pPr>
            <a:lvl4pPr marL="1436256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4pPr>
            <a:lvl5pPr marL="1793335" indent="-179335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5pPr>
            <a:lvl6pPr marL="2513847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0910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7972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034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en-US" sz="1400" b="1" dirty="0" err="1">
                <a:solidFill>
                  <a:schemeClr val="accent3"/>
                </a:solidFill>
                <a:latin typeface="+mj-lt"/>
              </a:rPr>
              <a:t>Mesleğe</a:t>
            </a:r>
            <a:r>
              <a:rPr lang="en-US" sz="1400" b="1" dirty="0">
                <a:solidFill>
                  <a:schemeClr val="accent3"/>
                </a:solidFill>
                <a:latin typeface="+mj-lt"/>
              </a:rPr>
              <a:t> </a:t>
            </a:r>
            <a:r>
              <a:rPr lang="en-US" sz="1400" b="1" dirty="0" err="1">
                <a:solidFill>
                  <a:schemeClr val="accent3"/>
                </a:solidFill>
                <a:latin typeface="+mj-lt"/>
              </a:rPr>
              <a:t>hazırlanma</a:t>
            </a:r>
            <a:br>
              <a:rPr lang="en-US" sz="1200" b="1" dirty="0">
                <a:solidFill>
                  <a:schemeClr val="accent1"/>
                </a:solidFill>
                <a:latin typeface="+mj-lt"/>
              </a:rPr>
            </a:br>
            <a:r>
              <a:rPr lang="tr-TR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Mesleğe hazırlık hangi aşamaları içeriyor?</a:t>
            </a:r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 </a:t>
            </a:r>
          </a:p>
        </p:txBody>
      </p:sp>
      <p:sp>
        <p:nvSpPr>
          <p:cNvPr id="73" name="Inhaltsplatzhalter 4">
            <a:extLst>
              <a:ext uri="{FF2B5EF4-FFF2-40B4-BE49-F238E27FC236}">
                <a16:creationId xmlns:a16="http://schemas.microsoft.com/office/drawing/2014/main" id="{4811B066-2EB1-4A72-996D-A893AB86E8AF}"/>
              </a:ext>
            </a:extLst>
          </p:cNvPr>
          <p:cNvSpPr txBox="1">
            <a:spLocks/>
          </p:cNvSpPr>
          <p:nvPr/>
        </p:nvSpPr>
        <p:spPr>
          <a:xfrm>
            <a:off x="6280104" y="1200988"/>
            <a:ext cx="2459736" cy="4708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272967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§"/>
              <a:defRPr sz="23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1pPr>
            <a:lvl2pPr marL="807798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20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2pPr>
            <a:lvl3pPr marL="1080764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9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3pPr>
            <a:lvl4pPr marL="1436256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4pPr>
            <a:lvl5pPr marL="1793335" indent="-179335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5pPr>
            <a:lvl6pPr marL="2513847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0910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7972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034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tr-TR" sz="1400" b="1" dirty="0">
                <a:solidFill>
                  <a:schemeClr val="accent4"/>
                </a:solidFill>
                <a:latin typeface="+mj-lt"/>
              </a:rPr>
              <a:t>İş bulma olanağı</a:t>
            </a:r>
            <a:br>
              <a:rPr lang="en-US" sz="1200" b="1" dirty="0">
                <a:solidFill>
                  <a:schemeClr val="accent1"/>
                </a:solidFill>
                <a:latin typeface="+mj-lt"/>
              </a:rPr>
            </a:br>
            <a:r>
              <a:rPr lang="tr-TR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Hangi sektörde hangi meslekler aranıyor? İlk işe giriş koşulları neler?</a:t>
            </a:r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 </a:t>
            </a:r>
          </a:p>
        </p:txBody>
      </p:sp>
      <p:sp>
        <p:nvSpPr>
          <p:cNvPr id="74" name="Inhaltsplatzhalter 4">
            <a:extLst>
              <a:ext uri="{FF2B5EF4-FFF2-40B4-BE49-F238E27FC236}">
                <a16:creationId xmlns:a16="http://schemas.microsoft.com/office/drawing/2014/main" id="{D3634AB1-93A8-498B-9231-0BD1827EDDF6}"/>
              </a:ext>
            </a:extLst>
          </p:cNvPr>
          <p:cNvSpPr txBox="1">
            <a:spLocks/>
          </p:cNvSpPr>
          <p:nvPr/>
        </p:nvSpPr>
        <p:spPr>
          <a:xfrm>
            <a:off x="6796330" y="2178811"/>
            <a:ext cx="1940267" cy="4708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272967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§"/>
              <a:defRPr sz="23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1pPr>
            <a:lvl2pPr marL="807798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20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2pPr>
            <a:lvl3pPr marL="1080764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9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3pPr>
            <a:lvl4pPr marL="1436256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4pPr>
            <a:lvl5pPr marL="1793335" indent="-179335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5pPr>
            <a:lvl6pPr marL="2513847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0910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7972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034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400" b="1" dirty="0" err="1">
                <a:solidFill>
                  <a:schemeClr val="accent5"/>
                </a:solidFill>
                <a:latin typeface="+mj-lt"/>
              </a:rPr>
              <a:t>Kazanç</a:t>
            </a:r>
            <a:br>
              <a:rPr lang="en-US" sz="1200" b="1" dirty="0">
                <a:solidFill>
                  <a:schemeClr val="accent1"/>
                </a:solidFill>
                <a:latin typeface="+mj-lt"/>
              </a:rPr>
            </a:br>
            <a:r>
              <a:rPr lang="tr-TR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Mesleğin maddi ve manevi getirileri neler?</a:t>
            </a:r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 </a:t>
            </a:r>
          </a:p>
        </p:txBody>
      </p:sp>
      <p:sp>
        <p:nvSpPr>
          <p:cNvPr id="75" name="Inhaltsplatzhalter 4">
            <a:extLst>
              <a:ext uri="{FF2B5EF4-FFF2-40B4-BE49-F238E27FC236}">
                <a16:creationId xmlns:a16="http://schemas.microsoft.com/office/drawing/2014/main" id="{9D5778CE-3569-425E-AD4C-92EE363A3BCE}"/>
              </a:ext>
            </a:extLst>
          </p:cNvPr>
          <p:cNvSpPr txBox="1">
            <a:spLocks/>
          </p:cNvSpPr>
          <p:nvPr/>
        </p:nvSpPr>
        <p:spPr>
          <a:xfrm>
            <a:off x="6280104" y="3162654"/>
            <a:ext cx="2459736" cy="3323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272967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§"/>
              <a:defRPr sz="23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1pPr>
            <a:lvl2pPr marL="807798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20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2pPr>
            <a:lvl3pPr marL="1080764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9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3pPr>
            <a:lvl4pPr marL="1436256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4pPr>
            <a:lvl5pPr marL="1793335" indent="-179335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5pPr>
            <a:lvl6pPr marL="2513847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0910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7972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034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400" b="1" dirty="0" err="1">
                <a:solidFill>
                  <a:schemeClr val="accent6"/>
                </a:solidFill>
                <a:latin typeface="+mj-lt"/>
              </a:rPr>
              <a:t>Meslekte</a:t>
            </a:r>
            <a:r>
              <a:rPr lang="en-US" sz="1400" b="1" dirty="0">
                <a:solidFill>
                  <a:schemeClr val="accent6"/>
                </a:solidFill>
                <a:latin typeface="+mj-lt"/>
              </a:rPr>
              <a:t> </a:t>
            </a:r>
            <a:r>
              <a:rPr lang="en-US" sz="1400" b="1" dirty="0" err="1">
                <a:solidFill>
                  <a:schemeClr val="accent6"/>
                </a:solidFill>
                <a:latin typeface="+mj-lt"/>
              </a:rPr>
              <a:t>ilerleme</a:t>
            </a:r>
            <a:br>
              <a:rPr lang="en-US" sz="1200" b="1" dirty="0">
                <a:solidFill>
                  <a:schemeClr val="accent1"/>
                </a:solidFill>
                <a:latin typeface="+mj-lt"/>
              </a:rPr>
            </a:br>
            <a:r>
              <a:rPr lang="tr-TR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Meslekte ilerleme imkanları mevcut mu?</a:t>
            </a:r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91741585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8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6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0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8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500"/>
                            </p:stCondLst>
                            <p:childTnLst>
                              <p:par>
                                <p:cTn id="40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2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0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2000"/>
                            </p:stCondLst>
                            <p:childTnLst>
                              <p:par>
                                <p:cTn id="5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2500"/>
                            </p:stCondLst>
                            <p:childTnLst>
                              <p:par>
                                <p:cTn id="6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3000"/>
                            </p:stCondLst>
                            <p:childTnLst>
                              <p:par>
                                <p:cTn id="7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8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6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" grpId="0" animBg="1"/>
      <p:bldP spid="58" grpId="0" animBg="1"/>
      <p:bldP spid="59" grpId="0" animBg="1"/>
      <p:bldP spid="60" grpId="0" animBg="1"/>
      <p:bldP spid="64" grpId="0" animBg="1"/>
      <p:bldP spid="65" grpId="0" animBg="1"/>
      <p:bldP spid="66" grpId="0" animBg="1"/>
      <p:bldP spid="70" grpId="0"/>
      <p:bldP spid="71" grpId="0"/>
      <p:bldP spid="72" grpId="0"/>
      <p:bldP spid="73" grpId="0"/>
      <p:bldP spid="74" grpId="0"/>
      <p:bldP spid="75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7819" y="730530"/>
            <a:ext cx="8368363" cy="173255"/>
          </a:xfrm>
          <a:prstGeom prst="rect">
            <a:avLst/>
          </a:prstGeom>
        </p:spPr>
        <p:txBody>
          <a:bodyPr/>
          <a:lstStyle/>
          <a:p>
            <a:r>
              <a:rPr lang="en-US" dirty="0" err="1"/>
              <a:t>Meslek</a:t>
            </a:r>
            <a:r>
              <a:rPr lang="en-US" dirty="0"/>
              <a:t> </a:t>
            </a:r>
            <a:r>
              <a:rPr lang="en-US" dirty="0" err="1"/>
              <a:t>seçmekte</a:t>
            </a:r>
            <a:r>
              <a:rPr lang="en-US" dirty="0"/>
              <a:t> </a:t>
            </a:r>
            <a:r>
              <a:rPr lang="en-US" dirty="0" err="1"/>
              <a:t>zorluk</a:t>
            </a:r>
            <a:r>
              <a:rPr lang="en-US" dirty="0"/>
              <a:t> </a:t>
            </a:r>
            <a:r>
              <a:rPr lang="en-US" dirty="0" err="1"/>
              <a:t>yaşamanın</a:t>
            </a:r>
            <a:r>
              <a:rPr lang="en-US" dirty="0"/>
              <a:t> </a:t>
            </a:r>
            <a:r>
              <a:rPr lang="en-US" dirty="0" err="1"/>
              <a:t>altında</a:t>
            </a:r>
            <a:r>
              <a:rPr lang="en-US" dirty="0"/>
              <a:t> </a:t>
            </a:r>
            <a:r>
              <a:rPr lang="en-US" dirty="0" err="1"/>
              <a:t>yatan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farkında</a:t>
            </a:r>
            <a:r>
              <a:rPr lang="en-US" dirty="0"/>
              <a:t> </a:t>
            </a:r>
            <a:r>
              <a:rPr lang="en-US" dirty="0" err="1"/>
              <a:t>olunmayan</a:t>
            </a:r>
            <a:r>
              <a:rPr lang="en-US" dirty="0"/>
              <a:t> </a:t>
            </a:r>
            <a:r>
              <a:rPr lang="en-US" dirty="0" err="1"/>
              <a:t>pek</a:t>
            </a:r>
            <a:r>
              <a:rPr lang="en-US" dirty="0"/>
              <a:t> </a:t>
            </a:r>
            <a:r>
              <a:rPr lang="en-US" dirty="0" err="1"/>
              <a:t>çok</a:t>
            </a:r>
            <a:r>
              <a:rPr lang="en-US" dirty="0"/>
              <a:t> </a:t>
            </a:r>
            <a:r>
              <a:rPr lang="en-US" dirty="0" err="1"/>
              <a:t>faktör</a:t>
            </a:r>
            <a:r>
              <a:rPr lang="en-US" dirty="0"/>
              <a:t> var.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7819" y="282611"/>
            <a:ext cx="8368363" cy="409459"/>
          </a:xfrm>
          <a:prstGeom prst="rect">
            <a:avLst/>
          </a:prstGeom>
        </p:spPr>
        <p:txBody>
          <a:bodyPr>
            <a:normAutofit fontScale="90000"/>
          </a:bodyPr>
          <a:lstStyle/>
          <a:p>
            <a:r>
              <a:rPr lang="en-US" dirty="0" err="1"/>
              <a:t>Meslek</a:t>
            </a:r>
            <a:r>
              <a:rPr lang="en-US" dirty="0"/>
              <a:t> </a:t>
            </a:r>
            <a:r>
              <a:rPr lang="tr-TR" dirty="0" err="1"/>
              <a:t>s</a:t>
            </a:r>
            <a:r>
              <a:rPr lang="en-US" dirty="0" err="1"/>
              <a:t>eçiminde</a:t>
            </a:r>
            <a:r>
              <a:rPr lang="en-US" dirty="0"/>
              <a:t> </a:t>
            </a:r>
            <a:r>
              <a:rPr lang="tr-TR" dirty="0" err="1"/>
              <a:t>k</a:t>
            </a:r>
            <a:r>
              <a:rPr lang="en-US" dirty="0" err="1"/>
              <a:t>ararsız</a:t>
            </a:r>
            <a:r>
              <a:rPr lang="tr-TR" dirty="0"/>
              <a:t> mısınız?</a:t>
            </a:r>
            <a:endParaRPr lang="en-US" dirty="0"/>
          </a:p>
        </p:txBody>
      </p:sp>
      <p:sp>
        <p:nvSpPr>
          <p:cNvPr id="5" name="Freeform 14">
            <a:extLst>
              <a:ext uri="{FF2B5EF4-FFF2-40B4-BE49-F238E27FC236}">
                <a16:creationId xmlns:a16="http://schemas.microsoft.com/office/drawing/2014/main" id="{51FFA2E6-A649-4722-B928-5E3FC69863E2}"/>
              </a:ext>
            </a:extLst>
          </p:cNvPr>
          <p:cNvSpPr>
            <a:spLocks/>
          </p:cNvSpPr>
          <p:nvPr/>
        </p:nvSpPr>
        <p:spPr bwMode="auto">
          <a:xfrm>
            <a:off x="612633" y="1261110"/>
            <a:ext cx="3121168" cy="3121168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</a:bodyPr>
          <a:lstStyle/>
          <a:p>
            <a:pPr algn="ctr"/>
            <a:endParaRPr lang="en-US" sz="4000" dirty="0">
              <a:solidFill>
                <a:schemeClr val="bg1"/>
              </a:solidFill>
            </a:endParaRPr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4745D9E6-D2DA-48A3-A92A-288E0A99FB81}"/>
              </a:ext>
            </a:extLst>
          </p:cNvPr>
          <p:cNvGrpSpPr/>
          <p:nvPr/>
        </p:nvGrpSpPr>
        <p:grpSpPr>
          <a:xfrm>
            <a:off x="1339127" y="1987605"/>
            <a:ext cx="1668180" cy="1668178"/>
            <a:chOff x="-1601788" y="3484563"/>
            <a:chExt cx="1849438" cy="1849437"/>
          </a:xfrm>
          <a:solidFill>
            <a:schemeClr val="bg1"/>
          </a:solidFill>
        </p:grpSpPr>
        <p:sp>
          <p:nvSpPr>
            <p:cNvPr id="17" name="Freeform 5">
              <a:extLst>
                <a:ext uri="{FF2B5EF4-FFF2-40B4-BE49-F238E27FC236}">
                  <a16:creationId xmlns:a16="http://schemas.microsoft.com/office/drawing/2014/main" id="{622FBDFD-52E6-4BBF-9527-44FBBF38FF64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-1601788" y="3724275"/>
              <a:ext cx="1611313" cy="1609725"/>
            </a:xfrm>
            <a:custGeom>
              <a:avLst/>
              <a:gdLst>
                <a:gd name="T0" fmla="*/ 1169 w 1728"/>
                <a:gd name="T1" fmla="*/ 36 h 1728"/>
                <a:gd name="T2" fmla="*/ 1083 w 1728"/>
                <a:gd name="T3" fmla="*/ 0 h 1728"/>
                <a:gd name="T4" fmla="*/ 960 w 1728"/>
                <a:gd name="T5" fmla="*/ 123 h 1728"/>
                <a:gd name="T6" fmla="*/ 996 w 1728"/>
                <a:gd name="T7" fmla="*/ 209 h 1728"/>
                <a:gd name="T8" fmla="*/ 1011 w 1728"/>
                <a:gd name="T9" fmla="*/ 224 h 1728"/>
                <a:gd name="T10" fmla="*/ 102 w 1728"/>
                <a:gd name="T11" fmla="*/ 1133 h 1728"/>
                <a:gd name="T12" fmla="*/ 0 w 1728"/>
                <a:gd name="T13" fmla="*/ 1379 h 1728"/>
                <a:gd name="T14" fmla="*/ 349 w 1728"/>
                <a:gd name="T15" fmla="*/ 1728 h 1728"/>
                <a:gd name="T16" fmla="*/ 595 w 1728"/>
                <a:gd name="T17" fmla="*/ 1626 h 1728"/>
                <a:gd name="T18" fmla="*/ 1504 w 1728"/>
                <a:gd name="T19" fmla="*/ 717 h 1728"/>
                <a:gd name="T20" fmla="*/ 1519 w 1728"/>
                <a:gd name="T21" fmla="*/ 732 h 1728"/>
                <a:gd name="T22" fmla="*/ 1606 w 1728"/>
                <a:gd name="T23" fmla="*/ 768 h 1728"/>
                <a:gd name="T24" fmla="*/ 1728 w 1728"/>
                <a:gd name="T25" fmla="*/ 645 h 1728"/>
                <a:gd name="T26" fmla="*/ 1692 w 1728"/>
                <a:gd name="T27" fmla="*/ 559 h 1728"/>
                <a:gd name="T28" fmla="*/ 1169 w 1728"/>
                <a:gd name="T29" fmla="*/ 36 h 1728"/>
                <a:gd name="T30" fmla="*/ 550 w 1728"/>
                <a:gd name="T31" fmla="*/ 1581 h 1728"/>
                <a:gd name="T32" fmla="*/ 349 w 1728"/>
                <a:gd name="T33" fmla="*/ 1664 h 1728"/>
                <a:gd name="T34" fmla="*/ 64 w 1728"/>
                <a:gd name="T35" fmla="*/ 1379 h 1728"/>
                <a:gd name="T36" fmla="*/ 147 w 1728"/>
                <a:gd name="T37" fmla="*/ 1178 h 1728"/>
                <a:gd name="T38" fmla="*/ 301 w 1728"/>
                <a:gd name="T39" fmla="*/ 1024 h 1728"/>
                <a:gd name="T40" fmla="*/ 1107 w 1728"/>
                <a:gd name="T41" fmla="*/ 1024 h 1728"/>
                <a:gd name="T42" fmla="*/ 550 w 1728"/>
                <a:gd name="T43" fmla="*/ 1581 h 1728"/>
                <a:gd name="T44" fmla="*/ 1606 w 1728"/>
                <a:gd name="T45" fmla="*/ 704 h 1728"/>
                <a:gd name="T46" fmla="*/ 1564 w 1728"/>
                <a:gd name="T47" fmla="*/ 687 h 1728"/>
                <a:gd name="T48" fmla="*/ 1504 w 1728"/>
                <a:gd name="T49" fmla="*/ 627 h 1728"/>
                <a:gd name="T50" fmla="*/ 1171 w 1728"/>
                <a:gd name="T51" fmla="*/ 960 h 1728"/>
                <a:gd name="T52" fmla="*/ 365 w 1728"/>
                <a:gd name="T53" fmla="*/ 960 h 1728"/>
                <a:gd name="T54" fmla="*/ 480 w 1728"/>
                <a:gd name="T55" fmla="*/ 845 h 1728"/>
                <a:gd name="T56" fmla="*/ 553 w 1728"/>
                <a:gd name="T57" fmla="*/ 919 h 1728"/>
                <a:gd name="T58" fmla="*/ 599 w 1728"/>
                <a:gd name="T59" fmla="*/ 873 h 1728"/>
                <a:gd name="T60" fmla="*/ 525 w 1728"/>
                <a:gd name="T61" fmla="*/ 800 h 1728"/>
                <a:gd name="T62" fmla="*/ 576 w 1728"/>
                <a:gd name="T63" fmla="*/ 749 h 1728"/>
                <a:gd name="T64" fmla="*/ 713 w 1728"/>
                <a:gd name="T65" fmla="*/ 887 h 1728"/>
                <a:gd name="T66" fmla="*/ 759 w 1728"/>
                <a:gd name="T67" fmla="*/ 841 h 1728"/>
                <a:gd name="T68" fmla="*/ 621 w 1728"/>
                <a:gd name="T69" fmla="*/ 704 h 1728"/>
                <a:gd name="T70" fmla="*/ 672 w 1728"/>
                <a:gd name="T71" fmla="*/ 653 h 1728"/>
                <a:gd name="T72" fmla="*/ 745 w 1728"/>
                <a:gd name="T73" fmla="*/ 727 h 1728"/>
                <a:gd name="T74" fmla="*/ 791 w 1728"/>
                <a:gd name="T75" fmla="*/ 681 h 1728"/>
                <a:gd name="T76" fmla="*/ 717 w 1728"/>
                <a:gd name="T77" fmla="*/ 608 h 1728"/>
                <a:gd name="T78" fmla="*/ 768 w 1728"/>
                <a:gd name="T79" fmla="*/ 557 h 1728"/>
                <a:gd name="T80" fmla="*/ 905 w 1728"/>
                <a:gd name="T81" fmla="*/ 695 h 1728"/>
                <a:gd name="T82" fmla="*/ 951 w 1728"/>
                <a:gd name="T83" fmla="*/ 649 h 1728"/>
                <a:gd name="T84" fmla="*/ 813 w 1728"/>
                <a:gd name="T85" fmla="*/ 512 h 1728"/>
                <a:gd name="T86" fmla="*/ 864 w 1728"/>
                <a:gd name="T87" fmla="*/ 461 h 1728"/>
                <a:gd name="T88" fmla="*/ 937 w 1728"/>
                <a:gd name="T89" fmla="*/ 535 h 1728"/>
                <a:gd name="T90" fmla="*/ 983 w 1728"/>
                <a:gd name="T91" fmla="*/ 489 h 1728"/>
                <a:gd name="T92" fmla="*/ 909 w 1728"/>
                <a:gd name="T93" fmla="*/ 416 h 1728"/>
                <a:gd name="T94" fmla="*/ 960 w 1728"/>
                <a:gd name="T95" fmla="*/ 365 h 1728"/>
                <a:gd name="T96" fmla="*/ 1097 w 1728"/>
                <a:gd name="T97" fmla="*/ 503 h 1728"/>
                <a:gd name="T98" fmla="*/ 1143 w 1728"/>
                <a:gd name="T99" fmla="*/ 457 h 1728"/>
                <a:gd name="T100" fmla="*/ 1005 w 1728"/>
                <a:gd name="T101" fmla="*/ 320 h 1728"/>
                <a:gd name="T102" fmla="*/ 1056 w 1728"/>
                <a:gd name="T103" fmla="*/ 269 h 1728"/>
                <a:gd name="T104" fmla="*/ 1385 w 1728"/>
                <a:gd name="T105" fmla="*/ 599 h 1728"/>
                <a:gd name="T106" fmla="*/ 1431 w 1728"/>
                <a:gd name="T107" fmla="*/ 553 h 1728"/>
                <a:gd name="T108" fmla="*/ 1041 w 1728"/>
                <a:gd name="T109" fmla="*/ 164 h 1728"/>
                <a:gd name="T110" fmla="*/ 1024 w 1728"/>
                <a:gd name="T111" fmla="*/ 123 h 1728"/>
                <a:gd name="T112" fmla="*/ 1083 w 1728"/>
                <a:gd name="T113" fmla="*/ 64 h 1728"/>
                <a:gd name="T114" fmla="*/ 1124 w 1728"/>
                <a:gd name="T115" fmla="*/ 81 h 1728"/>
                <a:gd name="T116" fmla="*/ 1647 w 1728"/>
                <a:gd name="T117" fmla="*/ 604 h 1728"/>
                <a:gd name="T118" fmla="*/ 1664 w 1728"/>
                <a:gd name="T119" fmla="*/ 645 h 1728"/>
                <a:gd name="T120" fmla="*/ 1606 w 1728"/>
                <a:gd name="T121" fmla="*/ 704 h 17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728" h="1728">
                  <a:moveTo>
                    <a:pt x="1169" y="36"/>
                  </a:moveTo>
                  <a:cubicBezTo>
                    <a:pt x="1146" y="13"/>
                    <a:pt x="1115" y="0"/>
                    <a:pt x="1083" y="0"/>
                  </a:cubicBezTo>
                  <a:cubicBezTo>
                    <a:pt x="1015" y="0"/>
                    <a:pt x="960" y="55"/>
                    <a:pt x="960" y="123"/>
                  </a:cubicBezTo>
                  <a:cubicBezTo>
                    <a:pt x="960" y="155"/>
                    <a:pt x="973" y="186"/>
                    <a:pt x="996" y="209"/>
                  </a:cubicBezTo>
                  <a:cubicBezTo>
                    <a:pt x="1011" y="224"/>
                    <a:pt x="1011" y="224"/>
                    <a:pt x="1011" y="224"/>
                  </a:cubicBezTo>
                  <a:cubicBezTo>
                    <a:pt x="102" y="1133"/>
                    <a:pt x="102" y="1133"/>
                    <a:pt x="102" y="1133"/>
                  </a:cubicBezTo>
                  <a:cubicBezTo>
                    <a:pt x="36" y="1198"/>
                    <a:pt x="0" y="1286"/>
                    <a:pt x="0" y="1379"/>
                  </a:cubicBezTo>
                  <a:cubicBezTo>
                    <a:pt x="0" y="1572"/>
                    <a:pt x="156" y="1728"/>
                    <a:pt x="349" y="1728"/>
                  </a:cubicBezTo>
                  <a:cubicBezTo>
                    <a:pt x="442" y="1728"/>
                    <a:pt x="530" y="1692"/>
                    <a:pt x="595" y="1626"/>
                  </a:cubicBezTo>
                  <a:cubicBezTo>
                    <a:pt x="1504" y="717"/>
                    <a:pt x="1504" y="717"/>
                    <a:pt x="1504" y="717"/>
                  </a:cubicBezTo>
                  <a:cubicBezTo>
                    <a:pt x="1519" y="732"/>
                    <a:pt x="1519" y="732"/>
                    <a:pt x="1519" y="732"/>
                  </a:cubicBezTo>
                  <a:cubicBezTo>
                    <a:pt x="1542" y="755"/>
                    <a:pt x="1573" y="768"/>
                    <a:pt x="1606" y="768"/>
                  </a:cubicBezTo>
                  <a:cubicBezTo>
                    <a:pt x="1673" y="768"/>
                    <a:pt x="1728" y="713"/>
                    <a:pt x="1728" y="645"/>
                  </a:cubicBezTo>
                  <a:cubicBezTo>
                    <a:pt x="1728" y="613"/>
                    <a:pt x="1715" y="582"/>
                    <a:pt x="1692" y="559"/>
                  </a:cubicBezTo>
                  <a:lnTo>
                    <a:pt x="1169" y="36"/>
                  </a:lnTo>
                  <a:close/>
                  <a:moveTo>
                    <a:pt x="550" y="1581"/>
                  </a:moveTo>
                  <a:cubicBezTo>
                    <a:pt x="496" y="1634"/>
                    <a:pt x="425" y="1664"/>
                    <a:pt x="349" y="1664"/>
                  </a:cubicBezTo>
                  <a:cubicBezTo>
                    <a:pt x="192" y="1664"/>
                    <a:pt x="64" y="1536"/>
                    <a:pt x="64" y="1379"/>
                  </a:cubicBezTo>
                  <a:cubicBezTo>
                    <a:pt x="64" y="1303"/>
                    <a:pt x="94" y="1232"/>
                    <a:pt x="147" y="1178"/>
                  </a:cubicBezTo>
                  <a:cubicBezTo>
                    <a:pt x="301" y="1024"/>
                    <a:pt x="301" y="1024"/>
                    <a:pt x="301" y="1024"/>
                  </a:cubicBezTo>
                  <a:cubicBezTo>
                    <a:pt x="1107" y="1024"/>
                    <a:pt x="1107" y="1024"/>
                    <a:pt x="1107" y="1024"/>
                  </a:cubicBezTo>
                  <a:lnTo>
                    <a:pt x="550" y="1581"/>
                  </a:lnTo>
                  <a:close/>
                  <a:moveTo>
                    <a:pt x="1606" y="704"/>
                  </a:moveTo>
                  <a:cubicBezTo>
                    <a:pt x="1590" y="704"/>
                    <a:pt x="1575" y="698"/>
                    <a:pt x="1564" y="687"/>
                  </a:cubicBezTo>
                  <a:cubicBezTo>
                    <a:pt x="1504" y="627"/>
                    <a:pt x="1504" y="627"/>
                    <a:pt x="1504" y="627"/>
                  </a:cubicBezTo>
                  <a:cubicBezTo>
                    <a:pt x="1171" y="960"/>
                    <a:pt x="1171" y="960"/>
                    <a:pt x="1171" y="960"/>
                  </a:cubicBezTo>
                  <a:cubicBezTo>
                    <a:pt x="365" y="960"/>
                    <a:pt x="365" y="960"/>
                    <a:pt x="365" y="960"/>
                  </a:cubicBezTo>
                  <a:cubicBezTo>
                    <a:pt x="480" y="845"/>
                    <a:pt x="480" y="845"/>
                    <a:pt x="480" y="845"/>
                  </a:cubicBezTo>
                  <a:cubicBezTo>
                    <a:pt x="553" y="919"/>
                    <a:pt x="553" y="919"/>
                    <a:pt x="553" y="919"/>
                  </a:cubicBezTo>
                  <a:cubicBezTo>
                    <a:pt x="599" y="873"/>
                    <a:pt x="599" y="873"/>
                    <a:pt x="599" y="873"/>
                  </a:cubicBezTo>
                  <a:cubicBezTo>
                    <a:pt x="525" y="800"/>
                    <a:pt x="525" y="800"/>
                    <a:pt x="525" y="800"/>
                  </a:cubicBezTo>
                  <a:cubicBezTo>
                    <a:pt x="576" y="749"/>
                    <a:pt x="576" y="749"/>
                    <a:pt x="576" y="749"/>
                  </a:cubicBezTo>
                  <a:cubicBezTo>
                    <a:pt x="713" y="887"/>
                    <a:pt x="713" y="887"/>
                    <a:pt x="713" y="887"/>
                  </a:cubicBezTo>
                  <a:cubicBezTo>
                    <a:pt x="759" y="841"/>
                    <a:pt x="759" y="841"/>
                    <a:pt x="759" y="841"/>
                  </a:cubicBezTo>
                  <a:cubicBezTo>
                    <a:pt x="621" y="704"/>
                    <a:pt x="621" y="704"/>
                    <a:pt x="621" y="704"/>
                  </a:cubicBezTo>
                  <a:cubicBezTo>
                    <a:pt x="672" y="653"/>
                    <a:pt x="672" y="653"/>
                    <a:pt x="672" y="653"/>
                  </a:cubicBezTo>
                  <a:cubicBezTo>
                    <a:pt x="745" y="727"/>
                    <a:pt x="745" y="727"/>
                    <a:pt x="745" y="727"/>
                  </a:cubicBezTo>
                  <a:cubicBezTo>
                    <a:pt x="791" y="681"/>
                    <a:pt x="791" y="681"/>
                    <a:pt x="791" y="681"/>
                  </a:cubicBezTo>
                  <a:cubicBezTo>
                    <a:pt x="717" y="608"/>
                    <a:pt x="717" y="608"/>
                    <a:pt x="717" y="608"/>
                  </a:cubicBezTo>
                  <a:cubicBezTo>
                    <a:pt x="768" y="557"/>
                    <a:pt x="768" y="557"/>
                    <a:pt x="768" y="557"/>
                  </a:cubicBezTo>
                  <a:cubicBezTo>
                    <a:pt x="905" y="695"/>
                    <a:pt x="905" y="695"/>
                    <a:pt x="905" y="695"/>
                  </a:cubicBezTo>
                  <a:cubicBezTo>
                    <a:pt x="951" y="649"/>
                    <a:pt x="951" y="649"/>
                    <a:pt x="951" y="649"/>
                  </a:cubicBezTo>
                  <a:cubicBezTo>
                    <a:pt x="813" y="512"/>
                    <a:pt x="813" y="512"/>
                    <a:pt x="813" y="512"/>
                  </a:cubicBezTo>
                  <a:cubicBezTo>
                    <a:pt x="864" y="461"/>
                    <a:pt x="864" y="461"/>
                    <a:pt x="864" y="461"/>
                  </a:cubicBezTo>
                  <a:cubicBezTo>
                    <a:pt x="937" y="535"/>
                    <a:pt x="937" y="535"/>
                    <a:pt x="937" y="535"/>
                  </a:cubicBezTo>
                  <a:cubicBezTo>
                    <a:pt x="983" y="489"/>
                    <a:pt x="983" y="489"/>
                    <a:pt x="983" y="489"/>
                  </a:cubicBezTo>
                  <a:cubicBezTo>
                    <a:pt x="909" y="416"/>
                    <a:pt x="909" y="416"/>
                    <a:pt x="909" y="416"/>
                  </a:cubicBezTo>
                  <a:cubicBezTo>
                    <a:pt x="960" y="365"/>
                    <a:pt x="960" y="365"/>
                    <a:pt x="960" y="365"/>
                  </a:cubicBezTo>
                  <a:cubicBezTo>
                    <a:pt x="1097" y="503"/>
                    <a:pt x="1097" y="503"/>
                    <a:pt x="1097" y="503"/>
                  </a:cubicBezTo>
                  <a:cubicBezTo>
                    <a:pt x="1143" y="457"/>
                    <a:pt x="1143" y="457"/>
                    <a:pt x="1143" y="457"/>
                  </a:cubicBezTo>
                  <a:cubicBezTo>
                    <a:pt x="1005" y="320"/>
                    <a:pt x="1005" y="320"/>
                    <a:pt x="1005" y="320"/>
                  </a:cubicBezTo>
                  <a:cubicBezTo>
                    <a:pt x="1056" y="269"/>
                    <a:pt x="1056" y="269"/>
                    <a:pt x="1056" y="269"/>
                  </a:cubicBezTo>
                  <a:cubicBezTo>
                    <a:pt x="1385" y="599"/>
                    <a:pt x="1385" y="599"/>
                    <a:pt x="1385" y="599"/>
                  </a:cubicBezTo>
                  <a:cubicBezTo>
                    <a:pt x="1431" y="553"/>
                    <a:pt x="1431" y="553"/>
                    <a:pt x="1431" y="553"/>
                  </a:cubicBezTo>
                  <a:cubicBezTo>
                    <a:pt x="1041" y="164"/>
                    <a:pt x="1041" y="164"/>
                    <a:pt x="1041" y="164"/>
                  </a:cubicBezTo>
                  <a:cubicBezTo>
                    <a:pt x="1030" y="153"/>
                    <a:pt x="1024" y="138"/>
                    <a:pt x="1024" y="123"/>
                  </a:cubicBezTo>
                  <a:cubicBezTo>
                    <a:pt x="1024" y="90"/>
                    <a:pt x="1050" y="64"/>
                    <a:pt x="1083" y="64"/>
                  </a:cubicBezTo>
                  <a:cubicBezTo>
                    <a:pt x="1098" y="64"/>
                    <a:pt x="1113" y="70"/>
                    <a:pt x="1124" y="81"/>
                  </a:cubicBezTo>
                  <a:cubicBezTo>
                    <a:pt x="1647" y="604"/>
                    <a:pt x="1647" y="604"/>
                    <a:pt x="1647" y="604"/>
                  </a:cubicBezTo>
                  <a:cubicBezTo>
                    <a:pt x="1658" y="615"/>
                    <a:pt x="1664" y="630"/>
                    <a:pt x="1664" y="645"/>
                  </a:cubicBezTo>
                  <a:cubicBezTo>
                    <a:pt x="1664" y="678"/>
                    <a:pt x="1638" y="704"/>
                    <a:pt x="1606" y="7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6">
              <a:extLst>
                <a:ext uri="{FF2B5EF4-FFF2-40B4-BE49-F238E27FC236}">
                  <a16:creationId xmlns:a16="http://schemas.microsoft.com/office/drawing/2014/main" id="{D1CCF8A4-4469-4669-98D2-F64CD21A99F8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9525" y="3813175"/>
              <a:ext cx="238125" cy="238125"/>
            </a:xfrm>
            <a:custGeom>
              <a:avLst/>
              <a:gdLst>
                <a:gd name="T0" fmla="*/ 128 w 256"/>
                <a:gd name="T1" fmla="*/ 0 h 256"/>
                <a:gd name="T2" fmla="*/ 0 w 256"/>
                <a:gd name="T3" fmla="*/ 128 h 256"/>
                <a:gd name="T4" fmla="*/ 128 w 256"/>
                <a:gd name="T5" fmla="*/ 256 h 256"/>
                <a:gd name="T6" fmla="*/ 256 w 256"/>
                <a:gd name="T7" fmla="*/ 128 h 256"/>
                <a:gd name="T8" fmla="*/ 128 w 256"/>
                <a:gd name="T9" fmla="*/ 0 h 256"/>
                <a:gd name="T10" fmla="*/ 128 w 256"/>
                <a:gd name="T11" fmla="*/ 192 h 256"/>
                <a:gd name="T12" fmla="*/ 64 w 256"/>
                <a:gd name="T13" fmla="*/ 128 h 256"/>
                <a:gd name="T14" fmla="*/ 128 w 256"/>
                <a:gd name="T15" fmla="*/ 64 h 256"/>
                <a:gd name="T16" fmla="*/ 192 w 256"/>
                <a:gd name="T17" fmla="*/ 128 h 256"/>
                <a:gd name="T18" fmla="*/ 128 w 256"/>
                <a:gd name="T19" fmla="*/ 192 h 2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6" h="256">
                  <a:moveTo>
                    <a:pt x="128" y="0"/>
                  </a:moveTo>
                  <a:cubicBezTo>
                    <a:pt x="57" y="0"/>
                    <a:pt x="0" y="57"/>
                    <a:pt x="0" y="128"/>
                  </a:cubicBezTo>
                  <a:cubicBezTo>
                    <a:pt x="0" y="199"/>
                    <a:pt x="57" y="256"/>
                    <a:pt x="128" y="256"/>
                  </a:cubicBezTo>
                  <a:cubicBezTo>
                    <a:pt x="199" y="256"/>
                    <a:pt x="256" y="199"/>
                    <a:pt x="256" y="128"/>
                  </a:cubicBezTo>
                  <a:cubicBezTo>
                    <a:pt x="256" y="57"/>
                    <a:pt x="199" y="0"/>
                    <a:pt x="128" y="0"/>
                  </a:cubicBezTo>
                  <a:close/>
                  <a:moveTo>
                    <a:pt x="128" y="192"/>
                  </a:moveTo>
                  <a:cubicBezTo>
                    <a:pt x="93" y="192"/>
                    <a:pt x="64" y="163"/>
                    <a:pt x="64" y="128"/>
                  </a:cubicBezTo>
                  <a:cubicBezTo>
                    <a:pt x="64" y="93"/>
                    <a:pt x="93" y="64"/>
                    <a:pt x="128" y="64"/>
                  </a:cubicBezTo>
                  <a:cubicBezTo>
                    <a:pt x="163" y="64"/>
                    <a:pt x="192" y="93"/>
                    <a:pt x="192" y="128"/>
                  </a:cubicBezTo>
                  <a:cubicBezTo>
                    <a:pt x="192" y="163"/>
                    <a:pt x="163" y="192"/>
                    <a:pt x="128" y="19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7">
              <a:extLst>
                <a:ext uri="{FF2B5EF4-FFF2-40B4-BE49-F238E27FC236}">
                  <a16:creationId xmlns:a16="http://schemas.microsoft.com/office/drawing/2014/main" id="{47C870E3-3BB1-478D-8DA2-5D5DF3AEEECD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-407988" y="3575050"/>
              <a:ext cx="179388" cy="177800"/>
            </a:xfrm>
            <a:custGeom>
              <a:avLst/>
              <a:gdLst>
                <a:gd name="T0" fmla="*/ 96 w 192"/>
                <a:gd name="T1" fmla="*/ 192 h 192"/>
                <a:gd name="T2" fmla="*/ 192 w 192"/>
                <a:gd name="T3" fmla="*/ 96 h 192"/>
                <a:gd name="T4" fmla="*/ 96 w 192"/>
                <a:gd name="T5" fmla="*/ 0 h 192"/>
                <a:gd name="T6" fmla="*/ 0 w 192"/>
                <a:gd name="T7" fmla="*/ 96 h 192"/>
                <a:gd name="T8" fmla="*/ 96 w 192"/>
                <a:gd name="T9" fmla="*/ 192 h 192"/>
                <a:gd name="T10" fmla="*/ 96 w 192"/>
                <a:gd name="T11" fmla="*/ 64 h 192"/>
                <a:gd name="T12" fmla="*/ 128 w 192"/>
                <a:gd name="T13" fmla="*/ 96 h 192"/>
                <a:gd name="T14" fmla="*/ 96 w 192"/>
                <a:gd name="T15" fmla="*/ 128 h 192"/>
                <a:gd name="T16" fmla="*/ 64 w 192"/>
                <a:gd name="T17" fmla="*/ 96 h 192"/>
                <a:gd name="T18" fmla="*/ 96 w 192"/>
                <a:gd name="T19" fmla="*/ 64 h 1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2" h="192">
                  <a:moveTo>
                    <a:pt x="96" y="192"/>
                  </a:moveTo>
                  <a:cubicBezTo>
                    <a:pt x="149" y="192"/>
                    <a:pt x="192" y="149"/>
                    <a:pt x="192" y="96"/>
                  </a:cubicBezTo>
                  <a:cubicBezTo>
                    <a:pt x="192" y="43"/>
                    <a:pt x="149" y="0"/>
                    <a:pt x="96" y="0"/>
                  </a:cubicBezTo>
                  <a:cubicBezTo>
                    <a:pt x="43" y="0"/>
                    <a:pt x="0" y="43"/>
                    <a:pt x="0" y="96"/>
                  </a:cubicBezTo>
                  <a:cubicBezTo>
                    <a:pt x="0" y="149"/>
                    <a:pt x="43" y="192"/>
                    <a:pt x="96" y="192"/>
                  </a:cubicBezTo>
                  <a:close/>
                  <a:moveTo>
                    <a:pt x="96" y="64"/>
                  </a:moveTo>
                  <a:cubicBezTo>
                    <a:pt x="114" y="64"/>
                    <a:pt x="128" y="78"/>
                    <a:pt x="128" y="96"/>
                  </a:cubicBezTo>
                  <a:cubicBezTo>
                    <a:pt x="128" y="114"/>
                    <a:pt x="114" y="128"/>
                    <a:pt x="96" y="128"/>
                  </a:cubicBezTo>
                  <a:cubicBezTo>
                    <a:pt x="78" y="128"/>
                    <a:pt x="64" y="114"/>
                    <a:pt x="64" y="96"/>
                  </a:cubicBezTo>
                  <a:cubicBezTo>
                    <a:pt x="64" y="78"/>
                    <a:pt x="78" y="64"/>
                    <a:pt x="96" y="6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8">
              <a:extLst>
                <a:ext uri="{FF2B5EF4-FFF2-40B4-BE49-F238E27FC236}">
                  <a16:creationId xmlns:a16="http://schemas.microsoft.com/office/drawing/2014/main" id="{935A44CD-7545-40C1-B89C-4DED98E70A4C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-50800" y="3484563"/>
              <a:ext cx="179388" cy="179388"/>
            </a:xfrm>
            <a:custGeom>
              <a:avLst/>
              <a:gdLst>
                <a:gd name="T0" fmla="*/ 96 w 192"/>
                <a:gd name="T1" fmla="*/ 192 h 192"/>
                <a:gd name="T2" fmla="*/ 192 w 192"/>
                <a:gd name="T3" fmla="*/ 96 h 192"/>
                <a:gd name="T4" fmla="*/ 96 w 192"/>
                <a:gd name="T5" fmla="*/ 0 h 192"/>
                <a:gd name="T6" fmla="*/ 0 w 192"/>
                <a:gd name="T7" fmla="*/ 96 h 192"/>
                <a:gd name="T8" fmla="*/ 96 w 192"/>
                <a:gd name="T9" fmla="*/ 192 h 192"/>
                <a:gd name="T10" fmla="*/ 96 w 192"/>
                <a:gd name="T11" fmla="*/ 64 h 192"/>
                <a:gd name="T12" fmla="*/ 128 w 192"/>
                <a:gd name="T13" fmla="*/ 96 h 192"/>
                <a:gd name="T14" fmla="*/ 96 w 192"/>
                <a:gd name="T15" fmla="*/ 128 h 192"/>
                <a:gd name="T16" fmla="*/ 64 w 192"/>
                <a:gd name="T17" fmla="*/ 96 h 192"/>
                <a:gd name="T18" fmla="*/ 96 w 192"/>
                <a:gd name="T19" fmla="*/ 64 h 1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2" h="192">
                  <a:moveTo>
                    <a:pt x="96" y="192"/>
                  </a:moveTo>
                  <a:cubicBezTo>
                    <a:pt x="149" y="192"/>
                    <a:pt x="192" y="149"/>
                    <a:pt x="192" y="96"/>
                  </a:cubicBezTo>
                  <a:cubicBezTo>
                    <a:pt x="192" y="43"/>
                    <a:pt x="149" y="0"/>
                    <a:pt x="96" y="0"/>
                  </a:cubicBezTo>
                  <a:cubicBezTo>
                    <a:pt x="43" y="0"/>
                    <a:pt x="0" y="43"/>
                    <a:pt x="0" y="96"/>
                  </a:cubicBezTo>
                  <a:cubicBezTo>
                    <a:pt x="0" y="149"/>
                    <a:pt x="43" y="192"/>
                    <a:pt x="96" y="192"/>
                  </a:cubicBezTo>
                  <a:close/>
                  <a:moveTo>
                    <a:pt x="96" y="64"/>
                  </a:moveTo>
                  <a:cubicBezTo>
                    <a:pt x="114" y="64"/>
                    <a:pt x="128" y="78"/>
                    <a:pt x="128" y="96"/>
                  </a:cubicBezTo>
                  <a:cubicBezTo>
                    <a:pt x="128" y="114"/>
                    <a:pt x="114" y="128"/>
                    <a:pt x="96" y="128"/>
                  </a:cubicBezTo>
                  <a:cubicBezTo>
                    <a:pt x="78" y="128"/>
                    <a:pt x="64" y="114"/>
                    <a:pt x="64" y="96"/>
                  </a:cubicBezTo>
                  <a:cubicBezTo>
                    <a:pt x="64" y="78"/>
                    <a:pt x="78" y="64"/>
                    <a:pt x="96" y="6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Freeform 9">
              <a:extLst>
                <a:ext uri="{FF2B5EF4-FFF2-40B4-BE49-F238E27FC236}">
                  <a16:creationId xmlns:a16="http://schemas.microsoft.com/office/drawing/2014/main" id="{21B7A2A9-DD86-4A37-B11C-D4BE0AF35BA6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-1392238" y="4767263"/>
              <a:ext cx="179388" cy="179388"/>
            </a:xfrm>
            <a:custGeom>
              <a:avLst/>
              <a:gdLst>
                <a:gd name="T0" fmla="*/ 192 w 192"/>
                <a:gd name="T1" fmla="*/ 96 h 192"/>
                <a:gd name="T2" fmla="*/ 96 w 192"/>
                <a:gd name="T3" fmla="*/ 0 h 192"/>
                <a:gd name="T4" fmla="*/ 0 w 192"/>
                <a:gd name="T5" fmla="*/ 96 h 192"/>
                <a:gd name="T6" fmla="*/ 96 w 192"/>
                <a:gd name="T7" fmla="*/ 192 h 192"/>
                <a:gd name="T8" fmla="*/ 192 w 192"/>
                <a:gd name="T9" fmla="*/ 96 h 192"/>
                <a:gd name="T10" fmla="*/ 64 w 192"/>
                <a:gd name="T11" fmla="*/ 96 h 192"/>
                <a:gd name="T12" fmla="*/ 96 w 192"/>
                <a:gd name="T13" fmla="*/ 64 h 192"/>
                <a:gd name="T14" fmla="*/ 128 w 192"/>
                <a:gd name="T15" fmla="*/ 96 h 192"/>
                <a:gd name="T16" fmla="*/ 96 w 192"/>
                <a:gd name="T17" fmla="*/ 128 h 192"/>
                <a:gd name="T18" fmla="*/ 64 w 192"/>
                <a:gd name="T19" fmla="*/ 96 h 1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2" h="192">
                  <a:moveTo>
                    <a:pt x="192" y="96"/>
                  </a:moveTo>
                  <a:cubicBezTo>
                    <a:pt x="192" y="43"/>
                    <a:pt x="149" y="0"/>
                    <a:pt x="96" y="0"/>
                  </a:cubicBezTo>
                  <a:cubicBezTo>
                    <a:pt x="43" y="0"/>
                    <a:pt x="0" y="43"/>
                    <a:pt x="0" y="96"/>
                  </a:cubicBezTo>
                  <a:cubicBezTo>
                    <a:pt x="0" y="149"/>
                    <a:pt x="43" y="192"/>
                    <a:pt x="96" y="192"/>
                  </a:cubicBezTo>
                  <a:cubicBezTo>
                    <a:pt x="149" y="192"/>
                    <a:pt x="192" y="149"/>
                    <a:pt x="192" y="96"/>
                  </a:cubicBezTo>
                  <a:close/>
                  <a:moveTo>
                    <a:pt x="64" y="96"/>
                  </a:moveTo>
                  <a:cubicBezTo>
                    <a:pt x="64" y="78"/>
                    <a:pt x="78" y="64"/>
                    <a:pt x="96" y="64"/>
                  </a:cubicBezTo>
                  <a:cubicBezTo>
                    <a:pt x="114" y="64"/>
                    <a:pt x="128" y="78"/>
                    <a:pt x="128" y="96"/>
                  </a:cubicBezTo>
                  <a:cubicBezTo>
                    <a:pt x="128" y="114"/>
                    <a:pt x="114" y="128"/>
                    <a:pt x="96" y="128"/>
                  </a:cubicBezTo>
                  <a:cubicBezTo>
                    <a:pt x="78" y="128"/>
                    <a:pt x="64" y="114"/>
                    <a:pt x="64" y="9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Freeform 10">
              <a:extLst>
                <a:ext uri="{FF2B5EF4-FFF2-40B4-BE49-F238E27FC236}">
                  <a16:creationId xmlns:a16="http://schemas.microsoft.com/office/drawing/2014/main" id="{82DB8586-C9CB-48DD-A26E-327B1C5B7FA7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-1063625" y="4767263"/>
              <a:ext cx="177800" cy="179388"/>
            </a:xfrm>
            <a:custGeom>
              <a:avLst/>
              <a:gdLst>
                <a:gd name="T0" fmla="*/ 96 w 192"/>
                <a:gd name="T1" fmla="*/ 0 h 192"/>
                <a:gd name="T2" fmla="*/ 0 w 192"/>
                <a:gd name="T3" fmla="*/ 96 h 192"/>
                <a:gd name="T4" fmla="*/ 96 w 192"/>
                <a:gd name="T5" fmla="*/ 192 h 192"/>
                <a:gd name="T6" fmla="*/ 192 w 192"/>
                <a:gd name="T7" fmla="*/ 96 h 192"/>
                <a:gd name="T8" fmla="*/ 96 w 192"/>
                <a:gd name="T9" fmla="*/ 0 h 192"/>
                <a:gd name="T10" fmla="*/ 96 w 192"/>
                <a:gd name="T11" fmla="*/ 128 h 192"/>
                <a:gd name="T12" fmla="*/ 64 w 192"/>
                <a:gd name="T13" fmla="*/ 96 h 192"/>
                <a:gd name="T14" fmla="*/ 96 w 192"/>
                <a:gd name="T15" fmla="*/ 64 h 192"/>
                <a:gd name="T16" fmla="*/ 128 w 192"/>
                <a:gd name="T17" fmla="*/ 96 h 192"/>
                <a:gd name="T18" fmla="*/ 96 w 192"/>
                <a:gd name="T19" fmla="*/ 128 h 1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2" h="192">
                  <a:moveTo>
                    <a:pt x="96" y="0"/>
                  </a:moveTo>
                  <a:cubicBezTo>
                    <a:pt x="43" y="0"/>
                    <a:pt x="0" y="43"/>
                    <a:pt x="0" y="96"/>
                  </a:cubicBezTo>
                  <a:cubicBezTo>
                    <a:pt x="0" y="149"/>
                    <a:pt x="43" y="192"/>
                    <a:pt x="96" y="192"/>
                  </a:cubicBezTo>
                  <a:cubicBezTo>
                    <a:pt x="149" y="192"/>
                    <a:pt x="192" y="149"/>
                    <a:pt x="192" y="96"/>
                  </a:cubicBezTo>
                  <a:cubicBezTo>
                    <a:pt x="192" y="43"/>
                    <a:pt x="149" y="0"/>
                    <a:pt x="96" y="0"/>
                  </a:cubicBezTo>
                  <a:close/>
                  <a:moveTo>
                    <a:pt x="96" y="128"/>
                  </a:moveTo>
                  <a:cubicBezTo>
                    <a:pt x="78" y="128"/>
                    <a:pt x="64" y="114"/>
                    <a:pt x="64" y="96"/>
                  </a:cubicBezTo>
                  <a:cubicBezTo>
                    <a:pt x="64" y="78"/>
                    <a:pt x="78" y="64"/>
                    <a:pt x="96" y="64"/>
                  </a:cubicBezTo>
                  <a:cubicBezTo>
                    <a:pt x="114" y="64"/>
                    <a:pt x="128" y="78"/>
                    <a:pt x="128" y="96"/>
                  </a:cubicBezTo>
                  <a:cubicBezTo>
                    <a:pt x="128" y="114"/>
                    <a:pt x="114" y="128"/>
                    <a:pt x="96" y="12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Freeform 11">
              <a:extLst>
                <a:ext uri="{FF2B5EF4-FFF2-40B4-BE49-F238E27FC236}">
                  <a16:creationId xmlns:a16="http://schemas.microsoft.com/office/drawing/2014/main" id="{2C8DD98E-16B0-4550-B76E-C2364A037237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-1331913" y="5035550"/>
              <a:ext cx="177800" cy="179388"/>
            </a:xfrm>
            <a:custGeom>
              <a:avLst/>
              <a:gdLst>
                <a:gd name="T0" fmla="*/ 96 w 192"/>
                <a:gd name="T1" fmla="*/ 0 h 192"/>
                <a:gd name="T2" fmla="*/ 0 w 192"/>
                <a:gd name="T3" fmla="*/ 96 h 192"/>
                <a:gd name="T4" fmla="*/ 96 w 192"/>
                <a:gd name="T5" fmla="*/ 192 h 192"/>
                <a:gd name="T6" fmla="*/ 192 w 192"/>
                <a:gd name="T7" fmla="*/ 96 h 192"/>
                <a:gd name="T8" fmla="*/ 96 w 192"/>
                <a:gd name="T9" fmla="*/ 0 h 192"/>
                <a:gd name="T10" fmla="*/ 96 w 192"/>
                <a:gd name="T11" fmla="*/ 128 h 192"/>
                <a:gd name="T12" fmla="*/ 64 w 192"/>
                <a:gd name="T13" fmla="*/ 96 h 192"/>
                <a:gd name="T14" fmla="*/ 96 w 192"/>
                <a:gd name="T15" fmla="*/ 64 h 192"/>
                <a:gd name="T16" fmla="*/ 128 w 192"/>
                <a:gd name="T17" fmla="*/ 96 h 192"/>
                <a:gd name="T18" fmla="*/ 96 w 192"/>
                <a:gd name="T19" fmla="*/ 128 h 1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2" h="192">
                  <a:moveTo>
                    <a:pt x="96" y="0"/>
                  </a:moveTo>
                  <a:cubicBezTo>
                    <a:pt x="43" y="0"/>
                    <a:pt x="0" y="43"/>
                    <a:pt x="0" y="96"/>
                  </a:cubicBezTo>
                  <a:cubicBezTo>
                    <a:pt x="0" y="149"/>
                    <a:pt x="43" y="192"/>
                    <a:pt x="96" y="192"/>
                  </a:cubicBezTo>
                  <a:cubicBezTo>
                    <a:pt x="149" y="192"/>
                    <a:pt x="192" y="149"/>
                    <a:pt x="192" y="96"/>
                  </a:cubicBezTo>
                  <a:cubicBezTo>
                    <a:pt x="192" y="43"/>
                    <a:pt x="149" y="0"/>
                    <a:pt x="96" y="0"/>
                  </a:cubicBezTo>
                  <a:close/>
                  <a:moveTo>
                    <a:pt x="96" y="128"/>
                  </a:moveTo>
                  <a:cubicBezTo>
                    <a:pt x="78" y="128"/>
                    <a:pt x="64" y="114"/>
                    <a:pt x="64" y="96"/>
                  </a:cubicBezTo>
                  <a:cubicBezTo>
                    <a:pt x="64" y="78"/>
                    <a:pt x="78" y="64"/>
                    <a:pt x="96" y="64"/>
                  </a:cubicBezTo>
                  <a:cubicBezTo>
                    <a:pt x="114" y="64"/>
                    <a:pt x="128" y="78"/>
                    <a:pt x="128" y="96"/>
                  </a:cubicBezTo>
                  <a:cubicBezTo>
                    <a:pt x="128" y="114"/>
                    <a:pt x="114" y="128"/>
                    <a:pt x="96" y="12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2A4142A5-6163-46D5-B994-00A2CC35246E}"/>
              </a:ext>
            </a:extLst>
          </p:cNvPr>
          <p:cNvCxnSpPr/>
          <p:nvPr/>
        </p:nvCxnSpPr>
        <p:spPr>
          <a:xfrm>
            <a:off x="4648199" y="1686997"/>
            <a:ext cx="1402080" cy="0"/>
          </a:xfrm>
          <a:prstGeom prst="line">
            <a:avLst/>
          </a:prstGeom>
          <a:ln w="57150">
            <a:solidFill>
              <a:schemeClr val="accent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itle 2">
            <a:extLst>
              <a:ext uri="{FF2B5EF4-FFF2-40B4-BE49-F238E27FC236}">
                <a16:creationId xmlns:a16="http://schemas.microsoft.com/office/drawing/2014/main" id="{905E66FC-B382-4B70-89D6-05D977ABF902}"/>
              </a:ext>
            </a:extLst>
          </p:cNvPr>
          <p:cNvSpPr txBox="1">
            <a:spLocks/>
          </p:cNvSpPr>
          <p:nvPr/>
        </p:nvSpPr>
        <p:spPr>
          <a:xfrm>
            <a:off x="4648199" y="1294231"/>
            <a:ext cx="4101163" cy="307777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tr-TR" sz="2000" b="1" dirty="0">
                <a:solidFill>
                  <a:schemeClr val="accent1"/>
                </a:solidFill>
              </a:rPr>
              <a:t>G</a:t>
            </a:r>
            <a:r>
              <a:rPr lang="en-US" sz="2000" b="1" dirty="0" err="1">
                <a:solidFill>
                  <a:schemeClr val="accent1"/>
                </a:solidFill>
              </a:rPr>
              <a:t>erçek</a:t>
            </a:r>
            <a:r>
              <a:rPr lang="tr-TR" sz="2000" b="1" dirty="0">
                <a:solidFill>
                  <a:schemeClr val="accent1"/>
                </a:solidFill>
              </a:rPr>
              <a:t> </a:t>
            </a:r>
            <a:r>
              <a:rPr lang="en-US" sz="2000" b="1" dirty="0" err="1">
                <a:solidFill>
                  <a:schemeClr val="accent1"/>
                </a:solidFill>
              </a:rPr>
              <a:t>dışı</a:t>
            </a:r>
            <a:r>
              <a:rPr lang="en-US" sz="2000" b="1" dirty="0">
                <a:solidFill>
                  <a:schemeClr val="accent1"/>
                </a:solidFill>
              </a:rPr>
              <a:t> </a:t>
            </a:r>
            <a:r>
              <a:rPr lang="en-US" sz="2000" b="1" dirty="0" err="1">
                <a:solidFill>
                  <a:schemeClr val="accent1"/>
                </a:solidFill>
              </a:rPr>
              <a:t>bilgiler</a:t>
            </a:r>
            <a:endParaRPr lang="en-US" sz="900" dirty="0">
              <a:solidFill>
                <a:schemeClr val="accent1"/>
              </a:solidFill>
            </a:endParaRPr>
          </a:p>
        </p:txBody>
      </p:sp>
      <p:sp>
        <p:nvSpPr>
          <p:cNvPr id="27" name="Inhaltsplatzhalter 4">
            <a:extLst>
              <a:ext uri="{FF2B5EF4-FFF2-40B4-BE49-F238E27FC236}">
                <a16:creationId xmlns:a16="http://schemas.microsoft.com/office/drawing/2014/main" id="{B226BAD0-5C45-4C73-8FC4-56E4FC9F554A}"/>
              </a:ext>
            </a:extLst>
          </p:cNvPr>
          <p:cNvSpPr txBox="1">
            <a:spLocks/>
          </p:cNvSpPr>
          <p:nvPr/>
        </p:nvSpPr>
        <p:spPr>
          <a:xfrm>
            <a:off x="4648199" y="1729290"/>
            <a:ext cx="4101163" cy="461665"/>
          </a:xfrm>
          <a:prstGeom prst="rect">
            <a:avLst/>
          </a:prstGeom>
        </p:spPr>
        <p:txBody>
          <a:bodyPr wrap="square" lIns="0" tIns="0" rIns="0" bIns="0" anchor="t">
            <a:spAutoFit/>
          </a:bodyPr>
          <a:lstStyle>
            <a:lvl1pPr marL="272967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§"/>
              <a:defRPr sz="23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1pPr>
            <a:lvl2pPr marL="807798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20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2pPr>
            <a:lvl3pPr marL="1080764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9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3pPr>
            <a:lvl4pPr marL="1436256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4pPr>
            <a:lvl5pPr marL="1793335" indent="-179335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5pPr>
            <a:lvl6pPr marL="2513847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0910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7972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034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None/>
            </a:pPr>
            <a:r>
              <a:rPr lang="en-US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Kendini</a:t>
            </a:r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 </a:t>
            </a:r>
            <a:r>
              <a:rPr lang="en-US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yeterince</a:t>
            </a:r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 </a:t>
            </a:r>
            <a:r>
              <a:rPr lang="en-US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tanımama</a:t>
            </a:r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, </a:t>
            </a:r>
            <a:r>
              <a:rPr lang="en-US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potansiyeline</a:t>
            </a:r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 </a:t>
            </a:r>
            <a:r>
              <a:rPr lang="en-US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performansına</a:t>
            </a:r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 </a:t>
            </a:r>
            <a:r>
              <a:rPr lang="en-US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güvenmeme</a:t>
            </a:r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, </a:t>
            </a:r>
            <a:r>
              <a:rPr lang="en-US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bilgi</a:t>
            </a:r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 </a:t>
            </a:r>
            <a:r>
              <a:rPr lang="en-US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eksikliği</a:t>
            </a:r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, </a:t>
            </a:r>
            <a:r>
              <a:rPr lang="en-US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kulaktan</a:t>
            </a:r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 dolma </a:t>
            </a:r>
            <a:r>
              <a:rPr lang="en-US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veya</a:t>
            </a:r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 </a:t>
            </a:r>
            <a:r>
              <a:rPr lang="en-US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gerçekdışı</a:t>
            </a:r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 </a:t>
            </a:r>
            <a:r>
              <a:rPr lang="en-US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bilgiler</a:t>
            </a:r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 </a:t>
            </a:r>
            <a:r>
              <a:rPr lang="en-US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bunlardan</a:t>
            </a:r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 </a:t>
            </a:r>
            <a:r>
              <a:rPr lang="en-US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bazıları</a:t>
            </a:r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. </a:t>
            </a:r>
            <a:endParaRPr lang="en-US" sz="1051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</a:endParaRPr>
          </a:p>
        </p:txBody>
      </p: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483D58AC-443E-4D86-94AA-51EA2E6B921B}"/>
              </a:ext>
            </a:extLst>
          </p:cNvPr>
          <p:cNvCxnSpPr/>
          <p:nvPr/>
        </p:nvCxnSpPr>
        <p:spPr>
          <a:xfrm>
            <a:off x="4648199" y="2777190"/>
            <a:ext cx="1402080" cy="0"/>
          </a:xfrm>
          <a:prstGeom prst="line">
            <a:avLst/>
          </a:prstGeom>
          <a:ln w="57150">
            <a:solidFill>
              <a:schemeClr val="accent2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itle 2">
            <a:extLst>
              <a:ext uri="{FF2B5EF4-FFF2-40B4-BE49-F238E27FC236}">
                <a16:creationId xmlns:a16="http://schemas.microsoft.com/office/drawing/2014/main" id="{156C5A2D-7F66-42AC-87D5-064CE9DF6638}"/>
              </a:ext>
            </a:extLst>
          </p:cNvPr>
          <p:cNvSpPr txBox="1">
            <a:spLocks/>
          </p:cNvSpPr>
          <p:nvPr/>
        </p:nvSpPr>
        <p:spPr>
          <a:xfrm>
            <a:off x="4648199" y="2384424"/>
            <a:ext cx="4101163" cy="307777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000" b="1" dirty="0" err="1">
                <a:solidFill>
                  <a:schemeClr val="accent2"/>
                </a:solidFill>
              </a:rPr>
              <a:t>Ailelerin</a:t>
            </a:r>
            <a:r>
              <a:rPr lang="en-US" sz="2000" b="1" dirty="0">
                <a:solidFill>
                  <a:schemeClr val="accent2"/>
                </a:solidFill>
              </a:rPr>
              <a:t> </a:t>
            </a:r>
            <a:r>
              <a:rPr lang="tr-TR" sz="2000" b="1" dirty="0">
                <a:solidFill>
                  <a:schemeClr val="accent2"/>
                </a:solidFill>
              </a:rPr>
              <a:t>beklentileri</a:t>
            </a:r>
            <a:endParaRPr lang="en-US" sz="900" dirty="0">
              <a:solidFill>
                <a:schemeClr val="accent2"/>
              </a:solidFill>
            </a:endParaRPr>
          </a:p>
        </p:txBody>
      </p:sp>
      <p:sp>
        <p:nvSpPr>
          <p:cNvPr id="30" name="Inhaltsplatzhalter 4">
            <a:extLst>
              <a:ext uri="{FF2B5EF4-FFF2-40B4-BE49-F238E27FC236}">
                <a16:creationId xmlns:a16="http://schemas.microsoft.com/office/drawing/2014/main" id="{671B6129-1F7E-4360-9B5C-3B8C703F6561}"/>
              </a:ext>
            </a:extLst>
          </p:cNvPr>
          <p:cNvSpPr txBox="1">
            <a:spLocks/>
          </p:cNvSpPr>
          <p:nvPr/>
        </p:nvSpPr>
        <p:spPr>
          <a:xfrm>
            <a:off x="4648199" y="2819483"/>
            <a:ext cx="4101163" cy="461665"/>
          </a:xfrm>
          <a:prstGeom prst="rect">
            <a:avLst/>
          </a:prstGeom>
        </p:spPr>
        <p:txBody>
          <a:bodyPr wrap="square" lIns="0" tIns="0" rIns="0" bIns="0" anchor="t">
            <a:spAutoFit/>
          </a:bodyPr>
          <a:lstStyle>
            <a:lvl1pPr marL="272967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§"/>
              <a:defRPr sz="23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1pPr>
            <a:lvl2pPr marL="807798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20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2pPr>
            <a:lvl3pPr marL="1080764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9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3pPr>
            <a:lvl4pPr marL="1436256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4pPr>
            <a:lvl5pPr marL="1793335" indent="-179335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5pPr>
            <a:lvl6pPr marL="2513847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0910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7972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034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None/>
            </a:pPr>
            <a:r>
              <a:rPr lang="en-US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Ailelerin</a:t>
            </a:r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 </a:t>
            </a:r>
            <a:r>
              <a:rPr lang="en-US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beklenti</a:t>
            </a:r>
            <a:r>
              <a:rPr lang="tr-TR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lerini</a:t>
            </a:r>
            <a:r>
              <a:rPr lang="tr-TR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 </a:t>
            </a:r>
            <a:r>
              <a:rPr lang="en-US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gencin</a:t>
            </a:r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 </a:t>
            </a:r>
            <a:r>
              <a:rPr lang="en-US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kararlarının</a:t>
            </a:r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 </a:t>
            </a:r>
            <a:r>
              <a:rPr lang="en-US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önünde</a:t>
            </a:r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 </a:t>
            </a:r>
            <a:r>
              <a:rPr lang="en-US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tutmaları</a:t>
            </a:r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 </a:t>
            </a:r>
            <a:r>
              <a:rPr lang="en-US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seçim</a:t>
            </a:r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 </a:t>
            </a:r>
            <a:r>
              <a:rPr lang="en-US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sürecini</a:t>
            </a:r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 </a:t>
            </a:r>
            <a:r>
              <a:rPr lang="en-US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zorlaştırıyor</a:t>
            </a:r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. </a:t>
            </a:r>
            <a:r>
              <a:rPr lang="tr-TR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Beklentiler </a:t>
            </a:r>
            <a:r>
              <a:rPr lang="en-US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örtüşmüyorsa</a:t>
            </a:r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 </a:t>
            </a:r>
            <a:r>
              <a:rPr lang="en-US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motivasyon</a:t>
            </a:r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 </a:t>
            </a:r>
            <a:r>
              <a:rPr lang="en-US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düşüyor</a:t>
            </a:r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. </a:t>
            </a:r>
            <a:endParaRPr lang="en-US" sz="1051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</a:endParaRPr>
          </a:p>
        </p:txBody>
      </p: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6DAF27D0-AA7E-4FBF-9118-7B9DC8308EF6}"/>
              </a:ext>
            </a:extLst>
          </p:cNvPr>
          <p:cNvCxnSpPr/>
          <p:nvPr/>
        </p:nvCxnSpPr>
        <p:spPr>
          <a:xfrm>
            <a:off x="4648199" y="3853320"/>
            <a:ext cx="1402080" cy="0"/>
          </a:xfrm>
          <a:prstGeom prst="line">
            <a:avLst/>
          </a:prstGeom>
          <a:ln w="57150">
            <a:solidFill>
              <a:schemeClr val="accent3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itle 2">
            <a:extLst>
              <a:ext uri="{FF2B5EF4-FFF2-40B4-BE49-F238E27FC236}">
                <a16:creationId xmlns:a16="http://schemas.microsoft.com/office/drawing/2014/main" id="{11CFB586-BDBC-48C8-98A0-9CC02C3B8101}"/>
              </a:ext>
            </a:extLst>
          </p:cNvPr>
          <p:cNvSpPr txBox="1">
            <a:spLocks/>
          </p:cNvSpPr>
          <p:nvPr/>
        </p:nvSpPr>
        <p:spPr>
          <a:xfrm>
            <a:off x="4648199" y="3460555"/>
            <a:ext cx="4101163" cy="307777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000" b="1" dirty="0" err="1">
                <a:solidFill>
                  <a:schemeClr val="accent3"/>
                </a:solidFill>
              </a:rPr>
              <a:t>Hedef</a:t>
            </a:r>
            <a:r>
              <a:rPr lang="en-US" sz="2000" b="1" dirty="0">
                <a:solidFill>
                  <a:schemeClr val="accent3"/>
                </a:solidFill>
              </a:rPr>
              <a:t> </a:t>
            </a:r>
            <a:r>
              <a:rPr lang="en-US" sz="2000" b="1" dirty="0" err="1">
                <a:solidFill>
                  <a:schemeClr val="accent3"/>
                </a:solidFill>
              </a:rPr>
              <a:t>belirleyememe</a:t>
            </a:r>
            <a:endParaRPr lang="en-US" sz="900" dirty="0">
              <a:solidFill>
                <a:schemeClr val="accent3"/>
              </a:solidFill>
            </a:endParaRPr>
          </a:p>
        </p:txBody>
      </p:sp>
      <p:sp>
        <p:nvSpPr>
          <p:cNvPr id="33" name="Inhaltsplatzhalter 4">
            <a:extLst>
              <a:ext uri="{FF2B5EF4-FFF2-40B4-BE49-F238E27FC236}">
                <a16:creationId xmlns:a16="http://schemas.microsoft.com/office/drawing/2014/main" id="{7AAF0273-265B-43F0-B97C-7EB87804115D}"/>
              </a:ext>
            </a:extLst>
          </p:cNvPr>
          <p:cNvSpPr txBox="1">
            <a:spLocks/>
          </p:cNvSpPr>
          <p:nvPr/>
        </p:nvSpPr>
        <p:spPr>
          <a:xfrm>
            <a:off x="4648199" y="3895612"/>
            <a:ext cx="4101163" cy="461665"/>
          </a:xfrm>
          <a:prstGeom prst="rect">
            <a:avLst/>
          </a:prstGeom>
        </p:spPr>
        <p:txBody>
          <a:bodyPr wrap="square" lIns="0" tIns="0" rIns="0" bIns="0" anchor="t">
            <a:spAutoFit/>
          </a:bodyPr>
          <a:lstStyle>
            <a:lvl1pPr marL="272967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§"/>
              <a:defRPr sz="23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1pPr>
            <a:lvl2pPr marL="807798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20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2pPr>
            <a:lvl3pPr marL="1080764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9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3pPr>
            <a:lvl4pPr marL="1436256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4pPr>
            <a:lvl5pPr marL="1793335" indent="-179335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5pPr>
            <a:lvl6pPr marL="2513847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0910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7972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034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None/>
            </a:pPr>
            <a:r>
              <a:rPr lang="en-US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Kimi</a:t>
            </a:r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 </a:t>
            </a:r>
            <a:r>
              <a:rPr lang="en-US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öğrenciler</a:t>
            </a:r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 </a:t>
            </a:r>
            <a:r>
              <a:rPr lang="en-US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için</a:t>
            </a:r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 </a:t>
            </a:r>
            <a:r>
              <a:rPr lang="en-US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özel</a:t>
            </a:r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 </a:t>
            </a:r>
            <a:r>
              <a:rPr lang="en-US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bir</a:t>
            </a:r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 </a:t>
            </a:r>
            <a:r>
              <a:rPr lang="en-US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hedef</a:t>
            </a:r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 </a:t>
            </a:r>
            <a:r>
              <a:rPr lang="en-US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belirlemektense</a:t>
            </a:r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 </a:t>
            </a:r>
            <a:r>
              <a:rPr lang="en-US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genel</a:t>
            </a:r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 </a:t>
            </a:r>
            <a:r>
              <a:rPr lang="en-US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bir</a:t>
            </a:r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 </a:t>
            </a:r>
            <a:r>
              <a:rPr lang="en-US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hedefe</a:t>
            </a:r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 </a:t>
            </a:r>
            <a:r>
              <a:rPr lang="en-US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odaklanmak</a:t>
            </a:r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 </a:t>
            </a:r>
            <a:r>
              <a:rPr lang="en-US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daha</a:t>
            </a:r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 </a:t>
            </a:r>
            <a:r>
              <a:rPr lang="en-US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mantıklı</a:t>
            </a:r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 </a:t>
            </a:r>
            <a:r>
              <a:rPr lang="en-US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kabul</a:t>
            </a:r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 </a:t>
            </a:r>
            <a:r>
              <a:rPr lang="en-US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edilebiliyor</a:t>
            </a:r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. </a:t>
            </a:r>
            <a:endParaRPr lang="en-US" sz="1051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21925259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" presetClass="entr" presetSubtype="2" accel="20000" decel="80000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650"/>
                            </p:stCondLst>
                            <p:childTnLst>
                              <p:par>
                                <p:cTn id="2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150"/>
                            </p:stCondLst>
                            <p:childTnLst>
                              <p:par>
                                <p:cTn id="3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" presetClass="entr" presetSubtype="2" accel="20000" decel="80000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2700"/>
                            </p:stCondLst>
                            <p:childTnLst>
                              <p:par>
                                <p:cTn id="3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3200"/>
                            </p:stCondLst>
                            <p:childTnLst>
                              <p:par>
                                <p:cTn id="4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" presetClass="entr" presetSubtype="2" accel="20000" decel="80000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3750"/>
                            </p:stCondLst>
                            <p:childTnLst>
                              <p:par>
                                <p:cTn id="5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26" grpId="0"/>
      <p:bldP spid="27" grpId="0"/>
      <p:bldP spid="29" grpId="0"/>
      <p:bldP spid="30" grpId="0"/>
      <p:bldP spid="32" grpId="0"/>
      <p:bldP spid="3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>
            <a:extLst>
              <a:ext uri="{FF2B5EF4-FFF2-40B4-BE49-F238E27FC236}">
                <a16:creationId xmlns:a16="http://schemas.microsoft.com/office/drawing/2014/main" id="{01DDF4AB-82F5-6E7B-B356-EBBA224F0A5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09800" y="0"/>
            <a:ext cx="4953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401082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7818" y="752962"/>
            <a:ext cx="8368363" cy="173255"/>
          </a:xfrm>
          <a:prstGeom prst="rect">
            <a:avLst/>
          </a:prstGeom>
        </p:spPr>
        <p:txBody>
          <a:bodyPr/>
          <a:lstStyle/>
          <a:p>
            <a:r>
              <a:rPr lang="en-US" dirty="0" err="1"/>
              <a:t>Meslek</a:t>
            </a:r>
            <a:r>
              <a:rPr lang="en-US" dirty="0"/>
              <a:t> </a:t>
            </a:r>
            <a:r>
              <a:rPr lang="en-US" dirty="0" err="1"/>
              <a:t>seçimi</a:t>
            </a:r>
            <a:r>
              <a:rPr lang="en-US" dirty="0"/>
              <a:t> </a:t>
            </a:r>
            <a:r>
              <a:rPr lang="en-US" dirty="0" err="1"/>
              <a:t>yaparken</a:t>
            </a:r>
            <a:r>
              <a:rPr lang="en-US" dirty="0"/>
              <a:t> </a:t>
            </a:r>
            <a:r>
              <a:rPr lang="en-US" dirty="0" err="1"/>
              <a:t>önceliğimiz</a:t>
            </a:r>
            <a:r>
              <a:rPr lang="en-US" dirty="0"/>
              <a:t> </a:t>
            </a:r>
            <a:r>
              <a:rPr lang="en-US" dirty="0" err="1"/>
              <a:t>kendimizi</a:t>
            </a:r>
            <a:r>
              <a:rPr lang="en-US" dirty="0"/>
              <a:t> </a:t>
            </a:r>
            <a:r>
              <a:rPr lang="en-US" dirty="0" err="1"/>
              <a:t>tanımak</a:t>
            </a:r>
            <a:r>
              <a:rPr lang="en-US" dirty="0"/>
              <a:t> </a:t>
            </a:r>
            <a:r>
              <a:rPr lang="en-US" dirty="0" err="1"/>
              <a:t>olmalı</a:t>
            </a:r>
            <a:r>
              <a:rPr lang="en-US" dirty="0"/>
              <a:t>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7819" y="282611"/>
            <a:ext cx="8368363" cy="409459"/>
          </a:xfrm>
          <a:prstGeom prst="rect">
            <a:avLst/>
          </a:prstGeom>
        </p:spPr>
        <p:txBody>
          <a:bodyPr>
            <a:normAutofit fontScale="90000"/>
          </a:bodyPr>
          <a:lstStyle/>
          <a:p>
            <a:r>
              <a:rPr lang="en-US" dirty="0" err="1"/>
              <a:t>Karar</a:t>
            </a:r>
            <a:r>
              <a:rPr lang="en-US" dirty="0"/>
              <a:t> </a:t>
            </a:r>
            <a:r>
              <a:rPr lang="en-US" dirty="0" err="1"/>
              <a:t>sürecini</a:t>
            </a:r>
            <a:r>
              <a:rPr lang="en-US" dirty="0"/>
              <a:t> </a:t>
            </a:r>
            <a:r>
              <a:rPr lang="en-US" dirty="0" err="1"/>
              <a:t>destekleyecek</a:t>
            </a:r>
            <a:r>
              <a:rPr lang="en-US" dirty="0"/>
              <a:t> </a:t>
            </a:r>
            <a:r>
              <a:rPr lang="en-US" dirty="0" err="1"/>
              <a:t>öneriler</a:t>
            </a:r>
            <a:endParaRPr lang="en-US" dirty="0"/>
          </a:p>
        </p:txBody>
      </p:sp>
      <p:grpSp>
        <p:nvGrpSpPr>
          <p:cNvPr id="29" name="Group 28">
            <a:extLst>
              <a:ext uri="{FF2B5EF4-FFF2-40B4-BE49-F238E27FC236}">
                <a16:creationId xmlns:a16="http://schemas.microsoft.com/office/drawing/2014/main" id="{8BFA6090-5743-4B11-A3B5-7C8301B8EB6A}"/>
              </a:ext>
            </a:extLst>
          </p:cNvPr>
          <p:cNvGrpSpPr/>
          <p:nvPr/>
        </p:nvGrpSpPr>
        <p:grpSpPr>
          <a:xfrm>
            <a:off x="533400" y="1079145"/>
            <a:ext cx="2788568" cy="3173094"/>
            <a:chOff x="6248400" y="1724025"/>
            <a:chExt cx="1554163" cy="1768475"/>
          </a:xfrm>
          <a:solidFill>
            <a:schemeClr val="bg1">
              <a:lumMod val="95000"/>
              <a:alpha val="50000"/>
            </a:schemeClr>
          </a:solidFill>
        </p:grpSpPr>
        <p:sp>
          <p:nvSpPr>
            <p:cNvPr id="24" name="Freeform 5">
              <a:extLst>
                <a:ext uri="{FF2B5EF4-FFF2-40B4-BE49-F238E27FC236}">
                  <a16:creationId xmlns:a16="http://schemas.microsoft.com/office/drawing/2014/main" id="{2096DC9A-30A0-4C01-88FA-0E8AD9D598A1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248400" y="2038350"/>
              <a:ext cx="1554163" cy="1454150"/>
            </a:xfrm>
            <a:custGeom>
              <a:avLst/>
              <a:gdLst>
                <a:gd name="T0" fmla="*/ 5274 w 5274"/>
                <a:gd name="T1" fmla="*/ 2297 h 4934"/>
                <a:gd name="T2" fmla="*/ 3723 w 5274"/>
                <a:gd name="T3" fmla="*/ 1770 h 4934"/>
                <a:gd name="T4" fmla="*/ 3867 w 5274"/>
                <a:gd name="T5" fmla="*/ 704 h 4934"/>
                <a:gd name="T6" fmla="*/ 2989 w 5274"/>
                <a:gd name="T7" fmla="*/ 0 h 4934"/>
                <a:gd name="T8" fmla="*/ 2722 w 5274"/>
                <a:gd name="T9" fmla="*/ 517 h 4934"/>
                <a:gd name="T10" fmla="*/ 1231 w 5274"/>
                <a:gd name="T11" fmla="*/ 1418 h 4934"/>
                <a:gd name="T12" fmla="*/ 0 w 5274"/>
                <a:gd name="T13" fmla="*/ 1594 h 4934"/>
                <a:gd name="T14" fmla="*/ 176 w 5274"/>
                <a:gd name="T15" fmla="*/ 4934 h 4934"/>
                <a:gd name="T16" fmla="*/ 1707 w 5274"/>
                <a:gd name="T17" fmla="*/ 4633 h 4934"/>
                <a:gd name="T18" fmla="*/ 2922 w 5274"/>
                <a:gd name="T19" fmla="*/ 4934 h 4934"/>
                <a:gd name="T20" fmla="*/ 4922 w 5274"/>
                <a:gd name="T21" fmla="*/ 4407 h 4934"/>
                <a:gd name="T22" fmla="*/ 5274 w 5274"/>
                <a:gd name="T23" fmla="*/ 3704 h 4934"/>
                <a:gd name="T24" fmla="*/ 5274 w 5274"/>
                <a:gd name="T25" fmla="*/ 3000 h 4934"/>
                <a:gd name="T26" fmla="*/ 1407 w 5274"/>
                <a:gd name="T27" fmla="*/ 4407 h 4934"/>
                <a:gd name="T28" fmla="*/ 352 w 5274"/>
                <a:gd name="T29" fmla="*/ 4582 h 4934"/>
                <a:gd name="T30" fmla="*/ 1231 w 5274"/>
                <a:gd name="T31" fmla="*/ 1770 h 4934"/>
                <a:gd name="T32" fmla="*/ 1407 w 5274"/>
                <a:gd name="T33" fmla="*/ 4407 h 4934"/>
                <a:gd name="T34" fmla="*/ 4746 w 5274"/>
                <a:gd name="T35" fmla="*/ 2825 h 4934"/>
                <a:gd name="T36" fmla="*/ 4746 w 5274"/>
                <a:gd name="T37" fmla="*/ 3176 h 4934"/>
                <a:gd name="T38" fmla="*/ 4219 w 5274"/>
                <a:gd name="T39" fmla="*/ 3352 h 4934"/>
                <a:gd name="T40" fmla="*/ 4746 w 5274"/>
                <a:gd name="T41" fmla="*/ 3528 h 4934"/>
                <a:gd name="T42" fmla="*/ 4746 w 5274"/>
                <a:gd name="T43" fmla="*/ 3879 h 4934"/>
                <a:gd name="T44" fmla="*/ 4219 w 5274"/>
                <a:gd name="T45" fmla="*/ 4055 h 4934"/>
                <a:gd name="T46" fmla="*/ 4571 w 5274"/>
                <a:gd name="T47" fmla="*/ 4407 h 4934"/>
                <a:gd name="T48" fmla="*/ 2922 w 5274"/>
                <a:gd name="T49" fmla="*/ 4582 h 4934"/>
                <a:gd name="T50" fmla="*/ 1758 w 5274"/>
                <a:gd name="T51" fmla="*/ 4280 h 4934"/>
                <a:gd name="T52" fmla="*/ 2547 w 5274"/>
                <a:gd name="T53" fmla="*/ 1592 h 4934"/>
                <a:gd name="T54" fmla="*/ 3126 w 5274"/>
                <a:gd name="T55" fmla="*/ 352 h 4934"/>
                <a:gd name="T56" fmla="*/ 3516 w 5274"/>
                <a:gd name="T57" fmla="*/ 704 h 4934"/>
                <a:gd name="T58" fmla="*/ 3348 w 5274"/>
                <a:gd name="T59" fmla="*/ 1770 h 4934"/>
                <a:gd name="T60" fmla="*/ 2813 w 5274"/>
                <a:gd name="T61" fmla="*/ 1946 h 4934"/>
                <a:gd name="T62" fmla="*/ 4746 w 5274"/>
                <a:gd name="T63" fmla="*/ 2121 h 4934"/>
                <a:gd name="T64" fmla="*/ 4746 w 5274"/>
                <a:gd name="T65" fmla="*/ 2473 h 4934"/>
                <a:gd name="T66" fmla="*/ 4219 w 5274"/>
                <a:gd name="T67" fmla="*/ 2649 h 49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5274" h="4934">
                  <a:moveTo>
                    <a:pt x="5139" y="2649"/>
                  </a:moveTo>
                  <a:cubicBezTo>
                    <a:pt x="5223" y="2555"/>
                    <a:pt x="5274" y="2432"/>
                    <a:pt x="5274" y="2297"/>
                  </a:cubicBezTo>
                  <a:cubicBezTo>
                    <a:pt x="5274" y="2007"/>
                    <a:pt x="5037" y="1770"/>
                    <a:pt x="4746" y="1770"/>
                  </a:cubicBezTo>
                  <a:cubicBezTo>
                    <a:pt x="3723" y="1770"/>
                    <a:pt x="3723" y="1770"/>
                    <a:pt x="3723" y="1770"/>
                  </a:cubicBezTo>
                  <a:cubicBezTo>
                    <a:pt x="3824" y="1462"/>
                    <a:pt x="3867" y="1054"/>
                    <a:pt x="3867" y="879"/>
                  </a:cubicBezTo>
                  <a:cubicBezTo>
                    <a:pt x="3867" y="704"/>
                    <a:pt x="3867" y="704"/>
                    <a:pt x="3867" y="704"/>
                  </a:cubicBezTo>
                  <a:cubicBezTo>
                    <a:pt x="3867" y="316"/>
                    <a:pt x="3552" y="0"/>
                    <a:pt x="3164" y="0"/>
                  </a:cubicBezTo>
                  <a:cubicBezTo>
                    <a:pt x="2989" y="0"/>
                    <a:pt x="2989" y="0"/>
                    <a:pt x="2989" y="0"/>
                  </a:cubicBezTo>
                  <a:cubicBezTo>
                    <a:pt x="2908" y="0"/>
                    <a:pt x="2838" y="55"/>
                    <a:pt x="2818" y="134"/>
                  </a:cubicBezTo>
                  <a:cubicBezTo>
                    <a:pt x="2722" y="517"/>
                    <a:pt x="2722" y="517"/>
                    <a:pt x="2722" y="517"/>
                  </a:cubicBezTo>
                  <a:cubicBezTo>
                    <a:pt x="2588" y="1053"/>
                    <a:pt x="2162" y="1645"/>
                    <a:pt x="1721" y="1753"/>
                  </a:cubicBezTo>
                  <a:cubicBezTo>
                    <a:pt x="1644" y="1557"/>
                    <a:pt x="1453" y="1418"/>
                    <a:pt x="1231" y="1418"/>
                  </a:cubicBezTo>
                  <a:cubicBezTo>
                    <a:pt x="176" y="1418"/>
                    <a:pt x="176" y="1418"/>
                    <a:pt x="176" y="1418"/>
                  </a:cubicBezTo>
                  <a:cubicBezTo>
                    <a:pt x="79" y="1418"/>
                    <a:pt x="0" y="1497"/>
                    <a:pt x="0" y="1594"/>
                  </a:cubicBezTo>
                  <a:cubicBezTo>
                    <a:pt x="0" y="4758"/>
                    <a:pt x="0" y="4758"/>
                    <a:pt x="0" y="4758"/>
                  </a:cubicBezTo>
                  <a:cubicBezTo>
                    <a:pt x="0" y="4855"/>
                    <a:pt x="79" y="4934"/>
                    <a:pt x="176" y="4934"/>
                  </a:cubicBezTo>
                  <a:cubicBezTo>
                    <a:pt x="1231" y="4934"/>
                    <a:pt x="1231" y="4934"/>
                    <a:pt x="1231" y="4934"/>
                  </a:cubicBezTo>
                  <a:cubicBezTo>
                    <a:pt x="1440" y="4934"/>
                    <a:pt x="1622" y="4811"/>
                    <a:pt x="1707" y="4633"/>
                  </a:cubicBezTo>
                  <a:cubicBezTo>
                    <a:pt x="2311" y="4835"/>
                    <a:pt x="2311" y="4835"/>
                    <a:pt x="2311" y="4835"/>
                  </a:cubicBezTo>
                  <a:cubicBezTo>
                    <a:pt x="2508" y="4901"/>
                    <a:pt x="2714" y="4934"/>
                    <a:pt x="2922" y="4934"/>
                  </a:cubicBezTo>
                  <a:cubicBezTo>
                    <a:pt x="4395" y="4934"/>
                    <a:pt x="4395" y="4934"/>
                    <a:pt x="4395" y="4934"/>
                  </a:cubicBezTo>
                  <a:cubicBezTo>
                    <a:pt x="4686" y="4934"/>
                    <a:pt x="4922" y="4697"/>
                    <a:pt x="4922" y="4407"/>
                  </a:cubicBezTo>
                  <a:cubicBezTo>
                    <a:pt x="4922" y="4338"/>
                    <a:pt x="4909" y="4272"/>
                    <a:pt x="4885" y="4212"/>
                  </a:cubicBezTo>
                  <a:cubicBezTo>
                    <a:pt x="5109" y="4151"/>
                    <a:pt x="5274" y="3946"/>
                    <a:pt x="5274" y="3704"/>
                  </a:cubicBezTo>
                  <a:cubicBezTo>
                    <a:pt x="5274" y="3569"/>
                    <a:pt x="5223" y="3445"/>
                    <a:pt x="5139" y="3352"/>
                  </a:cubicBezTo>
                  <a:cubicBezTo>
                    <a:pt x="5223" y="3259"/>
                    <a:pt x="5274" y="3135"/>
                    <a:pt x="5274" y="3000"/>
                  </a:cubicBezTo>
                  <a:cubicBezTo>
                    <a:pt x="5274" y="2866"/>
                    <a:pt x="5223" y="2742"/>
                    <a:pt x="5139" y="2649"/>
                  </a:cubicBezTo>
                  <a:close/>
                  <a:moveTo>
                    <a:pt x="1407" y="4407"/>
                  </a:moveTo>
                  <a:cubicBezTo>
                    <a:pt x="1407" y="4504"/>
                    <a:pt x="1328" y="4582"/>
                    <a:pt x="1231" y="4582"/>
                  </a:cubicBezTo>
                  <a:cubicBezTo>
                    <a:pt x="352" y="4582"/>
                    <a:pt x="352" y="4582"/>
                    <a:pt x="352" y="4582"/>
                  </a:cubicBezTo>
                  <a:cubicBezTo>
                    <a:pt x="352" y="1770"/>
                    <a:pt x="352" y="1770"/>
                    <a:pt x="352" y="1770"/>
                  </a:cubicBezTo>
                  <a:cubicBezTo>
                    <a:pt x="1231" y="1770"/>
                    <a:pt x="1231" y="1770"/>
                    <a:pt x="1231" y="1770"/>
                  </a:cubicBezTo>
                  <a:cubicBezTo>
                    <a:pt x="1328" y="1770"/>
                    <a:pt x="1407" y="1849"/>
                    <a:pt x="1407" y="1946"/>
                  </a:cubicBezTo>
                  <a:lnTo>
                    <a:pt x="1407" y="4407"/>
                  </a:lnTo>
                  <a:close/>
                  <a:moveTo>
                    <a:pt x="4395" y="2825"/>
                  </a:moveTo>
                  <a:cubicBezTo>
                    <a:pt x="4746" y="2825"/>
                    <a:pt x="4746" y="2825"/>
                    <a:pt x="4746" y="2825"/>
                  </a:cubicBezTo>
                  <a:cubicBezTo>
                    <a:pt x="4843" y="2825"/>
                    <a:pt x="4922" y="2903"/>
                    <a:pt x="4922" y="3000"/>
                  </a:cubicBezTo>
                  <a:cubicBezTo>
                    <a:pt x="4922" y="3097"/>
                    <a:pt x="4843" y="3176"/>
                    <a:pt x="4746" y="3176"/>
                  </a:cubicBezTo>
                  <a:cubicBezTo>
                    <a:pt x="4395" y="3176"/>
                    <a:pt x="4395" y="3176"/>
                    <a:pt x="4395" y="3176"/>
                  </a:cubicBezTo>
                  <a:cubicBezTo>
                    <a:pt x="4298" y="3176"/>
                    <a:pt x="4219" y="3255"/>
                    <a:pt x="4219" y="3352"/>
                  </a:cubicBezTo>
                  <a:cubicBezTo>
                    <a:pt x="4219" y="3449"/>
                    <a:pt x="4298" y="3528"/>
                    <a:pt x="4395" y="3528"/>
                  </a:cubicBezTo>
                  <a:cubicBezTo>
                    <a:pt x="4746" y="3528"/>
                    <a:pt x="4746" y="3528"/>
                    <a:pt x="4746" y="3528"/>
                  </a:cubicBezTo>
                  <a:cubicBezTo>
                    <a:pt x="4843" y="3528"/>
                    <a:pt x="4922" y="3607"/>
                    <a:pt x="4922" y="3704"/>
                  </a:cubicBezTo>
                  <a:cubicBezTo>
                    <a:pt x="4922" y="3800"/>
                    <a:pt x="4843" y="3879"/>
                    <a:pt x="4746" y="3879"/>
                  </a:cubicBezTo>
                  <a:cubicBezTo>
                    <a:pt x="4395" y="3879"/>
                    <a:pt x="4395" y="3879"/>
                    <a:pt x="4395" y="3879"/>
                  </a:cubicBezTo>
                  <a:cubicBezTo>
                    <a:pt x="4298" y="3879"/>
                    <a:pt x="4219" y="3958"/>
                    <a:pt x="4219" y="4055"/>
                  </a:cubicBezTo>
                  <a:cubicBezTo>
                    <a:pt x="4219" y="4152"/>
                    <a:pt x="4298" y="4231"/>
                    <a:pt x="4395" y="4231"/>
                  </a:cubicBezTo>
                  <a:cubicBezTo>
                    <a:pt x="4492" y="4231"/>
                    <a:pt x="4571" y="4310"/>
                    <a:pt x="4571" y="4407"/>
                  </a:cubicBezTo>
                  <a:cubicBezTo>
                    <a:pt x="4571" y="4504"/>
                    <a:pt x="4492" y="4582"/>
                    <a:pt x="4395" y="4582"/>
                  </a:cubicBezTo>
                  <a:cubicBezTo>
                    <a:pt x="2922" y="4582"/>
                    <a:pt x="2922" y="4582"/>
                    <a:pt x="2922" y="4582"/>
                  </a:cubicBezTo>
                  <a:cubicBezTo>
                    <a:pt x="2752" y="4582"/>
                    <a:pt x="2583" y="4555"/>
                    <a:pt x="2422" y="4501"/>
                  </a:cubicBezTo>
                  <a:cubicBezTo>
                    <a:pt x="1758" y="4280"/>
                    <a:pt x="1758" y="4280"/>
                    <a:pt x="1758" y="4280"/>
                  </a:cubicBezTo>
                  <a:cubicBezTo>
                    <a:pt x="1758" y="2105"/>
                    <a:pt x="1758" y="2105"/>
                    <a:pt x="1758" y="2105"/>
                  </a:cubicBezTo>
                  <a:cubicBezTo>
                    <a:pt x="2034" y="2052"/>
                    <a:pt x="2304" y="1878"/>
                    <a:pt x="2547" y="1592"/>
                  </a:cubicBezTo>
                  <a:cubicBezTo>
                    <a:pt x="2785" y="1313"/>
                    <a:pt x="2978" y="943"/>
                    <a:pt x="3063" y="602"/>
                  </a:cubicBezTo>
                  <a:cubicBezTo>
                    <a:pt x="3126" y="352"/>
                    <a:pt x="3126" y="352"/>
                    <a:pt x="3126" y="352"/>
                  </a:cubicBezTo>
                  <a:cubicBezTo>
                    <a:pt x="3164" y="352"/>
                    <a:pt x="3164" y="352"/>
                    <a:pt x="3164" y="352"/>
                  </a:cubicBezTo>
                  <a:cubicBezTo>
                    <a:pt x="3358" y="352"/>
                    <a:pt x="3516" y="510"/>
                    <a:pt x="3516" y="704"/>
                  </a:cubicBezTo>
                  <a:cubicBezTo>
                    <a:pt x="3516" y="879"/>
                    <a:pt x="3516" y="879"/>
                    <a:pt x="3516" y="879"/>
                  </a:cubicBezTo>
                  <a:cubicBezTo>
                    <a:pt x="3516" y="1115"/>
                    <a:pt x="3442" y="1568"/>
                    <a:pt x="3348" y="1770"/>
                  </a:cubicBezTo>
                  <a:cubicBezTo>
                    <a:pt x="2989" y="1770"/>
                    <a:pt x="2989" y="1770"/>
                    <a:pt x="2989" y="1770"/>
                  </a:cubicBezTo>
                  <a:cubicBezTo>
                    <a:pt x="2892" y="1770"/>
                    <a:pt x="2813" y="1849"/>
                    <a:pt x="2813" y="1946"/>
                  </a:cubicBezTo>
                  <a:cubicBezTo>
                    <a:pt x="2813" y="2043"/>
                    <a:pt x="2892" y="2121"/>
                    <a:pt x="2989" y="2121"/>
                  </a:cubicBezTo>
                  <a:cubicBezTo>
                    <a:pt x="4746" y="2121"/>
                    <a:pt x="4746" y="2121"/>
                    <a:pt x="4746" y="2121"/>
                  </a:cubicBezTo>
                  <a:cubicBezTo>
                    <a:pt x="4843" y="2121"/>
                    <a:pt x="4922" y="2200"/>
                    <a:pt x="4922" y="2297"/>
                  </a:cubicBezTo>
                  <a:cubicBezTo>
                    <a:pt x="4922" y="2394"/>
                    <a:pt x="4843" y="2473"/>
                    <a:pt x="4746" y="2473"/>
                  </a:cubicBezTo>
                  <a:cubicBezTo>
                    <a:pt x="4395" y="2473"/>
                    <a:pt x="4395" y="2473"/>
                    <a:pt x="4395" y="2473"/>
                  </a:cubicBezTo>
                  <a:cubicBezTo>
                    <a:pt x="4298" y="2473"/>
                    <a:pt x="4219" y="2552"/>
                    <a:pt x="4219" y="2649"/>
                  </a:cubicBezTo>
                  <a:cubicBezTo>
                    <a:pt x="4219" y="2746"/>
                    <a:pt x="4298" y="2825"/>
                    <a:pt x="4395" y="282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Oval 6">
              <a:extLst>
                <a:ext uri="{FF2B5EF4-FFF2-40B4-BE49-F238E27FC236}">
                  <a16:creationId xmlns:a16="http://schemas.microsoft.com/office/drawing/2014/main" id="{D69C3FF3-1458-45CF-8FAD-39C71FDAA34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456363" y="3181350"/>
              <a:ext cx="103188" cy="10477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7">
              <a:extLst>
                <a:ext uri="{FF2B5EF4-FFF2-40B4-BE49-F238E27FC236}">
                  <a16:creationId xmlns:a16="http://schemas.microsoft.com/office/drawing/2014/main" id="{90555F2C-DE3F-4947-8711-43FF8165E413}"/>
                </a:ext>
              </a:extLst>
            </p:cNvPr>
            <p:cNvSpPr>
              <a:spLocks/>
            </p:cNvSpPr>
            <p:nvPr/>
          </p:nvSpPr>
          <p:spPr bwMode="auto">
            <a:xfrm>
              <a:off x="7181850" y="1724025"/>
              <a:ext cx="103188" cy="211138"/>
            </a:xfrm>
            <a:custGeom>
              <a:avLst/>
              <a:gdLst>
                <a:gd name="T0" fmla="*/ 176 w 352"/>
                <a:gd name="T1" fmla="*/ 0 h 715"/>
                <a:gd name="T2" fmla="*/ 0 w 352"/>
                <a:gd name="T3" fmla="*/ 176 h 715"/>
                <a:gd name="T4" fmla="*/ 0 w 352"/>
                <a:gd name="T5" fmla="*/ 539 h 715"/>
                <a:gd name="T6" fmla="*/ 176 w 352"/>
                <a:gd name="T7" fmla="*/ 715 h 715"/>
                <a:gd name="T8" fmla="*/ 352 w 352"/>
                <a:gd name="T9" fmla="*/ 539 h 715"/>
                <a:gd name="T10" fmla="*/ 352 w 352"/>
                <a:gd name="T11" fmla="*/ 176 h 715"/>
                <a:gd name="T12" fmla="*/ 176 w 352"/>
                <a:gd name="T13" fmla="*/ 0 h 7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52" h="715">
                  <a:moveTo>
                    <a:pt x="176" y="0"/>
                  </a:moveTo>
                  <a:cubicBezTo>
                    <a:pt x="79" y="0"/>
                    <a:pt x="0" y="79"/>
                    <a:pt x="0" y="176"/>
                  </a:cubicBezTo>
                  <a:cubicBezTo>
                    <a:pt x="0" y="539"/>
                    <a:pt x="0" y="539"/>
                    <a:pt x="0" y="539"/>
                  </a:cubicBezTo>
                  <a:cubicBezTo>
                    <a:pt x="0" y="636"/>
                    <a:pt x="79" y="715"/>
                    <a:pt x="176" y="715"/>
                  </a:cubicBezTo>
                  <a:cubicBezTo>
                    <a:pt x="273" y="715"/>
                    <a:pt x="352" y="636"/>
                    <a:pt x="352" y="539"/>
                  </a:cubicBezTo>
                  <a:cubicBezTo>
                    <a:pt x="352" y="176"/>
                    <a:pt x="352" y="176"/>
                    <a:pt x="352" y="176"/>
                  </a:cubicBezTo>
                  <a:cubicBezTo>
                    <a:pt x="352" y="79"/>
                    <a:pt x="273" y="0"/>
                    <a:pt x="176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8">
              <a:extLst>
                <a:ext uri="{FF2B5EF4-FFF2-40B4-BE49-F238E27FC236}">
                  <a16:creationId xmlns:a16="http://schemas.microsoft.com/office/drawing/2014/main" id="{FC67B046-38C2-4AD2-8A90-E1C2DE277C0C}"/>
                </a:ext>
              </a:extLst>
            </p:cNvPr>
            <p:cNvSpPr>
              <a:spLocks/>
            </p:cNvSpPr>
            <p:nvPr/>
          </p:nvSpPr>
          <p:spPr bwMode="auto">
            <a:xfrm>
              <a:off x="6846888" y="1858963"/>
              <a:ext cx="187325" cy="187325"/>
            </a:xfrm>
            <a:custGeom>
              <a:avLst/>
              <a:gdLst>
                <a:gd name="T0" fmla="*/ 565 w 634"/>
                <a:gd name="T1" fmla="*/ 317 h 634"/>
                <a:gd name="T2" fmla="*/ 317 w 634"/>
                <a:gd name="T3" fmla="*/ 69 h 634"/>
                <a:gd name="T4" fmla="*/ 68 w 634"/>
                <a:gd name="T5" fmla="*/ 69 h 634"/>
                <a:gd name="T6" fmla="*/ 68 w 634"/>
                <a:gd name="T7" fmla="*/ 317 h 634"/>
                <a:gd name="T8" fmla="*/ 317 w 634"/>
                <a:gd name="T9" fmla="*/ 566 h 634"/>
                <a:gd name="T10" fmla="*/ 565 w 634"/>
                <a:gd name="T11" fmla="*/ 566 h 634"/>
                <a:gd name="T12" fmla="*/ 565 w 634"/>
                <a:gd name="T13" fmla="*/ 317 h 6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34" h="634">
                  <a:moveTo>
                    <a:pt x="565" y="317"/>
                  </a:moveTo>
                  <a:cubicBezTo>
                    <a:pt x="317" y="69"/>
                    <a:pt x="317" y="69"/>
                    <a:pt x="317" y="69"/>
                  </a:cubicBezTo>
                  <a:cubicBezTo>
                    <a:pt x="248" y="0"/>
                    <a:pt x="137" y="0"/>
                    <a:pt x="68" y="69"/>
                  </a:cubicBezTo>
                  <a:cubicBezTo>
                    <a:pt x="0" y="137"/>
                    <a:pt x="0" y="249"/>
                    <a:pt x="68" y="317"/>
                  </a:cubicBezTo>
                  <a:cubicBezTo>
                    <a:pt x="317" y="566"/>
                    <a:pt x="317" y="566"/>
                    <a:pt x="317" y="566"/>
                  </a:cubicBezTo>
                  <a:cubicBezTo>
                    <a:pt x="385" y="634"/>
                    <a:pt x="497" y="634"/>
                    <a:pt x="565" y="566"/>
                  </a:cubicBezTo>
                  <a:cubicBezTo>
                    <a:pt x="634" y="497"/>
                    <a:pt x="634" y="386"/>
                    <a:pt x="565" y="31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9">
              <a:extLst>
                <a:ext uri="{FF2B5EF4-FFF2-40B4-BE49-F238E27FC236}">
                  <a16:creationId xmlns:a16="http://schemas.microsoft.com/office/drawing/2014/main" id="{E6C0F401-E409-47E6-8F8D-8C0D3AE5C84D}"/>
                </a:ext>
              </a:extLst>
            </p:cNvPr>
            <p:cNvSpPr>
              <a:spLocks/>
            </p:cNvSpPr>
            <p:nvPr/>
          </p:nvSpPr>
          <p:spPr bwMode="auto">
            <a:xfrm>
              <a:off x="7432675" y="1858963"/>
              <a:ext cx="187325" cy="187325"/>
            </a:xfrm>
            <a:custGeom>
              <a:avLst/>
              <a:gdLst>
                <a:gd name="T0" fmla="*/ 566 w 635"/>
                <a:gd name="T1" fmla="*/ 69 h 634"/>
                <a:gd name="T2" fmla="*/ 317 w 635"/>
                <a:gd name="T3" fmla="*/ 69 h 634"/>
                <a:gd name="T4" fmla="*/ 69 w 635"/>
                <a:gd name="T5" fmla="*/ 317 h 634"/>
                <a:gd name="T6" fmla="*/ 69 w 635"/>
                <a:gd name="T7" fmla="*/ 566 h 634"/>
                <a:gd name="T8" fmla="*/ 317 w 635"/>
                <a:gd name="T9" fmla="*/ 566 h 634"/>
                <a:gd name="T10" fmla="*/ 566 w 635"/>
                <a:gd name="T11" fmla="*/ 317 h 634"/>
                <a:gd name="T12" fmla="*/ 566 w 635"/>
                <a:gd name="T13" fmla="*/ 69 h 6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35" h="634">
                  <a:moveTo>
                    <a:pt x="566" y="69"/>
                  </a:moveTo>
                  <a:cubicBezTo>
                    <a:pt x="497" y="0"/>
                    <a:pt x="386" y="0"/>
                    <a:pt x="317" y="69"/>
                  </a:cubicBezTo>
                  <a:cubicBezTo>
                    <a:pt x="69" y="317"/>
                    <a:pt x="69" y="317"/>
                    <a:pt x="69" y="317"/>
                  </a:cubicBezTo>
                  <a:cubicBezTo>
                    <a:pt x="0" y="386"/>
                    <a:pt x="0" y="497"/>
                    <a:pt x="69" y="566"/>
                  </a:cubicBezTo>
                  <a:cubicBezTo>
                    <a:pt x="138" y="634"/>
                    <a:pt x="249" y="634"/>
                    <a:pt x="317" y="566"/>
                  </a:cubicBezTo>
                  <a:cubicBezTo>
                    <a:pt x="566" y="317"/>
                    <a:pt x="566" y="317"/>
                    <a:pt x="566" y="317"/>
                  </a:cubicBezTo>
                  <a:cubicBezTo>
                    <a:pt x="635" y="249"/>
                    <a:pt x="635" y="137"/>
                    <a:pt x="566" y="6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74" name="Group 73">
            <a:extLst>
              <a:ext uri="{FF2B5EF4-FFF2-40B4-BE49-F238E27FC236}">
                <a16:creationId xmlns:a16="http://schemas.microsoft.com/office/drawing/2014/main" id="{8529D4D3-D72C-4BE1-9DA3-5F12DF51E1B6}"/>
              </a:ext>
            </a:extLst>
          </p:cNvPr>
          <p:cNvGrpSpPr/>
          <p:nvPr/>
        </p:nvGrpSpPr>
        <p:grpSpPr>
          <a:xfrm>
            <a:off x="1150603" y="2091147"/>
            <a:ext cx="1554163" cy="1768475"/>
            <a:chOff x="6248400" y="1724025"/>
            <a:chExt cx="1554163" cy="1768475"/>
          </a:xfrm>
          <a:solidFill>
            <a:schemeClr val="accent6"/>
          </a:solidFill>
        </p:grpSpPr>
        <p:sp>
          <p:nvSpPr>
            <p:cNvPr id="75" name="Freeform 5">
              <a:extLst>
                <a:ext uri="{FF2B5EF4-FFF2-40B4-BE49-F238E27FC236}">
                  <a16:creationId xmlns:a16="http://schemas.microsoft.com/office/drawing/2014/main" id="{39C00DDA-F4D5-47BE-9D57-949885153D48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248400" y="2038350"/>
              <a:ext cx="1554163" cy="1454150"/>
            </a:xfrm>
            <a:custGeom>
              <a:avLst/>
              <a:gdLst>
                <a:gd name="T0" fmla="*/ 5274 w 5274"/>
                <a:gd name="T1" fmla="*/ 2297 h 4934"/>
                <a:gd name="T2" fmla="*/ 3723 w 5274"/>
                <a:gd name="T3" fmla="*/ 1770 h 4934"/>
                <a:gd name="T4" fmla="*/ 3867 w 5274"/>
                <a:gd name="T5" fmla="*/ 704 h 4934"/>
                <a:gd name="T6" fmla="*/ 2989 w 5274"/>
                <a:gd name="T7" fmla="*/ 0 h 4934"/>
                <a:gd name="T8" fmla="*/ 2722 w 5274"/>
                <a:gd name="T9" fmla="*/ 517 h 4934"/>
                <a:gd name="T10" fmla="*/ 1231 w 5274"/>
                <a:gd name="T11" fmla="*/ 1418 h 4934"/>
                <a:gd name="T12" fmla="*/ 0 w 5274"/>
                <a:gd name="T13" fmla="*/ 1594 h 4934"/>
                <a:gd name="T14" fmla="*/ 176 w 5274"/>
                <a:gd name="T15" fmla="*/ 4934 h 4934"/>
                <a:gd name="T16" fmla="*/ 1707 w 5274"/>
                <a:gd name="T17" fmla="*/ 4633 h 4934"/>
                <a:gd name="T18" fmla="*/ 2922 w 5274"/>
                <a:gd name="T19" fmla="*/ 4934 h 4934"/>
                <a:gd name="T20" fmla="*/ 4922 w 5274"/>
                <a:gd name="T21" fmla="*/ 4407 h 4934"/>
                <a:gd name="T22" fmla="*/ 5274 w 5274"/>
                <a:gd name="T23" fmla="*/ 3704 h 4934"/>
                <a:gd name="T24" fmla="*/ 5274 w 5274"/>
                <a:gd name="T25" fmla="*/ 3000 h 4934"/>
                <a:gd name="T26" fmla="*/ 1407 w 5274"/>
                <a:gd name="T27" fmla="*/ 4407 h 4934"/>
                <a:gd name="T28" fmla="*/ 352 w 5274"/>
                <a:gd name="T29" fmla="*/ 4582 h 4934"/>
                <a:gd name="T30" fmla="*/ 1231 w 5274"/>
                <a:gd name="T31" fmla="*/ 1770 h 4934"/>
                <a:gd name="T32" fmla="*/ 1407 w 5274"/>
                <a:gd name="T33" fmla="*/ 4407 h 4934"/>
                <a:gd name="T34" fmla="*/ 4746 w 5274"/>
                <a:gd name="T35" fmla="*/ 2825 h 4934"/>
                <a:gd name="T36" fmla="*/ 4746 w 5274"/>
                <a:gd name="T37" fmla="*/ 3176 h 4934"/>
                <a:gd name="T38" fmla="*/ 4219 w 5274"/>
                <a:gd name="T39" fmla="*/ 3352 h 4934"/>
                <a:gd name="T40" fmla="*/ 4746 w 5274"/>
                <a:gd name="T41" fmla="*/ 3528 h 4934"/>
                <a:gd name="T42" fmla="*/ 4746 w 5274"/>
                <a:gd name="T43" fmla="*/ 3879 h 4934"/>
                <a:gd name="T44" fmla="*/ 4219 w 5274"/>
                <a:gd name="T45" fmla="*/ 4055 h 4934"/>
                <a:gd name="T46" fmla="*/ 4571 w 5274"/>
                <a:gd name="T47" fmla="*/ 4407 h 4934"/>
                <a:gd name="T48" fmla="*/ 2922 w 5274"/>
                <a:gd name="T49" fmla="*/ 4582 h 4934"/>
                <a:gd name="T50" fmla="*/ 1758 w 5274"/>
                <a:gd name="T51" fmla="*/ 4280 h 4934"/>
                <a:gd name="T52" fmla="*/ 2547 w 5274"/>
                <a:gd name="T53" fmla="*/ 1592 h 4934"/>
                <a:gd name="T54" fmla="*/ 3126 w 5274"/>
                <a:gd name="T55" fmla="*/ 352 h 4934"/>
                <a:gd name="T56" fmla="*/ 3516 w 5274"/>
                <a:gd name="T57" fmla="*/ 704 h 4934"/>
                <a:gd name="T58" fmla="*/ 3348 w 5274"/>
                <a:gd name="T59" fmla="*/ 1770 h 4934"/>
                <a:gd name="T60" fmla="*/ 2813 w 5274"/>
                <a:gd name="T61" fmla="*/ 1946 h 4934"/>
                <a:gd name="T62" fmla="*/ 4746 w 5274"/>
                <a:gd name="T63" fmla="*/ 2121 h 4934"/>
                <a:gd name="T64" fmla="*/ 4746 w 5274"/>
                <a:gd name="T65" fmla="*/ 2473 h 4934"/>
                <a:gd name="T66" fmla="*/ 4219 w 5274"/>
                <a:gd name="T67" fmla="*/ 2649 h 49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5274" h="4934">
                  <a:moveTo>
                    <a:pt x="5139" y="2649"/>
                  </a:moveTo>
                  <a:cubicBezTo>
                    <a:pt x="5223" y="2555"/>
                    <a:pt x="5274" y="2432"/>
                    <a:pt x="5274" y="2297"/>
                  </a:cubicBezTo>
                  <a:cubicBezTo>
                    <a:pt x="5274" y="2007"/>
                    <a:pt x="5037" y="1770"/>
                    <a:pt x="4746" y="1770"/>
                  </a:cubicBezTo>
                  <a:cubicBezTo>
                    <a:pt x="3723" y="1770"/>
                    <a:pt x="3723" y="1770"/>
                    <a:pt x="3723" y="1770"/>
                  </a:cubicBezTo>
                  <a:cubicBezTo>
                    <a:pt x="3824" y="1462"/>
                    <a:pt x="3867" y="1054"/>
                    <a:pt x="3867" y="879"/>
                  </a:cubicBezTo>
                  <a:cubicBezTo>
                    <a:pt x="3867" y="704"/>
                    <a:pt x="3867" y="704"/>
                    <a:pt x="3867" y="704"/>
                  </a:cubicBezTo>
                  <a:cubicBezTo>
                    <a:pt x="3867" y="316"/>
                    <a:pt x="3552" y="0"/>
                    <a:pt x="3164" y="0"/>
                  </a:cubicBezTo>
                  <a:cubicBezTo>
                    <a:pt x="2989" y="0"/>
                    <a:pt x="2989" y="0"/>
                    <a:pt x="2989" y="0"/>
                  </a:cubicBezTo>
                  <a:cubicBezTo>
                    <a:pt x="2908" y="0"/>
                    <a:pt x="2838" y="55"/>
                    <a:pt x="2818" y="134"/>
                  </a:cubicBezTo>
                  <a:cubicBezTo>
                    <a:pt x="2722" y="517"/>
                    <a:pt x="2722" y="517"/>
                    <a:pt x="2722" y="517"/>
                  </a:cubicBezTo>
                  <a:cubicBezTo>
                    <a:pt x="2588" y="1053"/>
                    <a:pt x="2162" y="1645"/>
                    <a:pt x="1721" y="1753"/>
                  </a:cubicBezTo>
                  <a:cubicBezTo>
                    <a:pt x="1644" y="1557"/>
                    <a:pt x="1453" y="1418"/>
                    <a:pt x="1231" y="1418"/>
                  </a:cubicBezTo>
                  <a:cubicBezTo>
                    <a:pt x="176" y="1418"/>
                    <a:pt x="176" y="1418"/>
                    <a:pt x="176" y="1418"/>
                  </a:cubicBezTo>
                  <a:cubicBezTo>
                    <a:pt x="79" y="1418"/>
                    <a:pt x="0" y="1497"/>
                    <a:pt x="0" y="1594"/>
                  </a:cubicBezTo>
                  <a:cubicBezTo>
                    <a:pt x="0" y="4758"/>
                    <a:pt x="0" y="4758"/>
                    <a:pt x="0" y="4758"/>
                  </a:cubicBezTo>
                  <a:cubicBezTo>
                    <a:pt x="0" y="4855"/>
                    <a:pt x="79" y="4934"/>
                    <a:pt x="176" y="4934"/>
                  </a:cubicBezTo>
                  <a:cubicBezTo>
                    <a:pt x="1231" y="4934"/>
                    <a:pt x="1231" y="4934"/>
                    <a:pt x="1231" y="4934"/>
                  </a:cubicBezTo>
                  <a:cubicBezTo>
                    <a:pt x="1440" y="4934"/>
                    <a:pt x="1622" y="4811"/>
                    <a:pt x="1707" y="4633"/>
                  </a:cubicBezTo>
                  <a:cubicBezTo>
                    <a:pt x="2311" y="4835"/>
                    <a:pt x="2311" y="4835"/>
                    <a:pt x="2311" y="4835"/>
                  </a:cubicBezTo>
                  <a:cubicBezTo>
                    <a:pt x="2508" y="4901"/>
                    <a:pt x="2714" y="4934"/>
                    <a:pt x="2922" y="4934"/>
                  </a:cubicBezTo>
                  <a:cubicBezTo>
                    <a:pt x="4395" y="4934"/>
                    <a:pt x="4395" y="4934"/>
                    <a:pt x="4395" y="4934"/>
                  </a:cubicBezTo>
                  <a:cubicBezTo>
                    <a:pt x="4686" y="4934"/>
                    <a:pt x="4922" y="4697"/>
                    <a:pt x="4922" y="4407"/>
                  </a:cubicBezTo>
                  <a:cubicBezTo>
                    <a:pt x="4922" y="4338"/>
                    <a:pt x="4909" y="4272"/>
                    <a:pt x="4885" y="4212"/>
                  </a:cubicBezTo>
                  <a:cubicBezTo>
                    <a:pt x="5109" y="4151"/>
                    <a:pt x="5274" y="3946"/>
                    <a:pt x="5274" y="3704"/>
                  </a:cubicBezTo>
                  <a:cubicBezTo>
                    <a:pt x="5274" y="3569"/>
                    <a:pt x="5223" y="3445"/>
                    <a:pt x="5139" y="3352"/>
                  </a:cubicBezTo>
                  <a:cubicBezTo>
                    <a:pt x="5223" y="3259"/>
                    <a:pt x="5274" y="3135"/>
                    <a:pt x="5274" y="3000"/>
                  </a:cubicBezTo>
                  <a:cubicBezTo>
                    <a:pt x="5274" y="2866"/>
                    <a:pt x="5223" y="2742"/>
                    <a:pt x="5139" y="2649"/>
                  </a:cubicBezTo>
                  <a:close/>
                  <a:moveTo>
                    <a:pt x="1407" y="4407"/>
                  </a:moveTo>
                  <a:cubicBezTo>
                    <a:pt x="1407" y="4504"/>
                    <a:pt x="1328" y="4582"/>
                    <a:pt x="1231" y="4582"/>
                  </a:cubicBezTo>
                  <a:cubicBezTo>
                    <a:pt x="352" y="4582"/>
                    <a:pt x="352" y="4582"/>
                    <a:pt x="352" y="4582"/>
                  </a:cubicBezTo>
                  <a:cubicBezTo>
                    <a:pt x="352" y="1770"/>
                    <a:pt x="352" y="1770"/>
                    <a:pt x="352" y="1770"/>
                  </a:cubicBezTo>
                  <a:cubicBezTo>
                    <a:pt x="1231" y="1770"/>
                    <a:pt x="1231" y="1770"/>
                    <a:pt x="1231" y="1770"/>
                  </a:cubicBezTo>
                  <a:cubicBezTo>
                    <a:pt x="1328" y="1770"/>
                    <a:pt x="1407" y="1849"/>
                    <a:pt x="1407" y="1946"/>
                  </a:cubicBezTo>
                  <a:lnTo>
                    <a:pt x="1407" y="4407"/>
                  </a:lnTo>
                  <a:close/>
                  <a:moveTo>
                    <a:pt x="4395" y="2825"/>
                  </a:moveTo>
                  <a:cubicBezTo>
                    <a:pt x="4746" y="2825"/>
                    <a:pt x="4746" y="2825"/>
                    <a:pt x="4746" y="2825"/>
                  </a:cubicBezTo>
                  <a:cubicBezTo>
                    <a:pt x="4843" y="2825"/>
                    <a:pt x="4922" y="2903"/>
                    <a:pt x="4922" y="3000"/>
                  </a:cubicBezTo>
                  <a:cubicBezTo>
                    <a:pt x="4922" y="3097"/>
                    <a:pt x="4843" y="3176"/>
                    <a:pt x="4746" y="3176"/>
                  </a:cubicBezTo>
                  <a:cubicBezTo>
                    <a:pt x="4395" y="3176"/>
                    <a:pt x="4395" y="3176"/>
                    <a:pt x="4395" y="3176"/>
                  </a:cubicBezTo>
                  <a:cubicBezTo>
                    <a:pt x="4298" y="3176"/>
                    <a:pt x="4219" y="3255"/>
                    <a:pt x="4219" y="3352"/>
                  </a:cubicBezTo>
                  <a:cubicBezTo>
                    <a:pt x="4219" y="3449"/>
                    <a:pt x="4298" y="3528"/>
                    <a:pt x="4395" y="3528"/>
                  </a:cubicBezTo>
                  <a:cubicBezTo>
                    <a:pt x="4746" y="3528"/>
                    <a:pt x="4746" y="3528"/>
                    <a:pt x="4746" y="3528"/>
                  </a:cubicBezTo>
                  <a:cubicBezTo>
                    <a:pt x="4843" y="3528"/>
                    <a:pt x="4922" y="3607"/>
                    <a:pt x="4922" y="3704"/>
                  </a:cubicBezTo>
                  <a:cubicBezTo>
                    <a:pt x="4922" y="3800"/>
                    <a:pt x="4843" y="3879"/>
                    <a:pt x="4746" y="3879"/>
                  </a:cubicBezTo>
                  <a:cubicBezTo>
                    <a:pt x="4395" y="3879"/>
                    <a:pt x="4395" y="3879"/>
                    <a:pt x="4395" y="3879"/>
                  </a:cubicBezTo>
                  <a:cubicBezTo>
                    <a:pt x="4298" y="3879"/>
                    <a:pt x="4219" y="3958"/>
                    <a:pt x="4219" y="4055"/>
                  </a:cubicBezTo>
                  <a:cubicBezTo>
                    <a:pt x="4219" y="4152"/>
                    <a:pt x="4298" y="4231"/>
                    <a:pt x="4395" y="4231"/>
                  </a:cubicBezTo>
                  <a:cubicBezTo>
                    <a:pt x="4492" y="4231"/>
                    <a:pt x="4571" y="4310"/>
                    <a:pt x="4571" y="4407"/>
                  </a:cubicBezTo>
                  <a:cubicBezTo>
                    <a:pt x="4571" y="4504"/>
                    <a:pt x="4492" y="4582"/>
                    <a:pt x="4395" y="4582"/>
                  </a:cubicBezTo>
                  <a:cubicBezTo>
                    <a:pt x="2922" y="4582"/>
                    <a:pt x="2922" y="4582"/>
                    <a:pt x="2922" y="4582"/>
                  </a:cubicBezTo>
                  <a:cubicBezTo>
                    <a:pt x="2752" y="4582"/>
                    <a:pt x="2583" y="4555"/>
                    <a:pt x="2422" y="4501"/>
                  </a:cubicBezTo>
                  <a:cubicBezTo>
                    <a:pt x="1758" y="4280"/>
                    <a:pt x="1758" y="4280"/>
                    <a:pt x="1758" y="4280"/>
                  </a:cubicBezTo>
                  <a:cubicBezTo>
                    <a:pt x="1758" y="2105"/>
                    <a:pt x="1758" y="2105"/>
                    <a:pt x="1758" y="2105"/>
                  </a:cubicBezTo>
                  <a:cubicBezTo>
                    <a:pt x="2034" y="2052"/>
                    <a:pt x="2304" y="1878"/>
                    <a:pt x="2547" y="1592"/>
                  </a:cubicBezTo>
                  <a:cubicBezTo>
                    <a:pt x="2785" y="1313"/>
                    <a:pt x="2978" y="943"/>
                    <a:pt x="3063" y="602"/>
                  </a:cubicBezTo>
                  <a:cubicBezTo>
                    <a:pt x="3126" y="352"/>
                    <a:pt x="3126" y="352"/>
                    <a:pt x="3126" y="352"/>
                  </a:cubicBezTo>
                  <a:cubicBezTo>
                    <a:pt x="3164" y="352"/>
                    <a:pt x="3164" y="352"/>
                    <a:pt x="3164" y="352"/>
                  </a:cubicBezTo>
                  <a:cubicBezTo>
                    <a:pt x="3358" y="352"/>
                    <a:pt x="3516" y="510"/>
                    <a:pt x="3516" y="704"/>
                  </a:cubicBezTo>
                  <a:cubicBezTo>
                    <a:pt x="3516" y="879"/>
                    <a:pt x="3516" y="879"/>
                    <a:pt x="3516" y="879"/>
                  </a:cubicBezTo>
                  <a:cubicBezTo>
                    <a:pt x="3516" y="1115"/>
                    <a:pt x="3442" y="1568"/>
                    <a:pt x="3348" y="1770"/>
                  </a:cubicBezTo>
                  <a:cubicBezTo>
                    <a:pt x="2989" y="1770"/>
                    <a:pt x="2989" y="1770"/>
                    <a:pt x="2989" y="1770"/>
                  </a:cubicBezTo>
                  <a:cubicBezTo>
                    <a:pt x="2892" y="1770"/>
                    <a:pt x="2813" y="1849"/>
                    <a:pt x="2813" y="1946"/>
                  </a:cubicBezTo>
                  <a:cubicBezTo>
                    <a:pt x="2813" y="2043"/>
                    <a:pt x="2892" y="2121"/>
                    <a:pt x="2989" y="2121"/>
                  </a:cubicBezTo>
                  <a:cubicBezTo>
                    <a:pt x="4746" y="2121"/>
                    <a:pt x="4746" y="2121"/>
                    <a:pt x="4746" y="2121"/>
                  </a:cubicBezTo>
                  <a:cubicBezTo>
                    <a:pt x="4843" y="2121"/>
                    <a:pt x="4922" y="2200"/>
                    <a:pt x="4922" y="2297"/>
                  </a:cubicBezTo>
                  <a:cubicBezTo>
                    <a:pt x="4922" y="2394"/>
                    <a:pt x="4843" y="2473"/>
                    <a:pt x="4746" y="2473"/>
                  </a:cubicBezTo>
                  <a:cubicBezTo>
                    <a:pt x="4395" y="2473"/>
                    <a:pt x="4395" y="2473"/>
                    <a:pt x="4395" y="2473"/>
                  </a:cubicBezTo>
                  <a:cubicBezTo>
                    <a:pt x="4298" y="2473"/>
                    <a:pt x="4219" y="2552"/>
                    <a:pt x="4219" y="2649"/>
                  </a:cubicBezTo>
                  <a:cubicBezTo>
                    <a:pt x="4219" y="2746"/>
                    <a:pt x="4298" y="2825"/>
                    <a:pt x="4395" y="282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6" name="Oval 6">
              <a:extLst>
                <a:ext uri="{FF2B5EF4-FFF2-40B4-BE49-F238E27FC236}">
                  <a16:creationId xmlns:a16="http://schemas.microsoft.com/office/drawing/2014/main" id="{6BE4E5FB-76BA-4682-BE0A-F54DA174842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456363" y="3181350"/>
              <a:ext cx="103188" cy="10477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" name="Freeform 7">
              <a:extLst>
                <a:ext uri="{FF2B5EF4-FFF2-40B4-BE49-F238E27FC236}">
                  <a16:creationId xmlns:a16="http://schemas.microsoft.com/office/drawing/2014/main" id="{34C84E72-07B4-43D0-8894-7ED72DD7922E}"/>
                </a:ext>
              </a:extLst>
            </p:cNvPr>
            <p:cNvSpPr>
              <a:spLocks/>
            </p:cNvSpPr>
            <p:nvPr/>
          </p:nvSpPr>
          <p:spPr bwMode="auto">
            <a:xfrm>
              <a:off x="7181850" y="1724025"/>
              <a:ext cx="103188" cy="211138"/>
            </a:xfrm>
            <a:custGeom>
              <a:avLst/>
              <a:gdLst>
                <a:gd name="T0" fmla="*/ 176 w 352"/>
                <a:gd name="T1" fmla="*/ 0 h 715"/>
                <a:gd name="T2" fmla="*/ 0 w 352"/>
                <a:gd name="T3" fmla="*/ 176 h 715"/>
                <a:gd name="T4" fmla="*/ 0 w 352"/>
                <a:gd name="T5" fmla="*/ 539 h 715"/>
                <a:gd name="T6" fmla="*/ 176 w 352"/>
                <a:gd name="T7" fmla="*/ 715 h 715"/>
                <a:gd name="T8" fmla="*/ 352 w 352"/>
                <a:gd name="T9" fmla="*/ 539 h 715"/>
                <a:gd name="T10" fmla="*/ 352 w 352"/>
                <a:gd name="T11" fmla="*/ 176 h 715"/>
                <a:gd name="T12" fmla="*/ 176 w 352"/>
                <a:gd name="T13" fmla="*/ 0 h 7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52" h="715">
                  <a:moveTo>
                    <a:pt x="176" y="0"/>
                  </a:moveTo>
                  <a:cubicBezTo>
                    <a:pt x="79" y="0"/>
                    <a:pt x="0" y="79"/>
                    <a:pt x="0" y="176"/>
                  </a:cubicBezTo>
                  <a:cubicBezTo>
                    <a:pt x="0" y="539"/>
                    <a:pt x="0" y="539"/>
                    <a:pt x="0" y="539"/>
                  </a:cubicBezTo>
                  <a:cubicBezTo>
                    <a:pt x="0" y="636"/>
                    <a:pt x="79" y="715"/>
                    <a:pt x="176" y="715"/>
                  </a:cubicBezTo>
                  <a:cubicBezTo>
                    <a:pt x="273" y="715"/>
                    <a:pt x="352" y="636"/>
                    <a:pt x="352" y="539"/>
                  </a:cubicBezTo>
                  <a:cubicBezTo>
                    <a:pt x="352" y="176"/>
                    <a:pt x="352" y="176"/>
                    <a:pt x="352" y="176"/>
                  </a:cubicBezTo>
                  <a:cubicBezTo>
                    <a:pt x="352" y="79"/>
                    <a:pt x="273" y="0"/>
                    <a:pt x="176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8" name="Freeform 8">
              <a:extLst>
                <a:ext uri="{FF2B5EF4-FFF2-40B4-BE49-F238E27FC236}">
                  <a16:creationId xmlns:a16="http://schemas.microsoft.com/office/drawing/2014/main" id="{E1858843-6C07-4715-BA97-3227148A570C}"/>
                </a:ext>
              </a:extLst>
            </p:cNvPr>
            <p:cNvSpPr>
              <a:spLocks/>
            </p:cNvSpPr>
            <p:nvPr/>
          </p:nvSpPr>
          <p:spPr bwMode="auto">
            <a:xfrm>
              <a:off x="6846888" y="1858963"/>
              <a:ext cx="187325" cy="187325"/>
            </a:xfrm>
            <a:custGeom>
              <a:avLst/>
              <a:gdLst>
                <a:gd name="T0" fmla="*/ 565 w 634"/>
                <a:gd name="T1" fmla="*/ 317 h 634"/>
                <a:gd name="T2" fmla="*/ 317 w 634"/>
                <a:gd name="T3" fmla="*/ 69 h 634"/>
                <a:gd name="T4" fmla="*/ 68 w 634"/>
                <a:gd name="T5" fmla="*/ 69 h 634"/>
                <a:gd name="T6" fmla="*/ 68 w 634"/>
                <a:gd name="T7" fmla="*/ 317 h 634"/>
                <a:gd name="T8" fmla="*/ 317 w 634"/>
                <a:gd name="T9" fmla="*/ 566 h 634"/>
                <a:gd name="T10" fmla="*/ 565 w 634"/>
                <a:gd name="T11" fmla="*/ 566 h 634"/>
                <a:gd name="T12" fmla="*/ 565 w 634"/>
                <a:gd name="T13" fmla="*/ 317 h 6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34" h="634">
                  <a:moveTo>
                    <a:pt x="565" y="317"/>
                  </a:moveTo>
                  <a:cubicBezTo>
                    <a:pt x="317" y="69"/>
                    <a:pt x="317" y="69"/>
                    <a:pt x="317" y="69"/>
                  </a:cubicBezTo>
                  <a:cubicBezTo>
                    <a:pt x="248" y="0"/>
                    <a:pt x="137" y="0"/>
                    <a:pt x="68" y="69"/>
                  </a:cubicBezTo>
                  <a:cubicBezTo>
                    <a:pt x="0" y="137"/>
                    <a:pt x="0" y="249"/>
                    <a:pt x="68" y="317"/>
                  </a:cubicBezTo>
                  <a:cubicBezTo>
                    <a:pt x="317" y="566"/>
                    <a:pt x="317" y="566"/>
                    <a:pt x="317" y="566"/>
                  </a:cubicBezTo>
                  <a:cubicBezTo>
                    <a:pt x="385" y="634"/>
                    <a:pt x="497" y="634"/>
                    <a:pt x="565" y="566"/>
                  </a:cubicBezTo>
                  <a:cubicBezTo>
                    <a:pt x="634" y="497"/>
                    <a:pt x="634" y="386"/>
                    <a:pt x="565" y="31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9" name="Freeform 9">
              <a:extLst>
                <a:ext uri="{FF2B5EF4-FFF2-40B4-BE49-F238E27FC236}">
                  <a16:creationId xmlns:a16="http://schemas.microsoft.com/office/drawing/2014/main" id="{0420E447-D75F-4E62-93C3-D10FDBE5EA0E}"/>
                </a:ext>
              </a:extLst>
            </p:cNvPr>
            <p:cNvSpPr>
              <a:spLocks/>
            </p:cNvSpPr>
            <p:nvPr/>
          </p:nvSpPr>
          <p:spPr bwMode="auto">
            <a:xfrm>
              <a:off x="7432675" y="1858963"/>
              <a:ext cx="187325" cy="187325"/>
            </a:xfrm>
            <a:custGeom>
              <a:avLst/>
              <a:gdLst>
                <a:gd name="T0" fmla="*/ 566 w 635"/>
                <a:gd name="T1" fmla="*/ 69 h 634"/>
                <a:gd name="T2" fmla="*/ 317 w 635"/>
                <a:gd name="T3" fmla="*/ 69 h 634"/>
                <a:gd name="T4" fmla="*/ 69 w 635"/>
                <a:gd name="T5" fmla="*/ 317 h 634"/>
                <a:gd name="T6" fmla="*/ 69 w 635"/>
                <a:gd name="T7" fmla="*/ 566 h 634"/>
                <a:gd name="T8" fmla="*/ 317 w 635"/>
                <a:gd name="T9" fmla="*/ 566 h 634"/>
                <a:gd name="T10" fmla="*/ 566 w 635"/>
                <a:gd name="T11" fmla="*/ 317 h 634"/>
                <a:gd name="T12" fmla="*/ 566 w 635"/>
                <a:gd name="T13" fmla="*/ 69 h 6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35" h="634">
                  <a:moveTo>
                    <a:pt x="566" y="69"/>
                  </a:moveTo>
                  <a:cubicBezTo>
                    <a:pt x="497" y="0"/>
                    <a:pt x="386" y="0"/>
                    <a:pt x="317" y="69"/>
                  </a:cubicBezTo>
                  <a:cubicBezTo>
                    <a:pt x="69" y="317"/>
                    <a:pt x="69" y="317"/>
                    <a:pt x="69" y="317"/>
                  </a:cubicBezTo>
                  <a:cubicBezTo>
                    <a:pt x="0" y="386"/>
                    <a:pt x="0" y="497"/>
                    <a:pt x="69" y="566"/>
                  </a:cubicBezTo>
                  <a:cubicBezTo>
                    <a:pt x="138" y="634"/>
                    <a:pt x="249" y="634"/>
                    <a:pt x="317" y="566"/>
                  </a:cubicBezTo>
                  <a:cubicBezTo>
                    <a:pt x="566" y="317"/>
                    <a:pt x="566" y="317"/>
                    <a:pt x="566" y="317"/>
                  </a:cubicBezTo>
                  <a:cubicBezTo>
                    <a:pt x="635" y="249"/>
                    <a:pt x="635" y="137"/>
                    <a:pt x="566" y="6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31" name="Group 30">
            <a:extLst>
              <a:ext uri="{FF2B5EF4-FFF2-40B4-BE49-F238E27FC236}">
                <a16:creationId xmlns:a16="http://schemas.microsoft.com/office/drawing/2014/main" id="{69532D16-D0D2-4D5C-8F36-30549155D129}"/>
              </a:ext>
            </a:extLst>
          </p:cNvPr>
          <p:cNvGrpSpPr/>
          <p:nvPr/>
        </p:nvGrpSpPr>
        <p:grpSpPr>
          <a:xfrm>
            <a:off x="3873915" y="979170"/>
            <a:ext cx="4882266" cy="1123950"/>
            <a:chOff x="3873915" y="979170"/>
            <a:chExt cx="4882266" cy="1123950"/>
          </a:xfrm>
        </p:grpSpPr>
        <p:sp>
          <p:nvSpPr>
            <p:cNvPr id="80" name="Round Same Side Corner Rectangle 46">
              <a:extLst>
                <a:ext uri="{FF2B5EF4-FFF2-40B4-BE49-F238E27FC236}">
                  <a16:creationId xmlns:a16="http://schemas.microsoft.com/office/drawing/2014/main" id="{77BCA6DF-2335-4C49-99B9-EEA43D08D1E2}"/>
                </a:ext>
              </a:extLst>
            </p:cNvPr>
            <p:cNvSpPr/>
            <p:nvPr/>
          </p:nvSpPr>
          <p:spPr bwMode="auto">
            <a:xfrm>
              <a:off x="3873915" y="1139567"/>
              <a:ext cx="4882266" cy="963553"/>
            </a:xfrm>
            <a:prstGeom prst="round2SameRect">
              <a:avLst>
                <a:gd name="adj1" fmla="val 0"/>
                <a:gd name="adj2" fmla="val 3392"/>
              </a:avLst>
            </a:prstGeom>
            <a:solidFill>
              <a:schemeClr val="bg1">
                <a:lumMod val="95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en-US"/>
            </a:p>
          </p:txBody>
        </p:sp>
        <p:sp>
          <p:nvSpPr>
            <p:cNvPr id="81" name="Round Same Side Corner Rectangle 2">
              <a:extLst>
                <a:ext uri="{FF2B5EF4-FFF2-40B4-BE49-F238E27FC236}">
                  <a16:creationId xmlns:a16="http://schemas.microsoft.com/office/drawing/2014/main" id="{676D37A5-8C9A-48F5-A065-55F0E413954B}"/>
                </a:ext>
              </a:extLst>
            </p:cNvPr>
            <p:cNvSpPr/>
            <p:nvPr/>
          </p:nvSpPr>
          <p:spPr bwMode="auto">
            <a:xfrm>
              <a:off x="3967092" y="979170"/>
              <a:ext cx="2662308" cy="346026"/>
            </a:xfrm>
            <a:prstGeom prst="round2SameRect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400" b="1" dirty="0" err="1">
                  <a:solidFill>
                    <a:schemeClr val="bg1"/>
                  </a:solidFill>
                </a:rPr>
                <a:t>Kendinizi</a:t>
              </a:r>
              <a:r>
                <a:rPr lang="en-US" sz="1400" b="1" dirty="0">
                  <a:solidFill>
                    <a:schemeClr val="bg1"/>
                  </a:solidFill>
                </a:rPr>
                <a:t> </a:t>
              </a:r>
              <a:r>
                <a:rPr lang="en-US" sz="1400" b="1" dirty="0" err="1">
                  <a:solidFill>
                    <a:schemeClr val="bg1"/>
                  </a:solidFill>
                </a:rPr>
                <a:t>İyi</a:t>
              </a:r>
              <a:r>
                <a:rPr lang="en-US" sz="1400" b="1" dirty="0">
                  <a:solidFill>
                    <a:schemeClr val="bg1"/>
                  </a:solidFill>
                </a:rPr>
                <a:t> </a:t>
              </a:r>
              <a:r>
                <a:rPr lang="en-US" sz="1400" b="1" dirty="0" err="1">
                  <a:solidFill>
                    <a:schemeClr val="bg1"/>
                  </a:solidFill>
                </a:rPr>
                <a:t>Tanıyın</a:t>
              </a:r>
              <a:endParaRPr lang="en-US" sz="1400" dirty="0">
                <a:solidFill>
                  <a:schemeClr val="bg1"/>
                </a:solidFill>
              </a:endParaRPr>
            </a:p>
          </p:txBody>
        </p:sp>
        <p:sp>
          <p:nvSpPr>
            <p:cNvPr id="82" name="Rectangle 81">
              <a:extLst>
                <a:ext uri="{FF2B5EF4-FFF2-40B4-BE49-F238E27FC236}">
                  <a16:creationId xmlns:a16="http://schemas.microsoft.com/office/drawing/2014/main" id="{CF8088EB-E1F3-4CA9-9B7B-8C2AF71AD24E}"/>
                </a:ext>
              </a:extLst>
            </p:cNvPr>
            <p:cNvSpPr/>
            <p:nvPr/>
          </p:nvSpPr>
          <p:spPr>
            <a:xfrm>
              <a:off x="3974542" y="1434298"/>
              <a:ext cx="4636058" cy="517065"/>
            </a:xfrm>
            <a:prstGeom prst="rect">
              <a:avLst/>
            </a:prstGeom>
          </p:spPr>
          <p:txBody>
            <a:bodyPr wrap="square" lIns="0" tIns="0" rIns="0" bIns="0">
              <a:spAutoFit/>
            </a:bodyPr>
            <a:lstStyle/>
            <a:p>
              <a:pPr>
                <a:lnSpc>
                  <a:spcPct val="160000"/>
                </a:lnSpc>
              </a:pPr>
              <a:r>
                <a:rPr lang="tr-TR" sz="105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E</a:t>
              </a:r>
              <a:r>
                <a:rPr lang="en-US" sz="1050" dirty="0" err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lde</a:t>
              </a:r>
              <a:r>
                <a:rPr lang="en-US" sz="105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</a:t>
              </a:r>
              <a:r>
                <a:rPr lang="en-US" sz="1050" dirty="0" err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edeceğiniz</a:t>
              </a:r>
              <a:r>
                <a:rPr lang="en-US" sz="105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</a:t>
              </a:r>
              <a:r>
                <a:rPr lang="en-US" sz="1050" dirty="0" err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gelir</a:t>
              </a:r>
              <a:r>
                <a:rPr lang="en-US" sz="105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mi, </a:t>
              </a:r>
              <a:r>
                <a:rPr lang="en-US" sz="1050" dirty="0" err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mesleğinizden</a:t>
              </a:r>
              <a:r>
                <a:rPr lang="en-US" sz="105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</a:t>
              </a:r>
              <a:r>
                <a:rPr lang="en-US" sz="1050" dirty="0" err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duyacağınız</a:t>
              </a:r>
              <a:r>
                <a:rPr lang="en-US" sz="105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</a:t>
              </a:r>
              <a:r>
                <a:rPr lang="en-US" sz="1050" dirty="0" err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manevi</a:t>
              </a:r>
              <a:r>
                <a:rPr lang="en-US" sz="105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</a:t>
              </a:r>
              <a:r>
                <a:rPr lang="en-US" sz="1050" dirty="0" err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tatmin</a:t>
              </a:r>
              <a:r>
                <a:rPr lang="en-US" sz="105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mi</a:t>
              </a:r>
              <a:r>
                <a:rPr lang="tr-TR" sz="105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daha önemli</a:t>
              </a:r>
              <a:r>
                <a:rPr lang="en-US" sz="105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? </a:t>
              </a:r>
              <a:r>
                <a:rPr lang="en-US" sz="1050" dirty="0" err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Prestij</a:t>
              </a:r>
              <a:r>
                <a:rPr lang="en-US" sz="105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mi, </a:t>
              </a:r>
              <a:r>
                <a:rPr lang="en-US" sz="1050" dirty="0" err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konfor</a:t>
              </a:r>
              <a:r>
                <a:rPr lang="en-US" sz="105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mu, </a:t>
              </a:r>
              <a:r>
                <a:rPr lang="en-US" sz="1050" dirty="0" err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yüksek</a:t>
              </a:r>
              <a:r>
                <a:rPr lang="en-US" sz="105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</a:t>
              </a:r>
              <a:r>
                <a:rPr lang="en-US" sz="1050" dirty="0" err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standartlar</a:t>
              </a:r>
              <a:r>
                <a:rPr lang="en-US" sz="105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</a:t>
              </a:r>
              <a:r>
                <a:rPr lang="en-US" sz="1050" dirty="0" err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mı</a:t>
              </a:r>
              <a:r>
                <a:rPr lang="en-US" sz="105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</a:t>
              </a:r>
              <a:r>
                <a:rPr lang="en-US" sz="1050" dirty="0" err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istersiniz</a:t>
              </a:r>
              <a:r>
                <a:rPr lang="en-US" sz="105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?</a:t>
              </a:r>
              <a:endParaRPr lang="en-US" sz="11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grpSp>
        <p:nvGrpSpPr>
          <p:cNvPr id="92" name="Group 91">
            <a:extLst>
              <a:ext uri="{FF2B5EF4-FFF2-40B4-BE49-F238E27FC236}">
                <a16:creationId xmlns:a16="http://schemas.microsoft.com/office/drawing/2014/main" id="{59F38289-2A50-4024-8680-7B9FCC678EA6}"/>
              </a:ext>
            </a:extLst>
          </p:cNvPr>
          <p:cNvGrpSpPr/>
          <p:nvPr/>
        </p:nvGrpSpPr>
        <p:grpSpPr>
          <a:xfrm>
            <a:off x="3873915" y="2210564"/>
            <a:ext cx="4882266" cy="1123950"/>
            <a:chOff x="3873915" y="979170"/>
            <a:chExt cx="4882266" cy="1123950"/>
          </a:xfrm>
        </p:grpSpPr>
        <p:sp>
          <p:nvSpPr>
            <p:cNvPr id="93" name="Round Same Side Corner Rectangle 46">
              <a:extLst>
                <a:ext uri="{FF2B5EF4-FFF2-40B4-BE49-F238E27FC236}">
                  <a16:creationId xmlns:a16="http://schemas.microsoft.com/office/drawing/2014/main" id="{F752DA26-7FF1-4659-AB74-14085537B607}"/>
                </a:ext>
              </a:extLst>
            </p:cNvPr>
            <p:cNvSpPr/>
            <p:nvPr/>
          </p:nvSpPr>
          <p:spPr bwMode="auto">
            <a:xfrm>
              <a:off x="3873915" y="1139567"/>
              <a:ext cx="4882266" cy="963553"/>
            </a:xfrm>
            <a:prstGeom prst="round2SameRect">
              <a:avLst>
                <a:gd name="adj1" fmla="val 0"/>
                <a:gd name="adj2" fmla="val 3392"/>
              </a:avLst>
            </a:prstGeom>
            <a:solidFill>
              <a:schemeClr val="bg1">
                <a:lumMod val="95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en-US"/>
            </a:p>
          </p:txBody>
        </p:sp>
        <p:sp>
          <p:nvSpPr>
            <p:cNvPr id="94" name="Round Same Side Corner Rectangle 2">
              <a:extLst>
                <a:ext uri="{FF2B5EF4-FFF2-40B4-BE49-F238E27FC236}">
                  <a16:creationId xmlns:a16="http://schemas.microsoft.com/office/drawing/2014/main" id="{296BDE06-E628-4810-B7B8-E17BDC042C58}"/>
                </a:ext>
              </a:extLst>
            </p:cNvPr>
            <p:cNvSpPr/>
            <p:nvPr/>
          </p:nvSpPr>
          <p:spPr bwMode="auto">
            <a:xfrm>
              <a:off x="3967092" y="979170"/>
              <a:ext cx="2662308" cy="346026"/>
            </a:xfrm>
            <a:prstGeom prst="round2SameRect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400" b="1" dirty="0" err="1">
                  <a:solidFill>
                    <a:schemeClr val="bg1"/>
                  </a:solidFill>
                </a:rPr>
                <a:t>İlgi</a:t>
              </a:r>
              <a:r>
                <a:rPr lang="en-US" sz="1400" b="1" dirty="0">
                  <a:solidFill>
                    <a:schemeClr val="bg1"/>
                  </a:solidFill>
                </a:rPr>
                <a:t> </a:t>
              </a:r>
              <a:r>
                <a:rPr lang="en-US" sz="1400" b="1" dirty="0" err="1">
                  <a:solidFill>
                    <a:schemeClr val="bg1"/>
                  </a:solidFill>
                </a:rPr>
                <a:t>ve</a:t>
              </a:r>
              <a:r>
                <a:rPr lang="en-US" sz="1400" b="1" dirty="0">
                  <a:solidFill>
                    <a:schemeClr val="bg1"/>
                  </a:solidFill>
                </a:rPr>
                <a:t> </a:t>
              </a:r>
              <a:r>
                <a:rPr lang="en-US" sz="1400" b="1" dirty="0" err="1">
                  <a:solidFill>
                    <a:schemeClr val="bg1"/>
                  </a:solidFill>
                </a:rPr>
                <a:t>Becerilerinizi</a:t>
              </a:r>
              <a:r>
                <a:rPr lang="en-US" sz="1400" b="1" dirty="0">
                  <a:solidFill>
                    <a:schemeClr val="bg1"/>
                  </a:solidFill>
                </a:rPr>
                <a:t> </a:t>
              </a:r>
              <a:r>
                <a:rPr lang="en-US" sz="1400" b="1" dirty="0" err="1">
                  <a:solidFill>
                    <a:schemeClr val="bg1"/>
                  </a:solidFill>
                </a:rPr>
                <a:t>Keşfedin</a:t>
              </a:r>
              <a:endParaRPr lang="en-US" sz="1400" dirty="0">
                <a:solidFill>
                  <a:schemeClr val="bg1"/>
                </a:solidFill>
              </a:endParaRPr>
            </a:p>
          </p:txBody>
        </p:sp>
        <p:sp>
          <p:nvSpPr>
            <p:cNvPr id="95" name="Rectangle 94">
              <a:extLst>
                <a:ext uri="{FF2B5EF4-FFF2-40B4-BE49-F238E27FC236}">
                  <a16:creationId xmlns:a16="http://schemas.microsoft.com/office/drawing/2014/main" id="{A344B8E7-6D2B-4EBD-B3C5-020A05A80550}"/>
                </a:ext>
              </a:extLst>
            </p:cNvPr>
            <p:cNvSpPr/>
            <p:nvPr/>
          </p:nvSpPr>
          <p:spPr>
            <a:xfrm>
              <a:off x="3974542" y="1434298"/>
              <a:ext cx="4636058" cy="486095"/>
            </a:xfrm>
            <a:prstGeom prst="rect">
              <a:avLst/>
            </a:prstGeom>
          </p:spPr>
          <p:txBody>
            <a:bodyPr wrap="square" lIns="0" tIns="0" rIns="0" bIns="0">
              <a:spAutoFit/>
            </a:bodyPr>
            <a:lstStyle/>
            <a:p>
              <a:pPr>
                <a:lnSpc>
                  <a:spcPct val="160000"/>
                </a:lnSpc>
              </a:pPr>
              <a:r>
                <a:rPr lang="en-US" sz="1050" dirty="0" err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Mesleğiyle</a:t>
              </a:r>
              <a:r>
                <a:rPr lang="en-US" sz="105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</a:t>
              </a:r>
              <a:r>
                <a:rPr lang="en-US" sz="1050" dirty="0" err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ilgi</a:t>
              </a:r>
              <a:r>
                <a:rPr lang="en-US" sz="105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</a:t>
              </a:r>
              <a:r>
                <a:rPr lang="en-US" sz="1050" dirty="0" err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ve</a:t>
              </a:r>
              <a:r>
                <a:rPr lang="en-US" sz="105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</a:t>
              </a:r>
              <a:r>
                <a:rPr lang="en-US" sz="1050" dirty="0" err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beceri</a:t>
              </a:r>
              <a:r>
                <a:rPr lang="en-US" sz="105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</a:t>
              </a:r>
              <a:r>
                <a:rPr lang="en-US" sz="1050" dirty="0" err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alanlarını</a:t>
              </a:r>
              <a:r>
                <a:rPr lang="en-US" sz="105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</a:t>
              </a:r>
              <a:r>
                <a:rPr lang="en-US" sz="1050" dirty="0" err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ilişkilendiren</a:t>
              </a:r>
              <a:r>
                <a:rPr lang="en-US" sz="105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</a:t>
              </a:r>
              <a:r>
                <a:rPr lang="en-US" sz="1050" dirty="0" err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bireyler</a:t>
              </a:r>
              <a:r>
                <a:rPr lang="en-US" sz="105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</a:t>
              </a:r>
              <a:r>
                <a:rPr lang="en-US" sz="1050" dirty="0" err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çalışma</a:t>
              </a:r>
              <a:r>
                <a:rPr lang="en-US" sz="105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</a:t>
              </a:r>
              <a:r>
                <a:rPr lang="en-US" sz="1050" dirty="0" err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hayatlarından</a:t>
              </a:r>
              <a:r>
                <a:rPr lang="en-US" sz="105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</a:t>
              </a:r>
              <a:r>
                <a:rPr lang="en-US" sz="1050" dirty="0" err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daha</a:t>
              </a:r>
              <a:r>
                <a:rPr lang="en-US" sz="105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</a:t>
              </a:r>
              <a:r>
                <a:rPr lang="en-US" sz="1050" dirty="0" err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fazla</a:t>
              </a:r>
              <a:r>
                <a:rPr lang="en-US" sz="105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</a:t>
              </a:r>
              <a:r>
                <a:rPr lang="en-US" sz="1050" dirty="0" err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keyif</a:t>
              </a:r>
              <a:r>
                <a:rPr lang="en-US" sz="105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</a:t>
              </a:r>
              <a:r>
                <a:rPr lang="en-US" sz="1050" dirty="0" err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almaktadır</a:t>
              </a:r>
              <a:r>
                <a:rPr lang="en-US" sz="105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.. </a:t>
              </a:r>
              <a:endParaRPr lang="en-US" sz="11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grpSp>
        <p:nvGrpSpPr>
          <p:cNvPr id="96" name="Group 95">
            <a:extLst>
              <a:ext uri="{FF2B5EF4-FFF2-40B4-BE49-F238E27FC236}">
                <a16:creationId xmlns:a16="http://schemas.microsoft.com/office/drawing/2014/main" id="{17EDF442-3350-45A3-AC6A-945DB60DD1CB}"/>
              </a:ext>
            </a:extLst>
          </p:cNvPr>
          <p:cNvGrpSpPr/>
          <p:nvPr/>
        </p:nvGrpSpPr>
        <p:grpSpPr>
          <a:xfrm>
            <a:off x="3873915" y="3441958"/>
            <a:ext cx="4882266" cy="1123950"/>
            <a:chOff x="3873915" y="979170"/>
            <a:chExt cx="4882266" cy="1123950"/>
          </a:xfrm>
        </p:grpSpPr>
        <p:sp>
          <p:nvSpPr>
            <p:cNvPr id="97" name="Round Same Side Corner Rectangle 46">
              <a:extLst>
                <a:ext uri="{FF2B5EF4-FFF2-40B4-BE49-F238E27FC236}">
                  <a16:creationId xmlns:a16="http://schemas.microsoft.com/office/drawing/2014/main" id="{7EE45233-8193-4A85-BA44-C93EE90CDA3B}"/>
                </a:ext>
              </a:extLst>
            </p:cNvPr>
            <p:cNvSpPr/>
            <p:nvPr/>
          </p:nvSpPr>
          <p:spPr bwMode="auto">
            <a:xfrm>
              <a:off x="3873915" y="1139567"/>
              <a:ext cx="4882266" cy="963553"/>
            </a:xfrm>
            <a:prstGeom prst="round2SameRect">
              <a:avLst>
                <a:gd name="adj1" fmla="val 0"/>
                <a:gd name="adj2" fmla="val 3392"/>
              </a:avLst>
            </a:prstGeom>
            <a:solidFill>
              <a:schemeClr val="bg1">
                <a:lumMod val="95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en-US"/>
            </a:p>
          </p:txBody>
        </p:sp>
        <p:sp>
          <p:nvSpPr>
            <p:cNvPr id="98" name="Round Same Side Corner Rectangle 2">
              <a:extLst>
                <a:ext uri="{FF2B5EF4-FFF2-40B4-BE49-F238E27FC236}">
                  <a16:creationId xmlns:a16="http://schemas.microsoft.com/office/drawing/2014/main" id="{6C4CC69F-8415-4F24-83B1-F8E729CEF37C}"/>
                </a:ext>
              </a:extLst>
            </p:cNvPr>
            <p:cNvSpPr/>
            <p:nvPr/>
          </p:nvSpPr>
          <p:spPr bwMode="auto">
            <a:xfrm>
              <a:off x="3967092" y="979170"/>
              <a:ext cx="2662308" cy="346026"/>
            </a:xfrm>
            <a:prstGeom prst="round2SameRect">
              <a:avLst/>
            </a:prstGeom>
            <a:solidFill>
              <a:schemeClr val="accent3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400" b="1" dirty="0" err="1">
                  <a:solidFill>
                    <a:schemeClr val="bg1"/>
                  </a:solidFill>
                </a:rPr>
                <a:t>Fikir</a:t>
              </a:r>
              <a:r>
                <a:rPr lang="en-US" sz="1400" b="1" dirty="0">
                  <a:solidFill>
                    <a:schemeClr val="bg1"/>
                  </a:solidFill>
                </a:rPr>
                <a:t> </a:t>
              </a:r>
              <a:r>
                <a:rPr lang="en-US" sz="1400" b="1" dirty="0" err="1">
                  <a:solidFill>
                    <a:schemeClr val="bg1"/>
                  </a:solidFill>
                </a:rPr>
                <a:t>Alın</a:t>
              </a:r>
              <a:r>
                <a:rPr lang="en-US" sz="1400" b="1" dirty="0">
                  <a:solidFill>
                    <a:schemeClr val="bg1"/>
                  </a:solidFill>
                </a:rPr>
                <a:t>, </a:t>
              </a:r>
              <a:r>
                <a:rPr lang="en-US" sz="1400" b="1" dirty="0" err="1">
                  <a:solidFill>
                    <a:schemeClr val="bg1"/>
                  </a:solidFill>
                </a:rPr>
                <a:t>Gözlem</a:t>
              </a:r>
              <a:r>
                <a:rPr lang="en-US" sz="1400" b="1" dirty="0">
                  <a:solidFill>
                    <a:schemeClr val="bg1"/>
                  </a:solidFill>
                </a:rPr>
                <a:t> </a:t>
              </a:r>
              <a:r>
                <a:rPr lang="en-US" sz="1400" b="1" dirty="0" err="1">
                  <a:solidFill>
                    <a:schemeClr val="bg1"/>
                  </a:solidFill>
                </a:rPr>
                <a:t>Yapın</a:t>
              </a:r>
              <a:endParaRPr lang="en-US" sz="1400" dirty="0">
                <a:solidFill>
                  <a:schemeClr val="bg1"/>
                </a:solidFill>
              </a:endParaRPr>
            </a:p>
          </p:txBody>
        </p:sp>
        <p:sp>
          <p:nvSpPr>
            <p:cNvPr id="99" name="Rectangle 98">
              <a:extLst>
                <a:ext uri="{FF2B5EF4-FFF2-40B4-BE49-F238E27FC236}">
                  <a16:creationId xmlns:a16="http://schemas.microsoft.com/office/drawing/2014/main" id="{6D5902E6-7C5D-4AAC-9927-69DB5C033C38}"/>
                </a:ext>
              </a:extLst>
            </p:cNvPr>
            <p:cNvSpPr/>
            <p:nvPr/>
          </p:nvSpPr>
          <p:spPr>
            <a:xfrm>
              <a:off x="3974542" y="1434298"/>
              <a:ext cx="4636058" cy="517065"/>
            </a:xfrm>
            <a:prstGeom prst="rect">
              <a:avLst/>
            </a:prstGeom>
          </p:spPr>
          <p:txBody>
            <a:bodyPr wrap="square" lIns="0" tIns="0" rIns="0" bIns="0">
              <a:spAutoFit/>
            </a:bodyPr>
            <a:lstStyle/>
            <a:p>
              <a:pPr>
                <a:lnSpc>
                  <a:spcPct val="160000"/>
                </a:lnSpc>
              </a:pPr>
              <a:r>
                <a:rPr lang="en-US" sz="1050" dirty="0" err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Seçim</a:t>
              </a:r>
              <a:r>
                <a:rPr lang="en-US" sz="105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</a:t>
              </a:r>
              <a:r>
                <a:rPr lang="en-US" sz="1050" dirty="0" err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sürecini</a:t>
              </a:r>
              <a:r>
                <a:rPr lang="en-US" sz="105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</a:t>
              </a:r>
              <a:r>
                <a:rPr lang="en-US" sz="1050" dirty="0" err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kolaylaştıran</a:t>
              </a:r>
              <a:r>
                <a:rPr lang="en-US" sz="105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, </a:t>
              </a:r>
              <a:r>
                <a:rPr lang="en-US" sz="1050" dirty="0" err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bu</a:t>
              </a:r>
              <a:r>
                <a:rPr lang="en-US" sz="105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</a:t>
              </a:r>
              <a:r>
                <a:rPr lang="en-US" sz="1050" dirty="0" err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meslekleri</a:t>
              </a:r>
              <a:r>
                <a:rPr lang="en-US" sz="105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</a:t>
              </a:r>
              <a:r>
                <a:rPr lang="en-US" sz="1050" dirty="0" err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yapmakta</a:t>
              </a:r>
              <a:r>
                <a:rPr lang="en-US" sz="105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</a:t>
              </a:r>
              <a:r>
                <a:rPr lang="en-US" sz="1050" dirty="0" err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olan</a:t>
              </a:r>
              <a:r>
                <a:rPr lang="en-US" sz="105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</a:t>
              </a:r>
              <a:r>
                <a:rPr lang="en-US" sz="1050" dirty="0" err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bireylerle</a:t>
              </a:r>
              <a:r>
                <a:rPr lang="en-US" sz="105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</a:t>
              </a:r>
              <a:r>
                <a:rPr lang="en-US" sz="1050" dirty="0" err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görüşmek</a:t>
              </a:r>
              <a:r>
                <a:rPr lang="en-US" sz="105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</a:t>
              </a:r>
              <a:r>
                <a:rPr lang="en-US" sz="1050" dirty="0" err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onların</a:t>
              </a:r>
              <a:r>
                <a:rPr lang="en-US" sz="105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</a:t>
              </a:r>
              <a:r>
                <a:rPr lang="en-US" sz="1050" dirty="0" err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karar</a:t>
              </a:r>
              <a:r>
                <a:rPr lang="en-US" sz="105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</a:t>
              </a:r>
              <a:r>
                <a:rPr lang="en-US" sz="1050" dirty="0" err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süreçlerini</a:t>
              </a:r>
              <a:r>
                <a:rPr lang="en-US" sz="105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</a:t>
              </a:r>
              <a:r>
                <a:rPr lang="en-US" sz="1050" dirty="0" err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dinlemek</a:t>
              </a:r>
              <a:r>
                <a:rPr lang="en-US" sz="105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</a:t>
              </a:r>
              <a:r>
                <a:rPr lang="en-US" sz="1050" dirty="0" err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olabilir</a:t>
              </a:r>
              <a:r>
                <a:rPr lang="en-US" sz="105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. </a:t>
              </a:r>
              <a:endParaRPr lang="en-US" sz="11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60667370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accel="20000" decel="6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2" accel="20000" decel="6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2" accel="20000" decel="6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2">
            <a:extLst>
              <a:ext uri="{FF2B5EF4-FFF2-40B4-BE49-F238E27FC236}">
                <a16:creationId xmlns:a16="http://schemas.microsoft.com/office/drawing/2014/main" id="{9DC4F05E-D6DE-4C67-AFB6-66BB7AC7EC54}"/>
              </a:ext>
            </a:extLst>
          </p:cNvPr>
          <p:cNvSpPr txBox="1">
            <a:spLocks/>
          </p:cNvSpPr>
          <p:nvPr/>
        </p:nvSpPr>
        <p:spPr>
          <a:xfrm>
            <a:off x="711741" y="2039392"/>
            <a:ext cx="7772400" cy="830997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r-TR" sz="1800" dirty="0">
                <a:solidFill>
                  <a:schemeClr val="bg1"/>
                </a:solidFill>
                <a:effectLst>
                  <a:outerShdw blurRad="60007" dist="310007" dir="7680000" sy="30000" kx="1300200" algn="ctr" rotWithShape="0">
                    <a:prstClr val="black">
                      <a:alpha val="13000"/>
                    </a:prstClr>
                  </a:outerShdw>
                </a:effectLst>
              </a:rPr>
              <a:t>SİNCAN AHMET ANDİÇEN MESLEKİ VE TEKNİK ANADOLU LİSESİ</a:t>
            </a:r>
            <a:br>
              <a:rPr lang="en-US" sz="1800" dirty="0">
                <a:solidFill>
                  <a:schemeClr val="bg1"/>
                </a:solidFill>
                <a:effectLst>
                  <a:outerShdw blurRad="60007" dist="310007" dir="7680000" sy="30000" kx="1300200" algn="ctr" rotWithShape="0">
                    <a:prstClr val="black">
                      <a:alpha val="13000"/>
                    </a:prstClr>
                  </a:outerShdw>
                </a:effectLst>
              </a:rPr>
            </a:br>
            <a:r>
              <a:rPr lang="tr-TR" sz="3600" b="1" dirty="0">
                <a:solidFill>
                  <a:schemeClr val="bg1"/>
                </a:solidFill>
                <a:effectLst>
                  <a:outerShdw blurRad="60007" dist="310007" dir="7680000" sy="30000" kx="1300200" algn="ctr" rotWithShape="0">
                    <a:prstClr val="black">
                      <a:alpha val="13000"/>
                    </a:prstClr>
                  </a:outerShdw>
                </a:effectLst>
              </a:rPr>
              <a:t>MUHASEBE </a:t>
            </a:r>
            <a:r>
              <a:rPr lang="tr-TR" sz="2400" b="1" dirty="0">
                <a:solidFill>
                  <a:schemeClr val="bg1"/>
                </a:solidFill>
                <a:effectLst>
                  <a:outerShdw blurRad="60007" dist="310007" dir="7680000" sy="30000" kx="1300200" algn="ctr" rotWithShape="0">
                    <a:prstClr val="black">
                      <a:alpha val="13000"/>
                    </a:prstClr>
                  </a:outerShdw>
                </a:effectLst>
              </a:rPr>
              <a:t>VE</a:t>
            </a:r>
            <a:r>
              <a:rPr lang="tr-TR" sz="3600" b="1" dirty="0">
                <a:solidFill>
                  <a:schemeClr val="bg1"/>
                </a:solidFill>
                <a:effectLst>
                  <a:outerShdw blurRad="60007" dist="310007" dir="7680000" sy="30000" kx="1300200" algn="ctr" rotWithShape="0">
                    <a:prstClr val="black">
                      <a:alpha val="13000"/>
                    </a:prstClr>
                  </a:outerShdw>
                </a:effectLst>
              </a:rPr>
              <a:t> FİNANSMAN ALANI</a:t>
            </a:r>
            <a:endParaRPr lang="en-US" sz="3200" b="1" dirty="0">
              <a:solidFill>
                <a:schemeClr val="bg1"/>
              </a:solidFill>
              <a:effectLst>
                <a:outerShdw blurRad="60007" dist="310007" dir="7680000" sy="30000" kx="1300200" algn="ctr" rotWithShape="0">
                  <a:prstClr val="black">
                    <a:alpha val="13000"/>
                  </a:prstClr>
                </a:outerShdw>
              </a:effectLst>
            </a:endParaRPr>
          </a:p>
        </p:txBody>
      </p:sp>
      <p:sp>
        <p:nvSpPr>
          <p:cNvPr id="19" name="Inhaltsplatzhalter 4">
            <a:extLst>
              <a:ext uri="{FF2B5EF4-FFF2-40B4-BE49-F238E27FC236}">
                <a16:creationId xmlns:a16="http://schemas.microsoft.com/office/drawing/2014/main" id="{CFAE0109-7DB8-4DB3-B15B-AF432FAEEFBC}"/>
              </a:ext>
            </a:extLst>
          </p:cNvPr>
          <p:cNvSpPr txBox="1">
            <a:spLocks/>
          </p:cNvSpPr>
          <p:nvPr/>
        </p:nvSpPr>
        <p:spPr>
          <a:xfrm>
            <a:off x="3011319" y="3105150"/>
            <a:ext cx="3121363" cy="24622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272967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§"/>
              <a:defRPr sz="23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1pPr>
            <a:lvl2pPr marL="807798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20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2pPr>
            <a:lvl3pPr marL="1080764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9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3pPr>
            <a:lvl4pPr marL="1436256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4pPr>
            <a:lvl5pPr marL="1793335" indent="-179335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5pPr>
            <a:lvl6pPr marL="2513847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0910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7972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034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spcAft>
                <a:spcPts val="600"/>
              </a:spcAft>
              <a:buNone/>
            </a:pPr>
            <a:r>
              <a:rPr lang="tr-TR" sz="1600" dirty="0">
                <a:latin typeface="+mj-lt"/>
              </a:rPr>
              <a:t>2024</a:t>
            </a:r>
          </a:p>
        </p:txBody>
      </p:sp>
    </p:spTree>
    <p:extLst>
      <p:ext uri="{BB962C8B-B14F-4D97-AF65-F5344CB8AC3E}">
        <p14:creationId xmlns:p14="http://schemas.microsoft.com/office/powerpoint/2010/main" val="271846387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accel="20000" decel="60000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6" presetClass="entr" presetSubtype="37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B78E741C-A9EE-4A74-A927-BDB98F4FF324}"/>
              </a:ext>
            </a:extLst>
          </p:cNvPr>
          <p:cNvSpPr/>
          <p:nvPr/>
        </p:nvSpPr>
        <p:spPr bwMode="auto">
          <a:xfrm>
            <a:off x="398834" y="258755"/>
            <a:ext cx="8398214" cy="4435813"/>
          </a:xfrm>
          <a:prstGeom prst="rect">
            <a:avLst/>
          </a:pr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4" name="Title 2">
            <a:extLst>
              <a:ext uri="{FF2B5EF4-FFF2-40B4-BE49-F238E27FC236}">
                <a16:creationId xmlns:a16="http://schemas.microsoft.com/office/drawing/2014/main" id="{031866C1-E985-4998-AD08-A2431116BA89}"/>
              </a:ext>
            </a:extLst>
          </p:cNvPr>
          <p:cNvSpPr txBox="1">
            <a:spLocks/>
          </p:cNvSpPr>
          <p:nvPr/>
        </p:nvSpPr>
        <p:spPr>
          <a:xfrm>
            <a:off x="711741" y="1245870"/>
            <a:ext cx="7772400" cy="1046440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dirty="0">
                <a:solidFill>
                  <a:schemeClr val="bg1"/>
                </a:solidFill>
                <a:effectLst>
                  <a:outerShdw blurRad="60007" dist="310007" dir="7680000" sy="30000" kx="1300200" algn="ctr" rotWithShape="0">
                    <a:prstClr val="black">
                      <a:alpha val="13000"/>
                    </a:prstClr>
                  </a:outerShdw>
                </a:effectLst>
              </a:rPr>
              <a:t>MUHASEBE </a:t>
            </a:r>
            <a:r>
              <a:rPr lang="tr-TR" sz="2000" dirty="0">
                <a:solidFill>
                  <a:schemeClr val="bg1"/>
                </a:solidFill>
                <a:effectLst>
                  <a:outerShdw blurRad="60007" dist="310007" dir="7680000" sy="30000" kx="1300200" algn="ctr" rotWithShape="0">
                    <a:prstClr val="black">
                      <a:alpha val="13000"/>
                    </a:prstClr>
                  </a:outerShdw>
                </a:effectLst>
              </a:rPr>
              <a:t>VE</a:t>
            </a:r>
            <a:r>
              <a:rPr lang="tr-TR" sz="3200" dirty="0">
                <a:solidFill>
                  <a:schemeClr val="bg1"/>
                </a:solidFill>
                <a:effectLst>
                  <a:outerShdw blurRad="60007" dist="310007" dir="7680000" sy="30000" kx="1300200" algn="ctr" rotWithShape="0">
                    <a:prstClr val="black">
                      <a:alpha val="13000"/>
                    </a:prstClr>
                  </a:outerShdw>
                </a:effectLst>
              </a:rPr>
              <a:t> </a:t>
            </a:r>
            <a:r>
              <a:rPr lang="en-US" sz="3200" dirty="0">
                <a:solidFill>
                  <a:schemeClr val="bg1"/>
                </a:solidFill>
                <a:effectLst>
                  <a:outerShdw blurRad="60007" dist="310007" dir="7680000" sy="30000" kx="1300200" algn="ctr" rotWithShape="0">
                    <a:prstClr val="black">
                      <a:alpha val="13000"/>
                    </a:prstClr>
                  </a:outerShdw>
                </a:effectLst>
              </a:rPr>
              <a:t>FİNANSMA</a:t>
            </a:r>
            <a:r>
              <a:rPr lang="tr-TR" sz="3200" dirty="0">
                <a:solidFill>
                  <a:schemeClr val="bg1"/>
                </a:solidFill>
                <a:effectLst>
                  <a:outerShdw blurRad="60007" dist="310007" dir="7680000" sy="30000" kx="1300200" algn="ctr" rotWithShape="0">
                    <a:prstClr val="black">
                      <a:alpha val="13000"/>
                    </a:prstClr>
                  </a:outerShdw>
                </a:effectLst>
              </a:rPr>
              <a:t>N</a:t>
            </a:r>
            <a:br>
              <a:rPr lang="en-US" sz="3200" dirty="0">
                <a:solidFill>
                  <a:schemeClr val="bg1"/>
                </a:solidFill>
                <a:effectLst>
                  <a:outerShdw blurRad="60007" dist="310007" dir="7680000" sy="30000" kx="1300200" algn="ctr" rotWithShape="0">
                    <a:prstClr val="black">
                      <a:alpha val="13000"/>
                    </a:prstClr>
                  </a:outerShdw>
                </a:effectLst>
              </a:rPr>
            </a:br>
            <a:r>
              <a:rPr lang="tr-TR" sz="3600" b="1" dirty="0">
                <a:solidFill>
                  <a:schemeClr val="bg1"/>
                </a:solidFill>
                <a:effectLst>
                  <a:outerShdw blurRad="60007" dist="310007" dir="7680000" sy="30000" kx="1300200" algn="ctr" rotWithShape="0">
                    <a:prstClr val="black">
                      <a:alpha val="13000"/>
                    </a:prstClr>
                  </a:outerShdw>
                </a:effectLst>
              </a:rPr>
              <a:t>İÇİNDEKİLER</a:t>
            </a:r>
            <a:endParaRPr lang="en-US" sz="3200" b="1" dirty="0">
              <a:solidFill>
                <a:schemeClr val="bg1"/>
              </a:solidFill>
              <a:effectLst>
                <a:outerShdw blurRad="60007" dist="310007" dir="7680000" sy="30000" kx="1300200" algn="ctr" rotWithShape="0">
                  <a:prstClr val="black">
                    <a:alpha val="13000"/>
                  </a:prstClr>
                </a:outerShdw>
              </a:effectLst>
            </a:endParaRPr>
          </a:p>
        </p:txBody>
      </p:sp>
      <p:sp>
        <p:nvSpPr>
          <p:cNvPr id="6" name="Title 2">
            <a:extLst>
              <a:ext uri="{FF2B5EF4-FFF2-40B4-BE49-F238E27FC236}">
                <a16:creationId xmlns:a16="http://schemas.microsoft.com/office/drawing/2014/main" id="{25A98F2B-CF89-4350-9792-CFB3F3776E66}"/>
              </a:ext>
            </a:extLst>
          </p:cNvPr>
          <p:cNvSpPr txBox="1">
            <a:spLocks/>
          </p:cNvSpPr>
          <p:nvPr/>
        </p:nvSpPr>
        <p:spPr>
          <a:xfrm>
            <a:off x="711741" y="2404482"/>
            <a:ext cx="7772400" cy="169277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1100" dirty="0">
              <a:solidFill>
                <a:schemeClr val="bg1"/>
              </a:solidFill>
            </a:endParaRPr>
          </a:p>
        </p:txBody>
      </p:sp>
      <p:sp>
        <p:nvSpPr>
          <p:cNvPr id="7" name="Inhaltsplatzhalter 4">
            <a:extLst>
              <a:ext uri="{FF2B5EF4-FFF2-40B4-BE49-F238E27FC236}">
                <a16:creationId xmlns:a16="http://schemas.microsoft.com/office/drawing/2014/main" id="{5B9CD528-1448-46CD-9650-F72FF5761ED2}"/>
              </a:ext>
            </a:extLst>
          </p:cNvPr>
          <p:cNvSpPr txBox="1">
            <a:spLocks/>
          </p:cNvSpPr>
          <p:nvPr/>
        </p:nvSpPr>
        <p:spPr>
          <a:xfrm>
            <a:off x="3011319" y="2891783"/>
            <a:ext cx="3121363" cy="121571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272967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§"/>
              <a:defRPr sz="23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1pPr>
            <a:lvl2pPr marL="807798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20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2pPr>
            <a:lvl3pPr marL="1080764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9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3pPr>
            <a:lvl4pPr marL="1436256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4pPr>
            <a:lvl5pPr marL="1793335" indent="-179335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5pPr>
            <a:lvl6pPr marL="2513847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0910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7972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034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00000"/>
              </a:lnSpc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en-US" sz="1600" dirty="0" err="1">
                <a:latin typeface="+mj-lt"/>
              </a:rPr>
              <a:t>Programın</a:t>
            </a:r>
            <a:r>
              <a:rPr lang="en-US" sz="1600" dirty="0">
                <a:latin typeface="+mj-lt"/>
              </a:rPr>
              <a:t> </a:t>
            </a:r>
            <a:r>
              <a:rPr lang="en-US" sz="1600" dirty="0" err="1">
                <a:latin typeface="+mj-lt"/>
              </a:rPr>
              <a:t>Amaç</a:t>
            </a:r>
            <a:r>
              <a:rPr lang="en-US" sz="1600" dirty="0">
                <a:latin typeface="+mj-lt"/>
              </a:rPr>
              <a:t> </a:t>
            </a:r>
            <a:r>
              <a:rPr lang="en-US" sz="1600" dirty="0" err="1">
                <a:latin typeface="+mj-lt"/>
              </a:rPr>
              <a:t>ve</a:t>
            </a:r>
            <a:r>
              <a:rPr lang="en-US" sz="1600" dirty="0">
                <a:latin typeface="+mj-lt"/>
              </a:rPr>
              <a:t> </a:t>
            </a:r>
            <a:r>
              <a:rPr lang="en-US" sz="1600" dirty="0" err="1">
                <a:latin typeface="+mj-lt"/>
              </a:rPr>
              <a:t>Esasları</a:t>
            </a:r>
            <a:endParaRPr lang="tr-TR" sz="1600" dirty="0">
              <a:latin typeface="+mj-lt"/>
            </a:endParaRPr>
          </a:p>
          <a:p>
            <a:pPr algn="just">
              <a:lnSpc>
                <a:spcPct val="100000"/>
              </a:lnSpc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en-US" sz="1600" dirty="0" err="1">
                <a:latin typeface="+mj-lt"/>
              </a:rPr>
              <a:t>Akademik</a:t>
            </a:r>
            <a:r>
              <a:rPr lang="en-US" sz="1600" dirty="0">
                <a:latin typeface="+mj-lt"/>
              </a:rPr>
              <a:t> </a:t>
            </a:r>
            <a:r>
              <a:rPr lang="en-US" sz="1600" dirty="0" err="1">
                <a:latin typeface="+mj-lt"/>
              </a:rPr>
              <a:t>ve</a:t>
            </a:r>
            <a:r>
              <a:rPr lang="en-US" sz="1600" dirty="0">
                <a:latin typeface="+mj-lt"/>
              </a:rPr>
              <a:t> </a:t>
            </a:r>
            <a:r>
              <a:rPr lang="en-US" sz="1600" dirty="0" err="1">
                <a:latin typeface="+mj-lt"/>
              </a:rPr>
              <a:t>Mesleki</a:t>
            </a:r>
            <a:r>
              <a:rPr lang="en-US" sz="1600" dirty="0">
                <a:latin typeface="+mj-lt"/>
              </a:rPr>
              <a:t> </a:t>
            </a:r>
            <a:r>
              <a:rPr lang="en-US" sz="1600" dirty="0" err="1">
                <a:latin typeface="+mj-lt"/>
              </a:rPr>
              <a:t>Eğitim</a:t>
            </a:r>
            <a:endParaRPr lang="tr-TR" sz="1600" dirty="0">
              <a:latin typeface="+mj-lt"/>
            </a:endParaRPr>
          </a:p>
          <a:p>
            <a:pPr algn="just">
              <a:lnSpc>
                <a:spcPct val="100000"/>
              </a:lnSpc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en-US" sz="1600" dirty="0" err="1">
                <a:latin typeface="+mj-lt"/>
              </a:rPr>
              <a:t>İlgili</a:t>
            </a:r>
            <a:r>
              <a:rPr lang="en-US" sz="1600" dirty="0">
                <a:latin typeface="+mj-lt"/>
              </a:rPr>
              <a:t> </a:t>
            </a:r>
            <a:r>
              <a:rPr lang="en-US" sz="1600" dirty="0" err="1">
                <a:latin typeface="+mj-lt"/>
              </a:rPr>
              <a:t>Yükseköğretim</a:t>
            </a:r>
            <a:r>
              <a:rPr lang="en-US" sz="1600" dirty="0">
                <a:latin typeface="+mj-lt"/>
              </a:rPr>
              <a:t> </a:t>
            </a:r>
            <a:r>
              <a:rPr lang="en-US" sz="1600" dirty="0" err="1">
                <a:latin typeface="+mj-lt"/>
              </a:rPr>
              <a:t>Alanları</a:t>
            </a:r>
            <a:endParaRPr lang="tr-TR" sz="1600" dirty="0">
              <a:latin typeface="+mj-lt"/>
            </a:endParaRPr>
          </a:p>
          <a:p>
            <a:pPr algn="just">
              <a:lnSpc>
                <a:spcPct val="100000"/>
              </a:lnSpc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en-US" sz="1600" dirty="0" err="1">
                <a:latin typeface="+mj-lt"/>
              </a:rPr>
              <a:t>Mezunların</a:t>
            </a:r>
            <a:r>
              <a:rPr lang="en-US" sz="1600" dirty="0">
                <a:latin typeface="+mj-lt"/>
              </a:rPr>
              <a:t> </a:t>
            </a:r>
            <a:r>
              <a:rPr lang="en-US" sz="1600" dirty="0" err="1">
                <a:latin typeface="+mj-lt"/>
              </a:rPr>
              <a:t>Kariyer</a:t>
            </a:r>
            <a:r>
              <a:rPr lang="en-US" sz="1600" dirty="0">
                <a:latin typeface="+mj-lt"/>
              </a:rPr>
              <a:t> </a:t>
            </a:r>
            <a:r>
              <a:rPr lang="en-US" sz="1600" dirty="0" err="1">
                <a:latin typeface="+mj-lt"/>
              </a:rPr>
              <a:t>Olanakları</a:t>
            </a:r>
            <a:endParaRPr lang="en-US" sz="16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18306323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accel="20000" decel="60000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6" presetClass="entr" presetSubtype="37" fill="hold" grpId="0" nodeType="withEffect" nodePh="1">
                                  <p:stCondLst>
                                    <p:cond delay="500"/>
                                  </p:stCondLst>
                                  <p:endCondLst>
                                    <p:cond evt="begin" delay="0">
                                      <p:tn val="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1" dur="7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6" presetClass="entr" presetSubtype="37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C44F67FA-28F4-4288-9CC5-25C18E401CA3}"/>
              </a:ext>
            </a:extLst>
          </p:cNvPr>
          <p:cNvSpPr/>
          <p:nvPr/>
        </p:nvSpPr>
        <p:spPr bwMode="auto">
          <a:xfrm>
            <a:off x="4648200" y="255270"/>
            <a:ext cx="4148848" cy="4435813"/>
          </a:xfrm>
          <a:prstGeom prst="rect">
            <a:avLst/>
          </a:prstGeom>
          <a:solidFill>
            <a:schemeClr val="accent3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81E8F32B-49B6-4734-8E6A-50BA6E30C3D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4617034"/>
              </p:ext>
            </p:extLst>
          </p:nvPr>
        </p:nvGraphicFramePr>
        <p:xfrm>
          <a:off x="381000" y="168058"/>
          <a:ext cx="3963375" cy="49377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3825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807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34900"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400" b="1" kern="1200" dirty="0" err="1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Temel</a:t>
                      </a:r>
                      <a:r>
                        <a:rPr lang="en-US" sz="1400" b="1" kern="1200" dirty="0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1" kern="1200" dirty="0" err="1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muhasebe</a:t>
                      </a:r>
                      <a:r>
                        <a:rPr lang="en-US" sz="1400" b="1" kern="1200" dirty="0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1" kern="1200" dirty="0" err="1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uygulama</a:t>
                      </a:r>
                      <a:r>
                        <a:rPr lang="en-US" sz="1400" b="1" kern="1200" dirty="0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1" kern="1200" dirty="0" err="1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ve</a:t>
                      </a:r>
                      <a:r>
                        <a:rPr lang="en-US" sz="1400" b="1" kern="1200" dirty="0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1" kern="1200" dirty="0" err="1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işlemlerini</a:t>
                      </a:r>
                      <a:r>
                        <a:rPr lang="en-US" sz="1400" b="1" kern="1200" dirty="0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1" kern="1200" dirty="0" err="1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mevzuata</a:t>
                      </a:r>
                      <a:r>
                        <a:rPr lang="en-US" sz="1400" b="1" kern="1200" dirty="0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1" kern="1200" dirty="0" err="1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uygun</a:t>
                      </a:r>
                      <a:r>
                        <a:rPr lang="en-US" sz="1400" b="1" kern="1200" dirty="0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1" kern="1200" dirty="0" err="1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şekilde</a:t>
                      </a:r>
                      <a:r>
                        <a:rPr lang="en-US" sz="1400" b="1" kern="1200" dirty="0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1" kern="1200" dirty="0" err="1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yapma</a:t>
                      </a:r>
                      <a:endParaRPr lang="en-US" sz="1400" b="1" kern="1200" dirty="0">
                        <a:solidFill>
                          <a:schemeClr val="tx1">
                            <a:lumMod val="90000"/>
                            <a:lumOff val="1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91440" marB="91440" anchor="ctr"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</a:rPr>
                        <a:t>01</a:t>
                      </a:r>
                    </a:p>
                  </a:txBody>
                  <a:tcPr marT="91440" marB="91440" anchor="ctr"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0938"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400" b="1" kern="1200" dirty="0" err="1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Muhasebe</a:t>
                      </a:r>
                      <a:r>
                        <a:rPr lang="en-US" sz="1400" b="1" kern="1200" dirty="0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1" kern="1200" dirty="0" err="1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paket</a:t>
                      </a:r>
                      <a:r>
                        <a:rPr lang="en-US" sz="1400" b="1" kern="1200" dirty="0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1" kern="1200" dirty="0" err="1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programlarını</a:t>
                      </a:r>
                      <a:r>
                        <a:rPr lang="en-US" sz="1400" b="1" kern="1200" dirty="0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1" kern="1200" dirty="0" err="1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kullanarak</a:t>
                      </a:r>
                      <a:r>
                        <a:rPr lang="en-US" sz="1400" b="1" kern="1200" dirty="0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1" kern="1200" dirty="0" err="1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ön</a:t>
                      </a:r>
                      <a:r>
                        <a:rPr lang="en-US" sz="1400" b="1" kern="1200" dirty="0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1" kern="1200" dirty="0" err="1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muhasebe</a:t>
                      </a:r>
                      <a:r>
                        <a:rPr lang="en-US" sz="1400" b="1" kern="1200" dirty="0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1" kern="1200" dirty="0" err="1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işlemlerini</a:t>
                      </a:r>
                      <a:r>
                        <a:rPr lang="en-US" sz="1400" b="1" kern="1200" dirty="0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1" kern="1200" dirty="0" err="1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ve</a:t>
                      </a:r>
                      <a:r>
                        <a:rPr lang="en-US" sz="1400" b="1" kern="1200" dirty="0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1" kern="1200" dirty="0" err="1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muhasebe</a:t>
                      </a:r>
                      <a:r>
                        <a:rPr lang="en-US" sz="1400" b="1" kern="1200" dirty="0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1" kern="1200" dirty="0" err="1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kayıtlarını</a:t>
                      </a:r>
                      <a:r>
                        <a:rPr lang="en-US" sz="1400" b="1" kern="1200" dirty="0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1" kern="1200" dirty="0" err="1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yapma</a:t>
                      </a:r>
                      <a:endParaRPr lang="en-US" sz="1400" b="1" kern="1200" dirty="0">
                        <a:solidFill>
                          <a:schemeClr val="tx1">
                            <a:lumMod val="90000"/>
                            <a:lumOff val="1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91440" marB="91440" anchor="ctr"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</a:rPr>
                        <a:t>02</a:t>
                      </a:r>
                    </a:p>
                  </a:txBody>
                  <a:tcPr marT="91440" marB="91440" anchor="ctr"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0938"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400" b="1" kern="1200" dirty="0" err="1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Kelime</a:t>
                      </a:r>
                      <a:r>
                        <a:rPr lang="en-US" sz="1400" b="1" kern="1200" dirty="0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1" kern="1200" dirty="0" err="1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işlemci</a:t>
                      </a:r>
                      <a:r>
                        <a:rPr lang="en-US" sz="1400" b="1" kern="1200" dirty="0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400" b="1" kern="1200" dirty="0" err="1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elektronik</a:t>
                      </a:r>
                      <a:r>
                        <a:rPr lang="en-US" sz="1400" b="1" kern="1200" dirty="0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1" kern="1200" dirty="0" err="1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tablolama</a:t>
                      </a:r>
                      <a:r>
                        <a:rPr lang="en-US" sz="1400" b="1" kern="1200" dirty="0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1" kern="1200" dirty="0" err="1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ve</a:t>
                      </a:r>
                      <a:r>
                        <a:rPr lang="en-US" sz="1400" b="1" kern="1200" dirty="0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1" kern="1200" dirty="0" err="1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sunu</a:t>
                      </a:r>
                      <a:r>
                        <a:rPr lang="en-US" sz="1400" b="1" kern="1200" dirty="0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1" kern="1200" dirty="0" err="1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hazırlama</a:t>
                      </a:r>
                      <a:r>
                        <a:rPr lang="en-US" sz="1400" b="1" kern="1200" dirty="0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1" kern="1200" dirty="0" err="1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programlarını</a:t>
                      </a:r>
                      <a:r>
                        <a:rPr lang="en-US" sz="1400" b="1" kern="1200" dirty="0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1" kern="1200" dirty="0" err="1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kullanabilme</a:t>
                      </a:r>
                      <a:endParaRPr lang="en-US" sz="1400" b="1" kern="1200" dirty="0">
                        <a:solidFill>
                          <a:schemeClr val="tx1">
                            <a:lumMod val="90000"/>
                            <a:lumOff val="1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91440" marB="91440" anchor="ctr"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</a:rPr>
                        <a:t>03</a:t>
                      </a:r>
                    </a:p>
                  </a:txBody>
                  <a:tcPr marT="91440" marB="91440" anchor="ctr"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0938"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400" b="1" kern="1200" dirty="0" err="1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Temel</a:t>
                      </a:r>
                      <a:r>
                        <a:rPr lang="en-US" sz="1400" b="1" kern="1200" dirty="0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1" kern="1200" dirty="0" err="1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hukuk</a:t>
                      </a:r>
                      <a:r>
                        <a:rPr lang="en-US" sz="1400" b="1" kern="1200" dirty="0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1" kern="1200" dirty="0" err="1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bilgi</a:t>
                      </a:r>
                      <a:r>
                        <a:rPr lang="en-US" sz="1400" b="1" kern="1200" dirty="0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1" kern="1200" dirty="0" err="1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ve</a:t>
                      </a:r>
                      <a:r>
                        <a:rPr lang="en-US" sz="1400" b="1" kern="1200" dirty="0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1" kern="1200" dirty="0" err="1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becerileri</a:t>
                      </a:r>
                      <a:r>
                        <a:rPr lang="en-US" sz="1400" b="1" kern="1200" dirty="0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1" kern="1200" dirty="0" err="1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ile</a:t>
                      </a:r>
                      <a:r>
                        <a:rPr lang="en-US" sz="1400" b="1" kern="1200" dirty="0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1" kern="1200" dirty="0" err="1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İş</a:t>
                      </a:r>
                      <a:r>
                        <a:rPr lang="en-US" sz="1400" b="1" kern="1200" dirty="0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1" kern="1200" dirty="0" err="1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ve</a:t>
                      </a:r>
                      <a:r>
                        <a:rPr lang="en-US" sz="1400" b="1" kern="1200" dirty="0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1" kern="1200" dirty="0" err="1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sosyal</a:t>
                      </a:r>
                      <a:r>
                        <a:rPr lang="en-US" sz="1400" b="1" kern="1200" dirty="0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1" kern="1200" dirty="0" err="1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güvenlik</a:t>
                      </a:r>
                      <a:r>
                        <a:rPr lang="en-US" sz="1400" b="1" kern="1200" dirty="0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1" kern="1200" dirty="0" err="1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hukuku</a:t>
                      </a:r>
                      <a:r>
                        <a:rPr lang="en-US" sz="1400" b="1" kern="1200" dirty="0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1" kern="1200" dirty="0" err="1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konusunda</a:t>
                      </a:r>
                      <a:r>
                        <a:rPr lang="en-US" sz="1400" b="1" kern="1200" dirty="0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1" kern="1200" dirty="0" err="1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kendini</a:t>
                      </a:r>
                      <a:r>
                        <a:rPr lang="en-US" sz="1400" b="1" kern="1200" dirty="0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1" kern="1200" dirty="0" err="1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geliştirme</a:t>
                      </a:r>
                      <a:endParaRPr lang="en-US" sz="1400" b="1" kern="1200" dirty="0">
                        <a:solidFill>
                          <a:schemeClr val="tx1">
                            <a:lumMod val="90000"/>
                            <a:lumOff val="1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91440" marB="91440" anchor="ctr"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</a:rPr>
                        <a:t>04</a:t>
                      </a:r>
                    </a:p>
                  </a:txBody>
                  <a:tcPr marT="91440" marB="91440" anchor="ctr"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40938"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400" b="1" kern="1200" dirty="0" err="1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Girişimcilik</a:t>
                      </a:r>
                      <a:r>
                        <a:rPr lang="en-US" sz="1400" b="1" kern="1200" dirty="0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1" kern="1200" dirty="0" err="1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ve</a:t>
                      </a:r>
                      <a:r>
                        <a:rPr lang="en-US" sz="1400" b="1" kern="1200" dirty="0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1" kern="1200" dirty="0" err="1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işletme</a:t>
                      </a:r>
                      <a:r>
                        <a:rPr lang="en-US" sz="1400" b="1" kern="1200" dirty="0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1" kern="1200" dirty="0" err="1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yönetimi</a:t>
                      </a:r>
                      <a:r>
                        <a:rPr lang="en-US" sz="1400" b="1" kern="1200" dirty="0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1" kern="1200" dirty="0" err="1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kavramları</a:t>
                      </a:r>
                      <a:r>
                        <a:rPr lang="en-US" sz="1400" b="1" kern="1200" dirty="0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1" kern="1200" dirty="0" err="1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ve</a:t>
                      </a:r>
                      <a:r>
                        <a:rPr lang="en-US" sz="1400" b="1" kern="1200" dirty="0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1" kern="1200" dirty="0" err="1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uygulamaları</a:t>
                      </a:r>
                      <a:r>
                        <a:rPr lang="en-US" sz="1400" b="1" kern="1200" dirty="0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1" kern="1200" dirty="0" err="1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konusunda</a:t>
                      </a:r>
                      <a:r>
                        <a:rPr lang="en-US" sz="1400" b="1" kern="1200" dirty="0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1" kern="1200" dirty="0" err="1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kendini</a:t>
                      </a:r>
                      <a:r>
                        <a:rPr lang="en-US" sz="1400" b="1" kern="1200" dirty="0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1" kern="1200" dirty="0" err="1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geliştirme</a:t>
                      </a:r>
                      <a:endParaRPr lang="en-US" sz="1400" b="1" kern="1200" dirty="0">
                        <a:solidFill>
                          <a:schemeClr val="tx1">
                            <a:lumMod val="90000"/>
                            <a:lumOff val="1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91440" marB="91440" anchor="ctr"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</a:rPr>
                        <a:t>05</a:t>
                      </a:r>
                    </a:p>
                  </a:txBody>
                  <a:tcPr marT="91440" marB="91440" anchor="ctr"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0938"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400" b="1" kern="1200" dirty="0" err="1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Vergi</a:t>
                      </a:r>
                      <a:r>
                        <a:rPr lang="en-US" sz="1400" b="1" kern="1200" dirty="0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1" kern="1200" dirty="0" err="1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ve</a:t>
                      </a:r>
                      <a:r>
                        <a:rPr lang="en-US" sz="1400" b="1" kern="1200" dirty="0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1" kern="1200" dirty="0" err="1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beyannameler</a:t>
                      </a:r>
                      <a:r>
                        <a:rPr lang="en-US" sz="1400" b="1" kern="1200" dirty="0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1" kern="1200" dirty="0" err="1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ile</a:t>
                      </a:r>
                      <a:r>
                        <a:rPr lang="en-US" sz="1400" b="1" kern="1200" dirty="0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1" kern="1200" dirty="0" err="1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ilgili</a:t>
                      </a:r>
                      <a:r>
                        <a:rPr lang="en-US" sz="1400" b="1" kern="1200" dirty="0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1" kern="1200" dirty="0" err="1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kavramları</a:t>
                      </a:r>
                      <a:r>
                        <a:rPr lang="en-US" sz="1400" b="1" kern="1200" dirty="0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1" kern="1200" dirty="0" err="1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tanıma</a:t>
                      </a:r>
                      <a:r>
                        <a:rPr lang="en-US" sz="1400" b="1" kern="1200" dirty="0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400" b="1" kern="1200" dirty="0" err="1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uygulama</a:t>
                      </a:r>
                      <a:r>
                        <a:rPr lang="en-US" sz="1400" b="1" kern="1200" dirty="0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1" kern="1200" dirty="0" err="1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ve</a:t>
                      </a:r>
                      <a:r>
                        <a:rPr lang="en-US" sz="1400" b="1" kern="1200" dirty="0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1" kern="1200" dirty="0" err="1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işlemlerini</a:t>
                      </a:r>
                      <a:r>
                        <a:rPr lang="en-US" sz="1400" b="1" kern="1200" dirty="0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1" kern="1200" dirty="0" err="1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yapma</a:t>
                      </a:r>
                      <a:endParaRPr lang="en-US" sz="1400" b="1" kern="1200" dirty="0">
                        <a:solidFill>
                          <a:schemeClr val="tx1">
                            <a:lumMod val="90000"/>
                            <a:lumOff val="1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91440" marB="91440" anchor="ctr"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</a:rPr>
                        <a:t>06</a:t>
                      </a:r>
                    </a:p>
                  </a:txBody>
                  <a:tcPr marT="91440" marB="91440" anchor="ctr"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pSp>
        <p:nvGrpSpPr>
          <p:cNvPr id="7" name="Group 6">
            <a:extLst>
              <a:ext uri="{FF2B5EF4-FFF2-40B4-BE49-F238E27FC236}">
                <a16:creationId xmlns:a16="http://schemas.microsoft.com/office/drawing/2014/main" id="{6065E8F1-E647-49A7-AF9D-272FB6EBAEE4}"/>
              </a:ext>
            </a:extLst>
          </p:cNvPr>
          <p:cNvGrpSpPr/>
          <p:nvPr/>
        </p:nvGrpSpPr>
        <p:grpSpPr>
          <a:xfrm>
            <a:off x="6196452" y="1581150"/>
            <a:ext cx="1052344" cy="1055788"/>
            <a:chOff x="-1219200" y="1365250"/>
            <a:chExt cx="1939925" cy="1946275"/>
          </a:xfrm>
          <a:solidFill>
            <a:schemeClr val="bg1"/>
          </a:solidFill>
        </p:grpSpPr>
        <p:sp>
          <p:nvSpPr>
            <p:cNvPr id="8" name="Freeform 6">
              <a:extLst>
                <a:ext uri="{FF2B5EF4-FFF2-40B4-BE49-F238E27FC236}">
                  <a16:creationId xmlns:a16="http://schemas.microsoft.com/office/drawing/2014/main" id="{85C6F236-E015-45C2-A5B8-49749A7AC28D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-1219200" y="1365250"/>
              <a:ext cx="1939925" cy="1946275"/>
            </a:xfrm>
            <a:custGeom>
              <a:avLst/>
              <a:gdLst>
                <a:gd name="T0" fmla="*/ 275 w 3666"/>
                <a:gd name="T1" fmla="*/ 157 h 3678"/>
                <a:gd name="T2" fmla="*/ 220 w 3666"/>
                <a:gd name="T3" fmla="*/ 179 h 3678"/>
                <a:gd name="T4" fmla="*/ 179 w 3666"/>
                <a:gd name="T5" fmla="*/ 221 h 3678"/>
                <a:gd name="T6" fmla="*/ 155 w 3666"/>
                <a:gd name="T7" fmla="*/ 275 h 3678"/>
                <a:gd name="T8" fmla="*/ 152 w 3666"/>
                <a:gd name="T9" fmla="*/ 3371 h 3678"/>
                <a:gd name="T10" fmla="*/ 164 w 3666"/>
                <a:gd name="T11" fmla="*/ 3431 h 3678"/>
                <a:gd name="T12" fmla="*/ 197 w 3666"/>
                <a:gd name="T13" fmla="*/ 3480 h 3678"/>
                <a:gd name="T14" fmla="*/ 245 w 3666"/>
                <a:gd name="T15" fmla="*/ 3512 h 3678"/>
                <a:gd name="T16" fmla="*/ 305 w 3666"/>
                <a:gd name="T17" fmla="*/ 3525 h 3678"/>
                <a:gd name="T18" fmla="*/ 3392 w 3666"/>
                <a:gd name="T19" fmla="*/ 3521 h 3678"/>
                <a:gd name="T20" fmla="*/ 3447 w 3666"/>
                <a:gd name="T21" fmla="*/ 3499 h 3678"/>
                <a:gd name="T22" fmla="*/ 3487 w 3666"/>
                <a:gd name="T23" fmla="*/ 3457 h 3678"/>
                <a:gd name="T24" fmla="*/ 3511 w 3666"/>
                <a:gd name="T25" fmla="*/ 3403 h 3678"/>
                <a:gd name="T26" fmla="*/ 3514 w 3666"/>
                <a:gd name="T27" fmla="*/ 307 h 3678"/>
                <a:gd name="T28" fmla="*/ 3502 w 3666"/>
                <a:gd name="T29" fmla="*/ 247 h 3678"/>
                <a:gd name="T30" fmla="*/ 3469 w 3666"/>
                <a:gd name="T31" fmla="*/ 198 h 3678"/>
                <a:gd name="T32" fmla="*/ 3421 w 3666"/>
                <a:gd name="T33" fmla="*/ 166 h 3678"/>
                <a:gd name="T34" fmla="*/ 3361 w 3666"/>
                <a:gd name="T35" fmla="*/ 153 h 3678"/>
                <a:gd name="T36" fmla="*/ 305 w 3666"/>
                <a:gd name="T37" fmla="*/ 0 h 3678"/>
                <a:gd name="T38" fmla="*/ 3406 w 3666"/>
                <a:gd name="T39" fmla="*/ 3 h 3678"/>
                <a:gd name="T40" fmla="*/ 3490 w 3666"/>
                <a:gd name="T41" fmla="*/ 28 h 3678"/>
                <a:gd name="T42" fmla="*/ 3562 w 3666"/>
                <a:gd name="T43" fmla="*/ 75 h 3678"/>
                <a:gd name="T44" fmla="*/ 3617 w 3666"/>
                <a:gd name="T45" fmla="*/ 140 h 3678"/>
                <a:gd name="T46" fmla="*/ 3654 w 3666"/>
                <a:gd name="T47" fmla="*/ 218 h 3678"/>
                <a:gd name="T48" fmla="*/ 3666 w 3666"/>
                <a:gd name="T49" fmla="*/ 307 h 3678"/>
                <a:gd name="T50" fmla="*/ 3663 w 3666"/>
                <a:gd name="T51" fmla="*/ 3416 h 3678"/>
                <a:gd name="T52" fmla="*/ 3638 w 3666"/>
                <a:gd name="T53" fmla="*/ 3501 h 3678"/>
                <a:gd name="T54" fmla="*/ 3592 w 3666"/>
                <a:gd name="T55" fmla="*/ 3572 h 3678"/>
                <a:gd name="T56" fmla="*/ 3528 w 3666"/>
                <a:gd name="T57" fmla="*/ 3629 h 3678"/>
                <a:gd name="T58" fmla="*/ 3449 w 3666"/>
                <a:gd name="T59" fmla="*/ 3665 h 3678"/>
                <a:gd name="T60" fmla="*/ 3361 w 3666"/>
                <a:gd name="T61" fmla="*/ 3678 h 3678"/>
                <a:gd name="T62" fmla="*/ 260 w 3666"/>
                <a:gd name="T63" fmla="*/ 3675 h 3678"/>
                <a:gd name="T64" fmla="*/ 177 w 3666"/>
                <a:gd name="T65" fmla="*/ 3649 h 3678"/>
                <a:gd name="T66" fmla="*/ 105 w 3666"/>
                <a:gd name="T67" fmla="*/ 3603 h 3678"/>
                <a:gd name="T68" fmla="*/ 48 w 3666"/>
                <a:gd name="T69" fmla="*/ 3538 h 3678"/>
                <a:gd name="T70" fmla="*/ 12 w 3666"/>
                <a:gd name="T71" fmla="*/ 3460 h 3678"/>
                <a:gd name="T72" fmla="*/ 0 w 3666"/>
                <a:gd name="T73" fmla="*/ 3371 h 3678"/>
                <a:gd name="T74" fmla="*/ 3 w 3666"/>
                <a:gd name="T75" fmla="*/ 261 h 3678"/>
                <a:gd name="T76" fmla="*/ 28 w 3666"/>
                <a:gd name="T77" fmla="*/ 177 h 3678"/>
                <a:gd name="T78" fmla="*/ 74 w 3666"/>
                <a:gd name="T79" fmla="*/ 106 h 3678"/>
                <a:gd name="T80" fmla="*/ 138 w 3666"/>
                <a:gd name="T81" fmla="*/ 49 h 3678"/>
                <a:gd name="T82" fmla="*/ 217 w 3666"/>
                <a:gd name="T83" fmla="*/ 13 h 3678"/>
                <a:gd name="T84" fmla="*/ 305 w 3666"/>
                <a:gd name="T85" fmla="*/ 0 h 36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3666" h="3678">
                  <a:moveTo>
                    <a:pt x="305" y="153"/>
                  </a:moveTo>
                  <a:lnTo>
                    <a:pt x="275" y="157"/>
                  </a:lnTo>
                  <a:lnTo>
                    <a:pt x="245" y="166"/>
                  </a:lnTo>
                  <a:lnTo>
                    <a:pt x="220" y="179"/>
                  </a:lnTo>
                  <a:lnTo>
                    <a:pt x="197" y="198"/>
                  </a:lnTo>
                  <a:lnTo>
                    <a:pt x="179" y="221"/>
                  </a:lnTo>
                  <a:lnTo>
                    <a:pt x="164" y="247"/>
                  </a:lnTo>
                  <a:lnTo>
                    <a:pt x="155" y="275"/>
                  </a:lnTo>
                  <a:lnTo>
                    <a:pt x="152" y="307"/>
                  </a:lnTo>
                  <a:lnTo>
                    <a:pt x="152" y="3371"/>
                  </a:lnTo>
                  <a:lnTo>
                    <a:pt x="155" y="3403"/>
                  </a:lnTo>
                  <a:lnTo>
                    <a:pt x="164" y="3431"/>
                  </a:lnTo>
                  <a:lnTo>
                    <a:pt x="179" y="3457"/>
                  </a:lnTo>
                  <a:lnTo>
                    <a:pt x="197" y="3480"/>
                  </a:lnTo>
                  <a:lnTo>
                    <a:pt x="220" y="3499"/>
                  </a:lnTo>
                  <a:lnTo>
                    <a:pt x="245" y="3512"/>
                  </a:lnTo>
                  <a:lnTo>
                    <a:pt x="275" y="3521"/>
                  </a:lnTo>
                  <a:lnTo>
                    <a:pt x="305" y="3525"/>
                  </a:lnTo>
                  <a:lnTo>
                    <a:pt x="3361" y="3525"/>
                  </a:lnTo>
                  <a:lnTo>
                    <a:pt x="3392" y="3521"/>
                  </a:lnTo>
                  <a:lnTo>
                    <a:pt x="3421" y="3512"/>
                  </a:lnTo>
                  <a:lnTo>
                    <a:pt x="3447" y="3499"/>
                  </a:lnTo>
                  <a:lnTo>
                    <a:pt x="3469" y="3480"/>
                  </a:lnTo>
                  <a:lnTo>
                    <a:pt x="3487" y="3457"/>
                  </a:lnTo>
                  <a:lnTo>
                    <a:pt x="3502" y="3431"/>
                  </a:lnTo>
                  <a:lnTo>
                    <a:pt x="3511" y="3403"/>
                  </a:lnTo>
                  <a:lnTo>
                    <a:pt x="3514" y="3371"/>
                  </a:lnTo>
                  <a:lnTo>
                    <a:pt x="3514" y="307"/>
                  </a:lnTo>
                  <a:lnTo>
                    <a:pt x="3511" y="275"/>
                  </a:lnTo>
                  <a:lnTo>
                    <a:pt x="3502" y="247"/>
                  </a:lnTo>
                  <a:lnTo>
                    <a:pt x="3487" y="221"/>
                  </a:lnTo>
                  <a:lnTo>
                    <a:pt x="3469" y="198"/>
                  </a:lnTo>
                  <a:lnTo>
                    <a:pt x="3447" y="179"/>
                  </a:lnTo>
                  <a:lnTo>
                    <a:pt x="3421" y="166"/>
                  </a:lnTo>
                  <a:lnTo>
                    <a:pt x="3392" y="157"/>
                  </a:lnTo>
                  <a:lnTo>
                    <a:pt x="3361" y="153"/>
                  </a:lnTo>
                  <a:lnTo>
                    <a:pt x="305" y="153"/>
                  </a:lnTo>
                  <a:close/>
                  <a:moveTo>
                    <a:pt x="305" y="0"/>
                  </a:moveTo>
                  <a:lnTo>
                    <a:pt x="3361" y="0"/>
                  </a:lnTo>
                  <a:lnTo>
                    <a:pt x="3406" y="3"/>
                  </a:lnTo>
                  <a:lnTo>
                    <a:pt x="3449" y="13"/>
                  </a:lnTo>
                  <a:lnTo>
                    <a:pt x="3490" y="28"/>
                  </a:lnTo>
                  <a:lnTo>
                    <a:pt x="3528" y="49"/>
                  </a:lnTo>
                  <a:lnTo>
                    <a:pt x="3562" y="75"/>
                  </a:lnTo>
                  <a:lnTo>
                    <a:pt x="3592" y="106"/>
                  </a:lnTo>
                  <a:lnTo>
                    <a:pt x="3617" y="140"/>
                  </a:lnTo>
                  <a:lnTo>
                    <a:pt x="3638" y="177"/>
                  </a:lnTo>
                  <a:lnTo>
                    <a:pt x="3654" y="218"/>
                  </a:lnTo>
                  <a:lnTo>
                    <a:pt x="3663" y="261"/>
                  </a:lnTo>
                  <a:lnTo>
                    <a:pt x="3666" y="307"/>
                  </a:lnTo>
                  <a:lnTo>
                    <a:pt x="3666" y="3371"/>
                  </a:lnTo>
                  <a:lnTo>
                    <a:pt x="3663" y="3416"/>
                  </a:lnTo>
                  <a:lnTo>
                    <a:pt x="3654" y="3460"/>
                  </a:lnTo>
                  <a:lnTo>
                    <a:pt x="3638" y="3501"/>
                  </a:lnTo>
                  <a:lnTo>
                    <a:pt x="3617" y="3538"/>
                  </a:lnTo>
                  <a:lnTo>
                    <a:pt x="3592" y="3572"/>
                  </a:lnTo>
                  <a:lnTo>
                    <a:pt x="3562" y="3603"/>
                  </a:lnTo>
                  <a:lnTo>
                    <a:pt x="3528" y="3629"/>
                  </a:lnTo>
                  <a:lnTo>
                    <a:pt x="3490" y="3649"/>
                  </a:lnTo>
                  <a:lnTo>
                    <a:pt x="3449" y="3665"/>
                  </a:lnTo>
                  <a:lnTo>
                    <a:pt x="3406" y="3675"/>
                  </a:lnTo>
                  <a:lnTo>
                    <a:pt x="3361" y="3678"/>
                  </a:lnTo>
                  <a:lnTo>
                    <a:pt x="305" y="3678"/>
                  </a:lnTo>
                  <a:lnTo>
                    <a:pt x="260" y="3675"/>
                  </a:lnTo>
                  <a:lnTo>
                    <a:pt x="217" y="3665"/>
                  </a:lnTo>
                  <a:lnTo>
                    <a:pt x="177" y="3649"/>
                  </a:lnTo>
                  <a:lnTo>
                    <a:pt x="138" y="3629"/>
                  </a:lnTo>
                  <a:lnTo>
                    <a:pt x="105" y="3603"/>
                  </a:lnTo>
                  <a:lnTo>
                    <a:pt x="74" y="3572"/>
                  </a:lnTo>
                  <a:lnTo>
                    <a:pt x="48" y="3538"/>
                  </a:lnTo>
                  <a:lnTo>
                    <a:pt x="28" y="3501"/>
                  </a:lnTo>
                  <a:lnTo>
                    <a:pt x="12" y="3460"/>
                  </a:lnTo>
                  <a:lnTo>
                    <a:pt x="3" y="3416"/>
                  </a:lnTo>
                  <a:lnTo>
                    <a:pt x="0" y="3371"/>
                  </a:lnTo>
                  <a:lnTo>
                    <a:pt x="0" y="307"/>
                  </a:lnTo>
                  <a:lnTo>
                    <a:pt x="3" y="261"/>
                  </a:lnTo>
                  <a:lnTo>
                    <a:pt x="12" y="218"/>
                  </a:lnTo>
                  <a:lnTo>
                    <a:pt x="28" y="177"/>
                  </a:lnTo>
                  <a:lnTo>
                    <a:pt x="48" y="140"/>
                  </a:lnTo>
                  <a:lnTo>
                    <a:pt x="74" y="106"/>
                  </a:lnTo>
                  <a:lnTo>
                    <a:pt x="105" y="75"/>
                  </a:lnTo>
                  <a:lnTo>
                    <a:pt x="138" y="49"/>
                  </a:lnTo>
                  <a:lnTo>
                    <a:pt x="177" y="28"/>
                  </a:lnTo>
                  <a:lnTo>
                    <a:pt x="217" y="13"/>
                  </a:lnTo>
                  <a:lnTo>
                    <a:pt x="260" y="3"/>
                  </a:lnTo>
                  <a:lnTo>
                    <a:pt x="30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7">
              <a:extLst>
                <a:ext uri="{FF2B5EF4-FFF2-40B4-BE49-F238E27FC236}">
                  <a16:creationId xmlns:a16="http://schemas.microsoft.com/office/drawing/2014/main" id="{CB62303F-637C-49A5-86C3-F6635BF12ACF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-895350" y="1689100"/>
              <a:ext cx="322263" cy="325438"/>
            </a:xfrm>
            <a:custGeom>
              <a:avLst/>
              <a:gdLst>
                <a:gd name="T0" fmla="*/ 275 w 611"/>
                <a:gd name="T1" fmla="*/ 157 h 613"/>
                <a:gd name="T2" fmla="*/ 220 w 611"/>
                <a:gd name="T3" fmla="*/ 179 h 613"/>
                <a:gd name="T4" fmla="*/ 178 w 611"/>
                <a:gd name="T5" fmla="*/ 221 h 613"/>
                <a:gd name="T6" fmla="*/ 156 w 611"/>
                <a:gd name="T7" fmla="*/ 275 h 613"/>
                <a:gd name="T8" fmla="*/ 156 w 611"/>
                <a:gd name="T9" fmla="*/ 337 h 613"/>
                <a:gd name="T10" fmla="*/ 178 w 611"/>
                <a:gd name="T11" fmla="*/ 392 h 613"/>
                <a:gd name="T12" fmla="*/ 220 w 611"/>
                <a:gd name="T13" fmla="*/ 433 h 613"/>
                <a:gd name="T14" fmla="*/ 275 w 611"/>
                <a:gd name="T15" fmla="*/ 457 h 613"/>
                <a:gd name="T16" fmla="*/ 336 w 611"/>
                <a:gd name="T17" fmla="*/ 457 h 613"/>
                <a:gd name="T18" fmla="*/ 391 w 611"/>
                <a:gd name="T19" fmla="*/ 433 h 613"/>
                <a:gd name="T20" fmla="*/ 433 w 611"/>
                <a:gd name="T21" fmla="*/ 392 h 613"/>
                <a:gd name="T22" fmla="*/ 455 w 611"/>
                <a:gd name="T23" fmla="*/ 337 h 613"/>
                <a:gd name="T24" fmla="*/ 455 w 611"/>
                <a:gd name="T25" fmla="*/ 275 h 613"/>
                <a:gd name="T26" fmla="*/ 433 w 611"/>
                <a:gd name="T27" fmla="*/ 221 h 613"/>
                <a:gd name="T28" fmla="*/ 391 w 611"/>
                <a:gd name="T29" fmla="*/ 179 h 613"/>
                <a:gd name="T30" fmla="*/ 336 w 611"/>
                <a:gd name="T31" fmla="*/ 157 h 613"/>
                <a:gd name="T32" fmla="*/ 305 w 611"/>
                <a:gd name="T33" fmla="*/ 0 h 613"/>
                <a:gd name="T34" fmla="*/ 393 w 611"/>
                <a:gd name="T35" fmla="*/ 13 h 613"/>
                <a:gd name="T36" fmla="*/ 472 w 611"/>
                <a:gd name="T37" fmla="*/ 49 h 613"/>
                <a:gd name="T38" fmla="*/ 536 w 611"/>
                <a:gd name="T39" fmla="*/ 105 h 613"/>
                <a:gd name="T40" fmla="*/ 582 w 611"/>
                <a:gd name="T41" fmla="*/ 177 h 613"/>
                <a:gd name="T42" fmla="*/ 608 w 611"/>
                <a:gd name="T43" fmla="*/ 261 h 613"/>
                <a:gd name="T44" fmla="*/ 608 w 611"/>
                <a:gd name="T45" fmla="*/ 352 h 613"/>
                <a:gd name="T46" fmla="*/ 582 w 611"/>
                <a:gd name="T47" fmla="*/ 436 h 613"/>
                <a:gd name="T48" fmla="*/ 536 w 611"/>
                <a:gd name="T49" fmla="*/ 508 h 613"/>
                <a:gd name="T50" fmla="*/ 472 w 611"/>
                <a:gd name="T51" fmla="*/ 563 h 613"/>
                <a:gd name="T52" fmla="*/ 393 w 611"/>
                <a:gd name="T53" fmla="*/ 599 h 613"/>
                <a:gd name="T54" fmla="*/ 305 w 611"/>
                <a:gd name="T55" fmla="*/ 613 h 613"/>
                <a:gd name="T56" fmla="*/ 218 w 611"/>
                <a:gd name="T57" fmla="*/ 599 h 613"/>
                <a:gd name="T58" fmla="*/ 139 w 611"/>
                <a:gd name="T59" fmla="*/ 563 h 613"/>
                <a:gd name="T60" fmla="*/ 75 w 611"/>
                <a:gd name="T61" fmla="*/ 508 h 613"/>
                <a:gd name="T62" fmla="*/ 28 w 611"/>
                <a:gd name="T63" fmla="*/ 436 h 613"/>
                <a:gd name="T64" fmla="*/ 2 w 611"/>
                <a:gd name="T65" fmla="*/ 352 h 613"/>
                <a:gd name="T66" fmla="*/ 2 w 611"/>
                <a:gd name="T67" fmla="*/ 261 h 613"/>
                <a:gd name="T68" fmla="*/ 28 w 611"/>
                <a:gd name="T69" fmla="*/ 177 h 613"/>
                <a:gd name="T70" fmla="*/ 75 w 611"/>
                <a:gd name="T71" fmla="*/ 105 h 613"/>
                <a:gd name="T72" fmla="*/ 139 w 611"/>
                <a:gd name="T73" fmla="*/ 49 h 613"/>
                <a:gd name="T74" fmla="*/ 218 w 611"/>
                <a:gd name="T75" fmla="*/ 13 h 613"/>
                <a:gd name="T76" fmla="*/ 305 w 611"/>
                <a:gd name="T77" fmla="*/ 0 h 6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611" h="613">
                  <a:moveTo>
                    <a:pt x="305" y="153"/>
                  </a:moveTo>
                  <a:lnTo>
                    <a:pt x="275" y="157"/>
                  </a:lnTo>
                  <a:lnTo>
                    <a:pt x="246" y="165"/>
                  </a:lnTo>
                  <a:lnTo>
                    <a:pt x="220" y="179"/>
                  </a:lnTo>
                  <a:lnTo>
                    <a:pt x="197" y="199"/>
                  </a:lnTo>
                  <a:lnTo>
                    <a:pt x="178" y="221"/>
                  </a:lnTo>
                  <a:lnTo>
                    <a:pt x="165" y="247"/>
                  </a:lnTo>
                  <a:lnTo>
                    <a:pt x="156" y="275"/>
                  </a:lnTo>
                  <a:lnTo>
                    <a:pt x="152" y="307"/>
                  </a:lnTo>
                  <a:lnTo>
                    <a:pt x="156" y="337"/>
                  </a:lnTo>
                  <a:lnTo>
                    <a:pt x="165" y="366"/>
                  </a:lnTo>
                  <a:lnTo>
                    <a:pt x="178" y="392"/>
                  </a:lnTo>
                  <a:lnTo>
                    <a:pt x="197" y="415"/>
                  </a:lnTo>
                  <a:lnTo>
                    <a:pt x="220" y="433"/>
                  </a:lnTo>
                  <a:lnTo>
                    <a:pt x="246" y="448"/>
                  </a:lnTo>
                  <a:lnTo>
                    <a:pt x="275" y="457"/>
                  </a:lnTo>
                  <a:lnTo>
                    <a:pt x="305" y="459"/>
                  </a:lnTo>
                  <a:lnTo>
                    <a:pt x="336" y="457"/>
                  </a:lnTo>
                  <a:lnTo>
                    <a:pt x="365" y="448"/>
                  </a:lnTo>
                  <a:lnTo>
                    <a:pt x="391" y="433"/>
                  </a:lnTo>
                  <a:lnTo>
                    <a:pt x="413" y="415"/>
                  </a:lnTo>
                  <a:lnTo>
                    <a:pt x="433" y="392"/>
                  </a:lnTo>
                  <a:lnTo>
                    <a:pt x="446" y="366"/>
                  </a:lnTo>
                  <a:lnTo>
                    <a:pt x="455" y="337"/>
                  </a:lnTo>
                  <a:lnTo>
                    <a:pt x="458" y="307"/>
                  </a:lnTo>
                  <a:lnTo>
                    <a:pt x="455" y="275"/>
                  </a:lnTo>
                  <a:lnTo>
                    <a:pt x="446" y="247"/>
                  </a:lnTo>
                  <a:lnTo>
                    <a:pt x="433" y="221"/>
                  </a:lnTo>
                  <a:lnTo>
                    <a:pt x="413" y="199"/>
                  </a:lnTo>
                  <a:lnTo>
                    <a:pt x="391" y="179"/>
                  </a:lnTo>
                  <a:lnTo>
                    <a:pt x="365" y="165"/>
                  </a:lnTo>
                  <a:lnTo>
                    <a:pt x="336" y="157"/>
                  </a:lnTo>
                  <a:lnTo>
                    <a:pt x="305" y="153"/>
                  </a:lnTo>
                  <a:close/>
                  <a:moveTo>
                    <a:pt x="305" y="0"/>
                  </a:moveTo>
                  <a:lnTo>
                    <a:pt x="350" y="3"/>
                  </a:lnTo>
                  <a:lnTo>
                    <a:pt x="393" y="13"/>
                  </a:lnTo>
                  <a:lnTo>
                    <a:pt x="434" y="28"/>
                  </a:lnTo>
                  <a:lnTo>
                    <a:pt x="472" y="49"/>
                  </a:lnTo>
                  <a:lnTo>
                    <a:pt x="506" y="75"/>
                  </a:lnTo>
                  <a:lnTo>
                    <a:pt x="536" y="105"/>
                  </a:lnTo>
                  <a:lnTo>
                    <a:pt x="562" y="140"/>
                  </a:lnTo>
                  <a:lnTo>
                    <a:pt x="582" y="177"/>
                  </a:lnTo>
                  <a:lnTo>
                    <a:pt x="598" y="218"/>
                  </a:lnTo>
                  <a:lnTo>
                    <a:pt x="608" y="261"/>
                  </a:lnTo>
                  <a:lnTo>
                    <a:pt x="611" y="307"/>
                  </a:lnTo>
                  <a:lnTo>
                    <a:pt x="608" y="352"/>
                  </a:lnTo>
                  <a:lnTo>
                    <a:pt x="598" y="395"/>
                  </a:lnTo>
                  <a:lnTo>
                    <a:pt x="582" y="436"/>
                  </a:lnTo>
                  <a:lnTo>
                    <a:pt x="562" y="473"/>
                  </a:lnTo>
                  <a:lnTo>
                    <a:pt x="536" y="508"/>
                  </a:lnTo>
                  <a:lnTo>
                    <a:pt x="506" y="537"/>
                  </a:lnTo>
                  <a:lnTo>
                    <a:pt x="472" y="563"/>
                  </a:lnTo>
                  <a:lnTo>
                    <a:pt x="434" y="585"/>
                  </a:lnTo>
                  <a:lnTo>
                    <a:pt x="393" y="599"/>
                  </a:lnTo>
                  <a:lnTo>
                    <a:pt x="350" y="610"/>
                  </a:lnTo>
                  <a:lnTo>
                    <a:pt x="305" y="613"/>
                  </a:lnTo>
                  <a:lnTo>
                    <a:pt x="260" y="610"/>
                  </a:lnTo>
                  <a:lnTo>
                    <a:pt x="218" y="599"/>
                  </a:lnTo>
                  <a:lnTo>
                    <a:pt x="177" y="585"/>
                  </a:lnTo>
                  <a:lnTo>
                    <a:pt x="139" y="563"/>
                  </a:lnTo>
                  <a:lnTo>
                    <a:pt x="105" y="537"/>
                  </a:lnTo>
                  <a:lnTo>
                    <a:pt x="75" y="508"/>
                  </a:lnTo>
                  <a:lnTo>
                    <a:pt x="49" y="473"/>
                  </a:lnTo>
                  <a:lnTo>
                    <a:pt x="28" y="436"/>
                  </a:lnTo>
                  <a:lnTo>
                    <a:pt x="13" y="395"/>
                  </a:lnTo>
                  <a:lnTo>
                    <a:pt x="2" y="352"/>
                  </a:lnTo>
                  <a:lnTo>
                    <a:pt x="0" y="307"/>
                  </a:lnTo>
                  <a:lnTo>
                    <a:pt x="2" y="261"/>
                  </a:lnTo>
                  <a:lnTo>
                    <a:pt x="13" y="218"/>
                  </a:lnTo>
                  <a:lnTo>
                    <a:pt x="28" y="177"/>
                  </a:lnTo>
                  <a:lnTo>
                    <a:pt x="49" y="140"/>
                  </a:lnTo>
                  <a:lnTo>
                    <a:pt x="75" y="105"/>
                  </a:lnTo>
                  <a:lnTo>
                    <a:pt x="105" y="75"/>
                  </a:lnTo>
                  <a:lnTo>
                    <a:pt x="139" y="49"/>
                  </a:lnTo>
                  <a:lnTo>
                    <a:pt x="177" y="28"/>
                  </a:lnTo>
                  <a:lnTo>
                    <a:pt x="218" y="13"/>
                  </a:lnTo>
                  <a:lnTo>
                    <a:pt x="260" y="3"/>
                  </a:lnTo>
                  <a:lnTo>
                    <a:pt x="30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8">
              <a:extLst>
                <a:ext uri="{FF2B5EF4-FFF2-40B4-BE49-F238E27FC236}">
                  <a16:creationId xmlns:a16="http://schemas.microsoft.com/office/drawing/2014/main" id="{772120AB-F330-4B15-81A8-53D1E1E3CD89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-895350" y="2176463"/>
              <a:ext cx="322263" cy="323850"/>
            </a:xfrm>
            <a:custGeom>
              <a:avLst/>
              <a:gdLst>
                <a:gd name="T0" fmla="*/ 275 w 611"/>
                <a:gd name="T1" fmla="*/ 157 h 613"/>
                <a:gd name="T2" fmla="*/ 220 w 611"/>
                <a:gd name="T3" fmla="*/ 179 h 613"/>
                <a:gd name="T4" fmla="*/ 178 w 611"/>
                <a:gd name="T5" fmla="*/ 221 h 613"/>
                <a:gd name="T6" fmla="*/ 156 w 611"/>
                <a:gd name="T7" fmla="*/ 277 h 613"/>
                <a:gd name="T8" fmla="*/ 156 w 611"/>
                <a:gd name="T9" fmla="*/ 337 h 613"/>
                <a:gd name="T10" fmla="*/ 178 w 611"/>
                <a:gd name="T11" fmla="*/ 393 h 613"/>
                <a:gd name="T12" fmla="*/ 220 w 611"/>
                <a:gd name="T13" fmla="*/ 433 h 613"/>
                <a:gd name="T14" fmla="*/ 275 w 611"/>
                <a:gd name="T15" fmla="*/ 457 h 613"/>
                <a:gd name="T16" fmla="*/ 336 w 611"/>
                <a:gd name="T17" fmla="*/ 457 h 613"/>
                <a:gd name="T18" fmla="*/ 391 w 611"/>
                <a:gd name="T19" fmla="*/ 433 h 613"/>
                <a:gd name="T20" fmla="*/ 433 w 611"/>
                <a:gd name="T21" fmla="*/ 393 h 613"/>
                <a:gd name="T22" fmla="*/ 455 w 611"/>
                <a:gd name="T23" fmla="*/ 337 h 613"/>
                <a:gd name="T24" fmla="*/ 455 w 611"/>
                <a:gd name="T25" fmla="*/ 277 h 613"/>
                <a:gd name="T26" fmla="*/ 433 w 611"/>
                <a:gd name="T27" fmla="*/ 221 h 613"/>
                <a:gd name="T28" fmla="*/ 391 w 611"/>
                <a:gd name="T29" fmla="*/ 179 h 613"/>
                <a:gd name="T30" fmla="*/ 336 w 611"/>
                <a:gd name="T31" fmla="*/ 157 h 613"/>
                <a:gd name="T32" fmla="*/ 305 w 611"/>
                <a:gd name="T33" fmla="*/ 0 h 613"/>
                <a:gd name="T34" fmla="*/ 393 w 611"/>
                <a:gd name="T35" fmla="*/ 13 h 613"/>
                <a:gd name="T36" fmla="*/ 472 w 611"/>
                <a:gd name="T37" fmla="*/ 50 h 613"/>
                <a:gd name="T38" fmla="*/ 536 w 611"/>
                <a:gd name="T39" fmla="*/ 106 h 613"/>
                <a:gd name="T40" fmla="*/ 582 w 611"/>
                <a:gd name="T41" fmla="*/ 177 h 613"/>
                <a:gd name="T42" fmla="*/ 608 w 611"/>
                <a:gd name="T43" fmla="*/ 262 h 613"/>
                <a:gd name="T44" fmla="*/ 608 w 611"/>
                <a:gd name="T45" fmla="*/ 352 h 613"/>
                <a:gd name="T46" fmla="*/ 582 w 611"/>
                <a:gd name="T47" fmla="*/ 436 h 613"/>
                <a:gd name="T48" fmla="*/ 536 w 611"/>
                <a:gd name="T49" fmla="*/ 508 h 613"/>
                <a:gd name="T50" fmla="*/ 472 w 611"/>
                <a:gd name="T51" fmla="*/ 564 h 613"/>
                <a:gd name="T52" fmla="*/ 393 w 611"/>
                <a:gd name="T53" fmla="*/ 601 h 613"/>
                <a:gd name="T54" fmla="*/ 305 w 611"/>
                <a:gd name="T55" fmla="*/ 613 h 613"/>
                <a:gd name="T56" fmla="*/ 218 w 611"/>
                <a:gd name="T57" fmla="*/ 601 h 613"/>
                <a:gd name="T58" fmla="*/ 139 w 611"/>
                <a:gd name="T59" fmla="*/ 564 h 613"/>
                <a:gd name="T60" fmla="*/ 75 w 611"/>
                <a:gd name="T61" fmla="*/ 508 h 613"/>
                <a:gd name="T62" fmla="*/ 28 w 611"/>
                <a:gd name="T63" fmla="*/ 436 h 613"/>
                <a:gd name="T64" fmla="*/ 2 w 611"/>
                <a:gd name="T65" fmla="*/ 352 h 613"/>
                <a:gd name="T66" fmla="*/ 2 w 611"/>
                <a:gd name="T67" fmla="*/ 262 h 613"/>
                <a:gd name="T68" fmla="*/ 28 w 611"/>
                <a:gd name="T69" fmla="*/ 177 h 613"/>
                <a:gd name="T70" fmla="*/ 75 w 611"/>
                <a:gd name="T71" fmla="*/ 106 h 613"/>
                <a:gd name="T72" fmla="*/ 139 w 611"/>
                <a:gd name="T73" fmla="*/ 50 h 613"/>
                <a:gd name="T74" fmla="*/ 218 w 611"/>
                <a:gd name="T75" fmla="*/ 13 h 613"/>
                <a:gd name="T76" fmla="*/ 305 w 611"/>
                <a:gd name="T77" fmla="*/ 0 h 6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611" h="613">
                  <a:moveTo>
                    <a:pt x="305" y="153"/>
                  </a:moveTo>
                  <a:lnTo>
                    <a:pt x="275" y="157"/>
                  </a:lnTo>
                  <a:lnTo>
                    <a:pt x="246" y="166"/>
                  </a:lnTo>
                  <a:lnTo>
                    <a:pt x="220" y="179"/>
                  </a:lnTo>
                  <a:lnTo>
                    <a:pt x="197" y="199"/>
                  </a:lnTo>
                  <a:lnTo>
                    <a:pt x="178" y="221"/>
                  </a:lnTo>
                  <a:lnTo>
                    <a:pt x="165" y="247"/>
                  </a:lnTo>
                  <a:lnTo>
                    <a:pt x="156" y="277"/>
                  </a:lnTo>
                  <a:lnTo>
                    <a:pt x="152" y="306"/>
                  </a:lnTo>
                  <a:lnTo>
                    <a:pt x="156" y="337"/>
                  </a:lnTo>
                  <a:lnTo>
                    <a:pt x="165" y="367"/>
                  </a:lnTo>
                  <a:lnTo>
                    <a:pt x="178" y="393"/>
                  </a:lnTo>
                  <a:lnTo>
                    <a:pt x="197" y="415"/>
                  </a:lnTo>
                  <a:lnTo>
                    <a:pt x="220" y="433"/>
                  </a:lnTo>
                  <a:lnTo>
                    <a:pt x="246" y="448"/>
                  </a:lnTo>
                  <a:lnTo>
                    <a:pt x="275" y="457"/>
                  </a:lnTo>
                  <a:lnTo>
                    <a:pt x="305" y="461"/>
                  </a:lnTo>
                  <a:lnTo>
                    <a:pt x="336" y="457"/>
                  </a:lnTo>
                  <a:lnTo>
                    <a:pt x="365" y="448"/>
                  </a:lnTo>
                  <a:lnTo>
                    <a:pt x="391" y="433"/>
                  </a:lnTo>
                  <a:lnTo>
                    <a:pt x="413" y="415"/>
                  </a:lnTo>
                  <a:lnTo>
                    <a:pt x="433" y="393"/>
                  </a:lnTo>
                  <a:lnTo>
                    <a:pt x="446" y="367"/>
                  </a:lnTo>
                  <a:lnTo>
                    <a:pt x="455" y="337"/>
                  </a:lnTo>
                  <a:lnTo>
                    <a:pt x="458" y="306"/>
                  </a:lnTo>
                  <a:lnTo>
                    <a:pt x="455" y="277"/>
                  </a:lnTo>
                  <a:lnTo>
                    <a:pt x="446" y="247"/>
                  </a:lnTo>
                  <a:lnTo>
                    <a:pt x="433" y="221"/>
                  </a:lnTo>
                  <a:lnTo>
                    <a:pt x="413" y="199"/>
                  </a:lnTo>
                  <a:lnTo>
                    <a:pt x="391" y="179"/>
                  </a:lnTo>
                  <a:lnTo>
                    <a:pt x="365" y="166"/>
                  </a:lnTo>
                  <a:lnTo>
                    <a:pt x="336" y="157"/>
                  </a:lnTo>
                  <a:lnTo>
                    <a:pt x="305" y="153"/>
                  </a:lnTo>
                  <a:close/>
                  <a:moveTo>
                    <a:pt x="305" y="0"/>
                  </a:moveTo>
                  <a:lnTo>
                    <a:pt x="350" y="3"/>
                  </a:lnTo>
                  <a:lnTo>
                    <a:pt x="393" y="13"/>
                  </a:lnTo>
                  <a:lnTo>
                    <a:pt x="434" y="29"/>
                  </a:lnTo>
                  <a:lnTo>
                    <a:pt x="472" y="50"/>
                  </a:lnTo>
                  <a:lnTo>
                    <a:pt x="506" y="76"/>
                  </a:lnTo>
                  <a:lnTo>
                    <a:pt x="536" y="106"/>
                  </a:lnTo>
                  <a:lnTo>
                    <a:pt x="562" y="140"/>
                  </a:lnTo>
                  <a:lnTo>
                    <a:pt x="582" y="177"/>
                  </a:lnTo>
                  <a:lnTo>
                    <a:pt x="598" y="219"/>
                  </a:lnTo>
                  <a:lnTo>
                    <a:pt x="608" y="262"/>
                  </a:lnTo>
                  <a:lnTo>
                    <a:pt x="611" y="306"/>
                  </a:lnTo>
                  <a:lnTo>
                    <a:pt x="608" y="352"/>
                  </a:lnTo>
                  <a:lnTo>
                    <a:pt x="598" y="395"/>
                  </a:lnTo>
                  <a:lnTo>
                    <a:pt x="582" y="436"/>
                  </a:lnTo>
                  <a:lnTo>
                    <a:pt x="562" y="474"/>
                  </a:lnTo>
                  <a:lnTo>
                    <a:pt x="536" y="508"/>
                  </a:lnTo>
                  <a:lnTo>
                    <a:pt x="506" y="538"/>
                  </a:lnTo>
                  <a:lnTo>
                    <a:pt x="472" y="564"/>
                  </a:lnTo>
                  <a:lnTo>
                    <a:pt x="434" y="585"/>
                  </a:lnTo>
                  <a:lnTo>
                    <a:pt x="393" y="601"/>
                  </a:lnTo>
                  <a:lnTo>
                    <a:pt x="350" y="610"/>
                  </a:lnTo>
                  <a:lnTo>
                    <a:pt x="305" y="613"/>
                  </a:lnTo>
                  <a:lnTo>
                    <a:pt x="260" y="610"/>
                  </a:lnTo>
                  <a:lnTo>
                    <a:pt x="218" y="601"/>
                  </a:lnTo>
                  <a:lnTo>
                    <a:pt x="177" y="585"/>
                  </a:lnTo>
                  <a:lnTo>
                    <a:pt x="139" y="564"/>
                  </a:lnTo>
                  <a:lnTo>
                    <a:pt x="105" y="538"/>
                  </a:lnTo>
                  <a:lnTo>
                    <a:pt x="75" y="508"/>
                  </a:lnTo>
                  <a:lnTo>
                    <a:pt x="49" y="474"/>
                  </a:lnTo>
                  <a:lnTo>
                    <a:pt x="28" y="436"/>
                  </a:lnTo>
                  <a:lnTo>
                    <a:pt x="13" y="395"/>
                  </a:lnTo>
                  <a:lnTo>
                    <a:pt x="2" y="352"/>
                  </a:lnTo>
                  <a:lnTo>
                    <a:pt x="0" y="306"/>
                  </a:lnTo>
                  <a:lnTo>
                    <a:pt x="2" y="262"/>
                  </a:lnTo>
                  <a:lnTo>
                    <a:pt x="13" y="219"/>
                  </a:lnTo>
                  <a:lnTo>
                    <a:pt x="28" y="177"/>
                  </a:lnTo>
                  <a:lnTo>
                    <a:pt x="49" y="140"/>
                  </a:lnTo>
                  <a:lnTo>
                    <a:pt x="75" y="106"/>
                  </a:lnTo>
                  <a:lnTo>
                    <a:pt x="105" y="76"/>
                  </a:lnTo>
                  <a:lnTo>
                    <a:pt x="139" y="50"/>
                  </a:lnTo>
                  <a:lnTo>
                    <a:pt x="177" y="29"/>
                  </a:lnTo>
                  <a:lnTo>
                    <a:pt x="218" y="13"/>
                  </a:lnTo>
                  <a:lnTo>
                    <a:pt x="260" y="3"/>
                  </a:lnTo>
                  <a:lnTo>
                    <a:pt x="30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9">
              <a:extLst>
                <a:ext uri="{FF2B5EF4-FFF2-40B4-BE49-F238E27FC236}">
                  <a16:creationId xmlns:a16="http://schemas.microsoft.com/office/drawing/2014/main" id="{7B26BCBA-53A4-4ADA-8231-534E390781FC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-895350" y="2662238"/>
              <a:ext cx="322263" cy="325438"/>
            </a:xfrm>
            <a:custGeom>
              <a:avLst/>
              <a:gdLst>
                <a:gd name="T0" fmla="*/ 275 w 611"/>
                <a:gd name="T1" fmla="*/ 156 h 613"/>
                <a:gd name="T2" fmla="*/ 220 w 611"/>
                <a:gd name="T3" fmla="*/ 180 h 613"/>
                <a:gd name="T4" fmla="*/ 178 w 611"/>
                <a:gd name="T5" fmla="*/ 220 h 613"/>
                <a:gd name="T6" fmla="*/ 156 w 611"/>
                <a:gd name="T7" fmla="*/ 276 h 613"/>
                <a:gd name="T8" fmla="*/ 156 w 611"/>
                <a:gd name="T9" fmla="*/ 338 h 613"/>
                <a:gd name="T10" fmla="*/ 178 w 611"/>
                <a:gd name="T11" fmla="*/ 392 h 613"/>
                <a:gd name="T12" fmla="*/ 220 w 611"/>
                <a:gd name="T13" fmla="*/ 434 h 613"/>
                <a:gd name="T14" fmla="*/ 275 w 611"/>
                <a:gd name="T15" fmla="*/ 456 h 613"/>
                <a:gd name="T16" fmla="*/ 336 w 611"/>
                <a:gd name="T17" fmla="*/ 456 h 613"/>
                <a:gd name="T18" fmla="*/ 391 w 611"/>
                <a:gd name="T19" fmla="*/ 434 h 613"/>
                <a:gd name="T20" fmla="*/ 433 w 611"/>
                <a:gd name="T21" fmla="*/ 392 h 613"/>
                <a:gd name="T22" fmla="*/ 455 w 611"/>
                <a:gd name="T23" fmla="*/ 338 h 613"/>
                <a:gd name="T24" fmla="*/ 455 w 611"/>
                <a:gd name="T25" fmla="*/ 276 h 613"/>
                <a:gd name="T26" fmla="*/ 433 w 611"/>
                <a:gd name="T27" fmla="*/ 220 h 613"/>
                <a:gd name="T28" fmla="*/ 391 w 611"/>
                <a:gd name="T29" fmla="*/ 180 h 613"/>
                <a:gd name="T30" fmla="*/ 336 w 611"/>
                <a:gd name="T31" fmla="*/ 156 h 613"/>
                <a:gd name="T32" fmla="*/ 305 w 611"/>
                <a:gd name="T33" fmla="*/ 0 h 613"/>
                <a:gd name="T34" fmla="*/ 393 w 611"/>
                <a:gd name="T35" fmla="*/ 13 h 613"/>
                <a:gd name="T36" fmla="*/ 472 w 611"/>
                <a:gd name="T37" fmla="*/ 50 h 613"/>
                <a:gd name="T38" fmla="*/ 536 w 611"/>
                <a:gd name="T39" fmla="*/ 105 h 613"/>
                <a:gd name="T40" fmla="*/ 582 w 611"/>
                <a:gd name="T41" fmla="*/ 177 h 613"/>
                <a:gd name="T42" fmla="*/ 608 w 611"/>
                <a:gd name="T43" fmla="*/ 261 h 613"/>
                <a:gd name="T44" fmla="*/ 608 w 611"/>
                <a:gd name="T45" fmla="*/ 351 h 613"/>
                <a:gd name="T46" fmla="*/ 582 w 611"/>
                <a:gd name="T47" fmla="*/ 436 h 613"/>
                <a:gd name="T48" fmla="*/ 536 w 611"/>
                <a:gd name="T49" fmla="*/ 507 h 613"/>
                <a:gd name="T50" fmla="*/ 472 w 611"/>
                <a:gd name="T51" fmla="*/ 564 h 613"/>
                <a:gd name="T52" fmla="*/ 393 w 611"/>
                <a:gd name="T53" fmla="*/ 600 h 613"/>
                <a:gd name="T54" fmla="*/ 305 w 611"/>
                <a:gd name="T55" fmla="*/ 613 h 613"/>
                <a:gd name="T56" fmla="*/ 218 w 611"/>
                <a:gd name="T57" fmla="*/ 600 h 613"/>
                <a:gd name="T58" fmla="*/ 139 w 611"/>
                <a:gd name="T59" fmla="*/ 564 h 613"/>
                <a:gd name="T60" fmla="*/ 75 w 611"/>
                <a:gd name="T61" fmla="*/ 507 h 613"/>
                <a:gd name="T62" fmla="*/ 28 w 611"/>
                <a:gd name="T63" fmla="*/ 436 h 613"/>
                <a:gd name="T64" fmla="*/ 2 w 611"/>
                <a:gd name="T65" fmla="*/ 351 h 613"/>
                <a:gd name="T66" fmla="*/ 2 w 611"/>
                <a:gd name="T67" fmla="*/ 261 h 613"/>
                <a:gd name="T68" fmla="*/ 28 w 611"/>
                <a:gd name="T69" fmla="*/ 177 h 613"/>
                <a:gd name="T70" fmla="*/ 75 w 611"/>
                <a:gd name="T71" fmla="*/ 105 h 613"/>
                <a:gd name="T72" fmla="*/ 139 w 611"/>
                <a:gd name="T73" fmla="*/ 50 h 613"/>
                <a:gd name="T74" fmla="*/ 218 w 611"/>
                <a:gd name="T75" fmla="*/ 13 h 613"/>
                <a:gd name="T76" fmla="*/ 305 w 611"/>
                <a:gd name="T77" fmla="*/ 0 h 6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611" h="613">
                  <a:moveTo>
                    <a:pt x="305" y="154"/>
                  </a:moveTo>
                  <a:lnTo>
                    <a:pt x="275" y="156"/>
                  </a:lnTo>
                  <a:lnTo>
                    <a:pt x="246" y="165"/>
                  </a:lnTo>
                  <a:lnTo>
                    <a:pt x="220" y="180"/>
                  </a:lnTo>
                  <a:lnTo>
                    <a:pt x="197" y="198"/>
                  </a:lnTo>
                  <a:lnTo>
                    <a:pt x="178" y="220"/>
                  </a:lnTo>
                  <a:lnTo>
                    <a:pt x="165" y="246"/>
                  </a:lnTo>
                  <a:lnTo>
                    <a:pt x="156" y="276"/>
                  </a:lnTo>
                  <a:lnTo>
                    <a:pt x="152" y="306"/>
                  </a:lnTo>
                  <a:lnTo>
                    <a:pt x="156" y="338"/>
                  </a:lnTo>
                  <a:lnTo>
                    <a:pt x="165" y="366"/>
                  </a:lnTo>
                  <a:lnTo>
                    <a:pt x="178" y="392"/>
                  </a:lnTo>
                  <a:lnTo>
                    <a:pt x="197" y="414"/>
                  </a:lnTo>
                  <a:lnTo>
                    <a:pt x="220" y="434"/>
                  </a:lnTo>
                  <a:lnTo>
                    <a:pt x="246" y="447"/>
                  </a:lnTo>
                  <a:lnTo>
                    <a:pt x="275" y="456"/>
                  </a:lnTo>
                  <a:lnTo>
                    <a:pt x="305" y="460"/>
                  </a:lnTo>
                  <a:lnTo>
                    <a:pt x="336" y="456"/>
                  </a:lnTo>
                  <a:lnTo>
                    <a:pt x="365" y="447"/>
                  </a:lnTo>
                  <a:lnTo>
                    <a:pt x="391" y="434"/>
                  </a:lnTo>
                  <a:lnTo>
                    <a:pt x="413" y="414"/>
                  </a:lnTo>
                  <a:lnTo>
                    <a:pt x="433" y="392"/>
                  </a:lnTo>
                  <a:lnTo>
                    <a:pt x="446" y="366"/>
                  </a:lnTo>
                  <a:lnTo>
                    <a:pt x="455" y="338"/>
                  </a:lnTo>
                  <a:lnTo>
                    <a:pt x="458" y="306"/>
                  </a:lnTo>
                  <a:lnTo>
                    <a:pt x="455" y="276"/>
                  </a:lnTo>
                  <a:lnTo>
                    <a:pt x="446" y="246"/>
                  </a:lnTo>
                  <a:lnTo>
                    <a:pt x="433" y="220"/>
                  </a:lnTo>
                  <a:lnTo>
                    <a:pt x="413" y="198"/>
                  </a:lnTo>
                  <a:lnTo>
                    <a:pt x="391" y="180"/>
                  </a:lnTo>
                  <a:lnTo>
                    <a:pt x="365" y="165"/>
                  </a:lnTo>
                  <a:lnTo>
                    <a:pt x="336" y="156"/>
                  </a:lnTo>
                  <a:lnTo>
                    <a:pt x="305" y="154"/>
                  </a:lnTo>
                  <a:close/>
                  <a:moveTo>
                    <a:pt x="305" y="0"/>
                  </a:moveTo>
                  <a:lnTo>
                    <a:pt x="350" y="3"/>
                  </a:lnTo>
                  <a:lnTo>
                    <a:pt x="393" y="13"/>
                  </a:lnTo>
                  <a:lnTo>
                    <a:pt x="434" y="28"/>
                  </a:lnTo>
                  <a:lnTo>
                    <a:pt x="472" y="50"/>
                  </a:lnTo>
                  <a:lnTo>
                    <a:pt x="506" y="75"/>
                  </a:lnTo>
                  <a:lnTo>
                    <a:pt x="536" y="105"/>
                  </a:lnTo>
                  <a:lnTo>
                    <a:pt x="562" y="140"/>
                  </a:lnTo>
                  <a:lnTo>
                    <a:pt x="582" y="177"/>
                  </a:lnTo>
                  <a:lnTo>
                    <a:pt x="598" y="218"/>
                  </a:lnTo>
                  <a:lnTo>
                    <a:pt x="608" y="261"/>
                  </a:lnTo>
                  <a:lnTo>
                    <a:pt x="611" y="306"/>
                  </a:lnTo>
                  <a:lnTo>
                    <a:pt x="608" y="351"/>
                  </a:lnTo>
                  <a:lnTo>
                    <a:pt x="598" y="395"/>
                  </a:lnTo>
                  <a:lnTo>
                    <a:pt x="582" y="436"/>
                  </a:lnTo>
                  <a:lnTo>
                    <a:pt x="562" y="473"/>
                  </a:lnTo>
                  <a:lnTo>
                    <a:pt x="536" y="507"/>
                  </a:lnTo>
                  <a:lnTo>
                    <a:pt x="506" y="538"/>
                  </a:lnTo>
                  <a:lnTo>
                    <a:pt x="472" y="564"/>
                  </a:lnTo>
                  <a:lnTo>
                    <a:pt x="434" y="585"/>
                  </a:lnTo>
                  <a:lnTo>
                    <a:pt x="393" y="600"/>
                  </a:lnTo>
                  <a:lnTo>
                    <a:pt x="350" y="610"/>
                  </a:lnTo>
                  <a:lnTo>
                    <a:pt x="305" y="613"/>
                  </a:lnTo>
                  <a:lnTo>
                    <a:pt x="260" y="610"/>
                  </a:lnTo>
                  <a:lnTo>
                    <a:pt x="218" y="600"/>
                  </a:lnTo>
                  <a:lnTo>
                    <a:pt x="177" y="585"/>
                  </a:lnTo>
                  <a:lnTo>
                    <a:pt x="139" y="564"/>
                  </a:lnTo>
                  <a:lnTo>
                    <a:pt x="105" y="538"/>
                  </a:lnTo>
                  <a:lnTo>
                    <a:pt x="75" y="507"/>
                  </a:lnTo>
                  <a:lnTo>
                    <a:pt x="49" y="473"/>
                  </a:lnTo>
                  <a:lnTo>
                    <a:pt x="28" y="436"/>
                  </a:lnTo>
                  <a:lnTo>
                    <a:pt x="13" y="395"/>
                  </a:lnTo>
                  <a:lnTo>
                    <a:pt x="2" y="351"/>
                  </a:lnTo>
                  <a:lnTo>
                    <a:pt x="0" y="306"/>
                  </a:lnTo>
                  <a:lnTo>
                    <a:pt x="2" y="261"/>
                  </a:lnTo>
                  <a:lnTo>
                    <a:pt x="13" y="218"/>
                  </a:lnTo>
                  <a:lnTo>
                    <a:pt x="28" y="177"/>
                  </a:lnTo>
                  <a:lnTo>
                    <a:pt x="49" y="140"/>
                  </a:lnTo>
                  <a:lnTo>
                    <a:pt x="75" y="105"/>
                  </a:lnTo>
                  <a:lnTo>
                    <a:pt x="105" y="75"/>
                  </a:lnTo>
                  <a:lnTo>
                    <a:pt x="139" y="50"/>
                  </a:lnTo>
                  <a:lnTo>
                    <a:pt x="177" y="28"/>
                  </a:lnTo>
                  <a:lnTo>
                    <a:pt x="218" y="13"/>
                  </a:lnTo>
                  <a:lnTo>
                    <a:pt x="260" y="3"/>
                  </a:lnTo>
                  <a:lnTo>
                    <a:pt x="30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0">
              <a:extLst>
                <a:ext uri="{FF2B5EF4-FFF2-40B4-BE49-F238E27FC236}">
                  <a16:creationId xmlns:a16="http://schemas.microsoft.com/office/drawing/2014/main" id="{0A2CF598-03C8-42DA-B803-0D7C65AD68B6}"/>
                </a:ext>
              </a:extLst>
            </p:cNvPr>
            <p:cNvSpPr>
              <a:spLocks/>
            </p:cNvSpPr>
            <p:nvPr/>
          </p:nvSpPr>
          <p:spPr bwMode="auto">
            <a:xfrm>
              <a:off x="-411163" y="2297113"/>
              <a:ext cx="808038" cy="82550"/>
            </a:xfrm>
            <a:custGeom>
              <a:avLst/>
              <a:gdLst>
                <a:gd name="T0" fmla="*/ 76 w 1527"/>
                <a:gd name="T1" fmla="*/ 0 h 154"/>
                <a:gd name="T2" fmla="*/ 1451 w 1527"/>
                <a:gd name="T3" fmla="*/ 0 h 154"/>
                <a:gd name="T4" fmla="*/ 1471 w 1527"/>
                <a:gd name="T5" fmla="*/ 4 h 154"/>
                <a:gd name="T6" fmla="*/ 1490 w 1527"/>
                <a:gd name="T7" fmla="*/ 10 h 154"/>
                <a:gd name="T8" fmla="*/ 1505 w 1527"/>
                <a:gd name="T9" fmla="*/ 23 h 154"/>
                <a:gd name="T10" fmla="*/ 1517 w 1527"/>
                <a:gd name="T11" fmla="*/ 39 h 154"/>
                <a:gd name="T12" fmla="*/ 1525 w 1527"/>
                <a:gd name="T13" fmla="*/ 57 h 154"/>
                <a:gd name="T14" fmla="*/ 1527 w 1527"/>
                <a:gd name="T15" fmla="*/ 76 h 154"/>
                <a:gd name="T16" fmla="*/ 1525 w 1527"/>
                <a:gd name="T17" fmla="*/ 97 h 154"/>
                <a:gd name="T18" fmla="*/ 1517 w 1527"/>
                <a:gd name="T19" fmla="*/ 115 h 154"/>
                <a:gd name="T20" fmla="*/ 1505 w 1527"/>
                <a:gd name="T21" fmla="*/ 131 h 154"/>
                <a:gd name="T22" fmla="*/ 1490 w 1527"/>
                <a:gd name="T23" fmla="*/ 144 h 154"/>
                <a:gd name="T24" fmla="*/ 1471 w 1527"/>
                <a:gd name="T25" fmla="*/ 150 h 154"/>
                <a:gd name="T26" fmla="*/ 1451 w 1527"/>
                <a:gd name="T27" fmla="*/ 154 h 154"/>
                <a:gd name="T28" fmla="*/ 76 w 1527"/>
                <a:gd name="T29" fmla="*/ 154 h 154"/>
                <a:gd name="T30" fmla="*/ 56 w 1527"/>
                <a:gd name="T31" fmla="*/ 150 h 154"/>
                <a:gd name="T32" fmla="*/ 38 w 1527"/>
                <a:gd name="T33" fmla="*/ 144 h 154"/>
                <a:gd name="T34" fmla="*/ 22 w 1527"/>
                <a:gd name="T35" fmla="*/ 131 h 154"/>
                <a:gd name="T36" fmla="*/ 10 w 1527"/>
                <a:gd name="T37" fmla="*/ 115 h 154"/>
                <a:gd name="T38" fmla="*/ 2 w 1527"/>
                <a:gd name="T39" fmla="*/ 97 h 154"/>
                <a:gd name="T40" fmla="*/ 0 w 1527"/>
                <a:gd name="T41" fmla="*/ 76 h 154"/>
                <a:gd name="T42" fmla="*/ 2 w 1527"/>
                <a:gd name="T43" fmla="*/ 57 h 154"/>
                <a:gd name="T44" fmla="*/ 10 w 1527"/>
                <a:gd name="T45" fmla="*/ 39 h 154"/>
                <a:gd name="T46" fmla="*/ 22 w 1527"/>
                <a:gd name="T47" fmla="*/ 23 h 154"/>
                <a:gd name="T48" fmla="*/ 38 w 1527"/>
                <a:gd name="T49" fmla="*/ 10 h 154"/>
                <a:gd name="T50" fmla="*/ 56 w 1527"/>
                <a:gd name="T51" fmla="*/ 4 h 154"/>
                <a:gd name="T52" fmla="*/ 76 w 1527"/>
                <a:gd name="T53" fmla="*/ 0 h 1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527" h="154">
                  <a:moveTo>
                    <a:pt x="76" y="0"/>
                  </a:moveTo>
                  <a:lnTo>
                    <a:pt x="1451" y="0"/>
                  </a:lnTo>
                  <a:lnTo>
                    <a:pt x="1471" y="4"/>
                  </a:lnTo>
                  <a:lnTo>
                    <a:pt x="1490" y="10"/>
                  </a:lnTo>
                  <a:lnTo>
                    <a:pt x="1505" y="23"/>
                  </a:lnTo>
                  <a:lnTo>
                    <a:pt x="1517" y="39"/>
                  </a:lnTo>
                  <a:lnTo>
                    <a:pt x="1525" y="57"/>
                  </a:lnTo>
                  <a:lnTo>
                    <a:pt x="1527" y="76"/>
                  </a:lnTo>
                  <a:lnTo>
                    <a:pt x="1525" y="97"/>
                  </a:lnTo>
                  <a:lnTo>
                    <a:pt x="1517" y="115"/>
                  </a:lnTo>
                  <a:lnTo>
                    <a:pt x="1505" y="131"/>
                  </a:lnTo>
                  <a:lnTo>
                    <a:pt x="1490" y="144"/>
                  </a:lnTo>
                  <a:lnTo>
                    <a:pt x="1471" y="150"/>
                  </a:lnTo>
                  <a:lnTo>
                    <a:pt x="1451" y="154"/>
                  </a:lnTo>
                  <a:lnTo>
                    <a:pt x="76" y="154"/>
                  </a:lnTo>
                  <a:lnTo>
                    <a:pt x="56" y="150"/>
                  </a:lnTo>
                  <a:lnTo>
                    <a:pt x="38" y="144"/>
                  </a:lnTo>
                  <a:lnTo>
                    <a:pt x="22" y="131"/>
                  </a:lnTo>
                  <a:lnTo>
                    <a:pt x="10" y="115"/>
                  </a:lnTo>
                  <a:lnTo>
                    <a:pt x="2" y="97"/>
                  </a:lnTo>
                  <a:lnTo>
                    <a:pt x="0" y="76"/>
                  </a:lnTo>
                  <a:lnTo>
                    <a:pt x="2" y="57"/>
                  </a:lnTo>
                  <a:lnTo>
                    <a:pt x="10" y="39"/>
                  </a:lnTo>
                  <a:lnTo>
                    <a:pt x="22" y="23"/>
                  </a:lnTo>
                  <a:lnTo>
                    <a:pt x="38" y="10"/>
                  </a:lnTo>
                  <a:lnTo>
                    <a:pt x="56" y="4"/>
                  </a:lnTo>
                  <a:lnTo>
                    <a:pt x="7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11">
              <a:extLst>
                <a:ext uri="{FF2B5EF4-FFF2-40B4-BE49-F238E27FC236}">
                  <a16:creationId xmlns:a16="http://schemas.microsoft.com/office/drawing/2014/main" id="{06897DE7-500E-430E-828D-6ADEF2FB5BDD}"/>
                </a:ext>
              </a:extLst>
            </p:cNvPr>
            <p:cNvSpPr>
              <a:spLocks/>
            </p:cNvSpPr>
            <p:nvPr/>
          </p:nvSpPr>
          <p:spPr bwMode="auto">
            <a:xfrm>
              <a:off x="-411163" y="1811338"/>
              <a:ext cx="808038" cy="80963"/>
            </a:xfrm>
            <a:custGeom>
              <a:avLst/>
              <a:gdLst>
                <a:gd name="T0" fmla="*/ 76 w 1527"/>
                <a:gd name="T1" fmla="*/ 0 h 153"/>
                <a:gd name="T2" fmla="*/ 1451 w 1527"/>
                <a:gd name="T3" fmla="*/ 0 h 153"/>
                <a:gd name="T4" fmla="*/ 1471 w 1527"/>
                <a:gd name="T5" fmla="*/ 2 h 153"/>
                <a:gd name="T6" fmla="*/ 1490 w 1527"/>
                <a:gd name="T7" fmla="*/ 10 h 153"/>
                <a:gd name="T8" fmla="*/ 1505 w 1527"/>
                <a:gd name="T9" fmla="*/ 23 h 153"/>
                <a:gd name="T10" fmla="*/ 1517 w 1527"/>
                <a:gd name="T11" fmla="*/ 37 h 153"/>
                <a:gd name="T12" fmla="*/ 1525 w 1527"/>
                <a:gd name="T13" fmla="*/ 55 h 153"/>
                <a:gd name="T14" fmla="*/ 1527 w 1527"/>
                <a:gd name="T15" fmla="*/ 77 h 153"/>
                <a:gd name="T16" fmla="*/ 1525 w 1527"/>
                <a:gd name="T17" fmla="*/ 97 h 153"/>
                <a:gd name="T18" fmla="*/ 1517 w 1527"/>
                <a:gd name="T19" fmla="*/ 115 h 153"/>
                <a:gd name="T20" fmla="*/ 1505 w 1527"/>
                <a:gd name="T21" fmla="*/ 131 h 153"/>
                <a:gd name="T22" fmla="*/ 1490 w 1527"/>
                <a:gd name="T23" fmla="*/ 142 h 153"/>
                <a:gd name="T24" fmla="*/ 1471 w 1527"/>
                <a:gd name="T25" fmla="*/ 150 h 153"/>
                <a:gd name="T26" fmla="*/ 1451 w 1527"/>
                <a:gd name="T27" fmla="*/ 153 h 153"/>
                <a:gd name="T28" fmla="*/ 76 w 1527"/>
                <a:gd name="T29" fmla="*/ 153 h 153"/>
                <a:gd name="T30" fmla="*/ 56 w 1527"/>
                <a:gd name="T31" fmla="*/ 150 h 153"/>
                <a:gd name="T32" fmla="*/ 38 w 1527"/>
                <a:gd name="T33" fmla="*/ 142 h 153"/>
                <a:gd name="T34" fmla="*/ 22 w 1527"/>
                <a:gd name="T35" fmla="*/ 131 h 153"/>
                <a:gd name="T36" fmla="*/ 10 w 1527"/>
                <a:gd name="T37" fmla="*/ 115 h 153"/>
                <a:gd name="T38" fmla="*/ 2 w 1527"/>
                <a:gd name="T39" fmla="*/ 97 h 153"/>
                <a:gd name="T40" fmla="*/ 0 w 1527"/>
                <a:gd name="T41" fmla="*/ 77 h 153"/>
                <a:gd name="T42" fmla="*/ 2 w 1527"/>
                <a:gd name="T43" fmla="*/ 55 h 153"/>
                <a:gd name="T44" fmla="*/ 10 w 1527"/>
                <a:gd name="T45" fmla="*/ 37 h 153"/>
                <a:gd name="T46" fmla="*/ 22 w 1527"/>
                <a:gd name="T47" fmla="*/ 23 h 153"/>
                <a:gd name="T48" fmla="*/ 38 w 1527"/>
                <a:gd name="T49" fmla="*/ 10 h 153"/>
                <a:gd name="T50" fmla="*/ 56 w 1527"/>
                <a:gd name="T51" fmla="*/ 2 h 153"/>
                <a:gd name="T52" fmla="*/ 76 w 1527"/>
                <a:gd name="T53" fmla="*/ 0 h 1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527" h="153">
                  <a:moveTo>
                    <a:pt x="76" y="0"/>
                  </a:moveTo>
                  <a:lnTo>
                    <a:pt x="1451" y="0"/>
                  </a:lnTo>
                  <a:lnTo>
                    <a:pt x="1471" y="2"/>
                  </a:lnTo>
                  <a:lnTo>
                    <a:pt x="1490" y="10"/>
                  </a:lnTo>
                  <a:lnTo>
                    <a:pt x="1505" y="23"/>
                  </a:lnTo>
                  <a:lnTo>
                    <a:pt x="1517" y="37"/>
                  </a:lnTo>
                  <a:lnTo>
                    <a:pt x="1525" y="55"/>
                  </a:lnTo>
                  <a:lnTo>
                    <a:pt x="1527" y="77"/>
                  </a:lnTo>
                  <a:lnTo>
                    <a:pt x="1525" y="97"/>
                  </a:lnTo>
                  <a:lnTo>
                    <a:pt x="1517" y="115"/>
                  </a:lnTo>
                  <a:lnTo>
                    <a:pt x="1505" y="131"/>
                  </a:lnTo>
                  <a:lnTo>
                    <a:pt x="1490" y="142"/>
                  </a:lnTo>
                  <a:lnTo>
                    <a:pt x="1471" y="150"/>
                  </a:lnTo>
                  <a:lnTo>
                    <a:pt x="1451" y="153"/>
                  </a:lnTo>
                  <a:lnTo>
                    <a:pt x="76" y="153"/>
                  </a:lnTo>
                  <a:lnTo>
                    <a:pt x="56" y="150"/>
                  </a:lnTo>
                  <a:lnTo>
                    <a:pt x="38" y="142"/>
                  </a:lnTo>
                  <a:lnTo>
                    <a:pt x="22" y="131"/>
                  </a:lnTo>
                  <a:lnTo>
                    <a:pt x="10" y="115"/>
                  </a:lnTo>
                  <a:lnTo>
                    <a:pt x="2" y="97"/>
                  </a:lnTo>
                  <a:lnTo>
                    <a:pt x="0" y="77"/>
                  </a:lnTo>
                  <a:lnTo>
                    <a:pt x="2" y="55"/>
                  </a:lnTo>
                  <a:lnTo>
                    <a:pt x="10" y="37"/>
                  </a:lnTo>
                  <a:lnTo>
                    <a:pt x="22" y="23"/>
                  </a:lnTo>
                  <a:lnTo>
                    <a:pt x="38" y="10"/>
                  </a:lnTo>
                  <a:lnTo>
                    <a:pt x="56" y="2"/>
                  </a:lnTo>
                  <a:lnTo>
                    <a:pt x="7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12">
              <a:extLst>
                <a:ext uri="{FF2B5EF4-FFF2-40B4-BE49-F238E27FC236}">
                  <a16:creationId xmlns:a16="http://schemas.microsoft.com/office/drawing/2014/main" id="{3BD7B26B-6C5C-41A6-84D8-EBA53A1C07A1}"/>
                </a:ext>
              </a:extLst>
            </p:cNvPr>
            <p:cNvSpPr>
              <a:spLocks/>
            </p:cNvSpPr>
            <p:nvPr/>
          </p:nvSpPr>
          <p:spPr bwMode="auto">
            <a:xfrm>
              <a:off x="-411163" y="2784475"/>
              <a:ext cx="808038" cy="80963"/>
            </a:xfrm>
            <a:custGeom>
              <a:avLst/>
              <a:gdLst>
                <a:gd name="T0" fmla="*/ 76 w 1527"/>
                <a:gd name="T1" fmla="*/ 0 h 154"/>
                <a:gd name="T2" fmla="*/ 1451 w 1527"/>
                <a:gd name="T3" fmla="*/ 0 h 154"/>
                <a:gd name="T4" fmla="*/ 1471 w 1527"/>
                <a:gd name="T5" fmla="*/ 4 h 154"/>
                <a:gd name="T6" fmla="*/ 1490 w 1527"/>
                <a:gd name="T7" fmla="*/ 12 h 154"/>
                <a:gd name="T8" fmla="*/ 1505 w 1527"/>
                <a:gd name="T9" fmla="*/ 23 h 154"/>
                <a:gd name="T10" fmla="*/ 1517 w 1527"/>
                <a:gd name="T11" fmla="*/ 39 h 154"/>
                <a:gd name="T12" fmla="*/ 1525 w 1527"/>
                <a:gd name="T13" fmla="*/ 57 h 154"/>
                <a:gd name="T14" fmla="*/ 1527 w 1527"/>
                <a:gd name="T15" fmla="*/ 77 h 154"/>
                <a:gd name="T16" fmla="*/ 1525 w 1527"/>
                <a:gd name="T17" fmla="*/ 97 h 154"/>
                <a:gd name="T18" fmla="*/ 1517 w 1527"/>
                <a:gd name="T19" fmla="*/ 117 h 154"/>
                <a:gd name="T20" fmla="*/ 1505 w 1527"/>
                <a:gd name="T21" fmla="*/ 131 h 154"/>
                <a:gd name="T22" fmla="*/ 1490 w 1527"/>
                <a:gd name="T23" fmla="*/ 144 h 154"/>
                <a:gd name="T24" fmla="*/ 1471 w 1527"/>
                <a:gd name="T25" fmla="*/ 152 h 154"/>
                <a:gd name="T26" fmla="*/ 1451 w 1527"/>
                <a:gd name="T27" fmla="*/ 154 h 154"/>
                <a:gd name="T28" fmla="*/ 76 w 1527"/>
                <a:gd name="T29" fmla="*/ 154 h 154"/>
                <a:gd name="T30" fmla="*/ 56 w 1527"/>
                <a:gd name="T31" fmla="*/ 152 h 154"/>
                <a:gd name="T32" fmla="*/ 38 w 1527"/>
                <a:gd name="T33" fmla="*/ 144 h 154"/>
                <a:gd name="T34" fmla="*/ 22 w 1527"/>
                <a:gd name="T35" fmla="*/ 131 h 154"/>
                <a:gd name="T36" fmla="*/ 10 w 1527"/>
                <a:gd name="T37" fmla="*/ 117 h 154"/>
                <a:gd name="T38" fmla="*/ 2 w 1527"/>
                <a:gd name="T39" fmla="*/ 97 h 154"/>
                <a:gd name="T40" fmla="*/ 0 w 1527"/>
                <a:gd name="T41" fmla="*/ 77 h 154"/>
                <a:gd name="T42" fmla="*/ 2 w 1527"/>
                <a:gd name="T43" fmla="*/ 57 h 154"/>
                <a:gd name="T44" fmla="*/ 10 w 1527"/>
                <a:gd name="T45" fmla="*/ 39 h 154"/>
                <a:gd name="T46" fmla="*/ 22 w 1527"/>
                <a:gd name="T47" fmla="*/ 23 h 154"/>
                <a:gd name="T48" fmla="*/ 38 w 1527"/>
                <a:gd name="T49" fmla="*/ 12 h 154"/>
                <a:gd name="T50" fmla="*/ 56 w 1527"/>
                <a:gd name="T51" fmla="*/ 4 h 154"/>
                <a:gd name="T52" fmla="*/ 76 w 1527"/>
                <a:gd name="T53" fmla="*/ 0 h 1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527" h="154">
                  <a:moveTo>
                    <a:pt x="76" y="0"/>
                  </a:moveTo>
                  <a:lnTo>
                    <a:pt x="1451" y="0"/>
                  </a:lnTo>
                  <a:lnTo>
                    <a:pt x="1471" y="4"/>
                  </a:lnTo>
                  <a:lnTo>
                    <a:pt x="1490" y="12"/>
                  </a:lnTo>
                  <a:lnTo>
                    <a:pt x="1505" y="23"/>
                  </a:lnTo>
                  <a:lnTo>
                    <a:pt x="1517" y="39"/>
                  </a:lnTo>
                  <a:lnTo>
                    <a:pt x="1525" y="57"/>
                  </a:lnTo>
                  <a:lnTo>
                    <a:pt x="1527" y="77"/>
                  </a:lnTo>
                  <a:lnTo>
                    <a:pt x="1525" y="97"/>
                  </a:lnTo>
                  <a:lnTo>
                    <a:pt x="1517" y="117"/>
                  </a:lnTo>
                  <a:lnTo>
                    <a:pt x="1505" y="131"/>
                  </a:lnTo>
                  <a:lnTo>
                    <a:pt x="1490" y="144"/>
                  </a:lnTo>
                  <a:lnTo>
                    <a:pt x="1471" y="152"/>
                  </a:lnTo>
                  <a:lnTo>
                    <a:pt x="1451" y="154"/>
                  </a:lnTo>
                  <a:lnTo>
                    <a:pt x="76" y="154"/>
                  </a:lnTo>
                  <a:lnTo>
                    <a:pt x="56" y="152"/>
                  </a:lnTo>
                  <a:lnTo>
                    <a:pt x="38" y="144"/>
                  </a:lnTo>
                  <a:lnTo>
                    <a:pt x="22" y="131"/>
                  </a:lnTo>
                  <a:lnTo>
                    <a:pt x="10" y="117"/>
                  </a:lnTo>
                  <a:lnTo>
                    <a:pt x="2" y="97"/>
                  </a:lnTo>
                  <a:lnTo>
                    <a:pt x="0" y="77"/>
                  </a:lnTo>
                  <a:lnTo>
                    <a:pt x="2" y="57"/>
                  </a:lnTo>
                  <a:lnTo>
                    <a:pt x="10" y="39"/>
                  </a:lnTo>
                  <a:lnTo>
                    <a:pt x="22" y="23"/>
                  </a:lnTo>
                  <a:lnTo>
                    <a:pt x="38" y="12"/>
                  </a:lnTo>
                  <a:lnTo>
                    <a:pt x="56" y="4"/>
                  </a:lnTo>
                  <a:lnTo>
                    <a:pt x="7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5" name="Title 2">
            <a:extLst>
              <a:ext uri="{FF2B5EF4-FFF2-40B4-BE49-F238E27FC236}">
                <a16:creationId xmlns:a16="http://schemas.microsoft.com/office/drawing/2014/main" id="{4350891D-4E62-46E4-87E5-A8E3313AA525}"/>
              </a:ext>
            </a:extLst>
          </p:cNvPr>
          <p:cNvSpPr txBox="1">
            <a:spLocks/>
          </p:cNvSpPr>
          <p:nvPr/>
        </p:nvSpPr>
        <p:spPr>
          <a:xfrm>
            <a:off x="5046224" y="2771664"/>
            <a:ext cx="3352800" cy="738664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r-TR" sz="2400" b="1" dirty="0">
                <a:solidFill>
                  <a:schemeClr val="bg1"/>
                </a:solidFill>
                <a:effectLst>
                  <a:outerShdw blurRad="60007" dist="310007" dir="7680000" sy="30000" kx="1300200" algn="ctr" rotWithShape="0">
                    <a:prstClr val="black">
                      <a:alpha val="13000"/>
                    </a:prstClr>
                  </a:outerShdw>
                </a:effectLst>
              </a:rPr>
              <a:t>Muhasebe </a:t>
            </a:r>
            <a:r>
              <a:rPr lang="en-US" sz="2400" b="1" dirty="0" err="1">
                <a:solidFill>
                  <a:schemeClr val="bg1"/>
                </a:solidFill>
                <a:effectLst>
                  <a:outerShdw blurRad="60007" dist="310007" dir="7680000" sy="30000" kx="1300200" algn="ctr" rotWithShape="0">
                    <a:prstClr val="black">
                      <a:alpha val="13000"/>
                    </a:prstClr>
                  </a:outerShdw>
                </a:effectLst>
              </a:rPr>
              <a:t>Programın</a:t>
            </a:r>
            <a:r>
              <a:rPr lang="tr-TR" sz="2400" b="1" dirty="0" err="1">
                <a:solidFill>
                  <a:schemeClr val="bg1"/>
                </a:solidFill>
                <a:effectLst>
                  <a:outerShdw blurRad="60007" dist="310007" dir="7680000" sy="30000" kx="1300200" algn="ctr" rotWithShape="0">
                    <a:prstClr val="black">
                      <a:alpha val="13000"/>
                    </a:prstClr>
                  </a:outerShdw>
                </a:effectLst>
              </a:rPr>
              <a:t>ın</a:t>
            </a:r>
            <a:r>
              <a:rPr lang="en-US" sz="2400" b="1" dirty="0">
                <a:solidFill>
                  <a:schemeClr val="bg1"/>
                </a:solidFill>
                <a:effectLst>
                  <a:outerShdw blurRad="60007" dist="310007" dir="7680000" sy="30000" kx="1300200" algn="ctr" rotWithShape="0">
                    <a:prstClr val="black">
                      <a:alpha val="13000"/>
                    </a:prstClr>
                  </a:outerShdw>
                </a:effectLst>
              </a:rPr>
              <a:t> </a:t>
            </a:r>
            <a:r>
              <a:rPr lang="tr-TR" sz="2400" b="1" dirty="0">
                <a:solidFill>
                  <a:schemeClr val="bg1"/>
                </a:solidFill>
                <a:effectLst>
                  <a:outerShdw blurRad="60007" dist="310007" dir="7680000" sy="30000" kx="1300200" algn="ctr" rotWithShape="0">
                    <a:prstClr val="black">
                      <a:alpha val="13000"/>
                    </a:prstClr>
                  </a:outerShdw>
                </a:effectLst>
              </a:rPr>
              <a:t>Temel </a:t>
            </a:r>
            <a:r>
              <a:rPr lang="en-US" sz="2400" b="1" dirty="0" err="1">
                <a:solidFill>
                  <a:schemeClr val="bg1"/>
                </a:solidFill>
                <a:effectLst>
                  <a:outerShdw blurRad="60007" dist="310007" dir="7680000" sy="30000" kx="1300200" algn="ctr" rotWithShape="0">
                    <a:prstClr val="black">
                      <a:alpha val="13000"/>
                    </a:prstClr>
                  </a:outerShdw>
                </a:effectLst>
              </a:rPr>
              <a:t>Ama</a:t>
            </a:r>
            <a:r>
              <a:rPr lang="tr-TR" sz="2400" b="1" dirty="0" err="1">
                <a:solidFill>
                  <a:schemeClr val="bg1"/>
                </a:solidFill>
                <a:effectLst>
                  <a:outerShdw blurRad="60007" dist="310007" dir="7680000" sy="30000" kx="1300200" algn="ctr" rotWithShape="0">
                    <a:prstClr val="black">
                      <a:alpha val="13000"/>
                    </a:prstClr>
                  </a:outerShdw>
                </a:effectLst>
              </a:rPr>
              <a:t>çlar</a:t>
            </a:r>
            <a:r>
              <a:rPr lang="en-US" sz="2400" b="1" dirty="0" err="1">
                <a:solidFill>
                  <a:schemeClr val="bg1"/>
                </a:solidFill>
                <a:effectLst>
                  <a:outerShdw blurRad="60007" dist="310007" dir="7680000" sy="30000" kx="1300200" algn="ctr" rotWithShape="0">
                    <a:prstClr val="black">
                      <a:alpha val="13000"/>
                    </a:prstClr>
                  </a:outerShdw>
                </a:effectLst>
              </a:rPr>
              <a:t>ı</a:t>
            </a:r>
            <a:endParaRPr lang="en-US" sz="2400" b="1" dirty="0">
              <a:solidFill>
                <a:schemeClr val="bg1"/>
              </a:solidFill>
              <a:effectLst>
                <a:outerShdw blurRad="60007" dist="310007" dir="7680000" sy="30000" kx="1300200" algn="ctr" rotWithShape="0">
                  <a:prstClr val="black">
                    <a:alpha val="13000"/>
                  </a:prst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18047530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4" accel="20000" decel="8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2" presetClass="entr" presetSubtype="4" accel="20000" decel="60000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2BE3A7D6-0824-4EE6-B5FA-33B30FC4FB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Derslerimiz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A3FEBD4-AC3F-4ED5-BA5A-BA90039D8F45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tr-TR" dirty="0"/>
              <a:t>Alanımızda farklı sınıf düzeylerinde programa ait aşağıdaki dersler uygulanmaktadır.</a:t>
            </a:r>
            <a:endParaRPr lang="en-US" dirty="0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11938295-A178-4C19-9F7A-9E11DEF15291}"/>
              </a:ext>
            </a:extLst>
          </p:cNvPr>
          <p:cNvGrpSpPr/>
          <p:nvPr/>
        </p:nvGrpSpPr>
        <p:grpSpPr>
          <a:xfrm>
            <a:off x="392301" y="1087655"/>
            <a:ext cx="1918256" cy="3461485"/>
            <a:chOff x="495491" y="1087655"/>
            <a:chExt cx="1918256" cy="3461485"/>
          </a:xfrm>
        </p:grpSpPr>
        <p:sp>
          <p:nvSpPr>
            <p:cNvPr id="6" name="Rectangle: Top Corners Rounded 5">
              <a:extLst>
                <a:ext uri="{FF2B5EF4-FFF2-40B4-BE49-F238E27FC236}">
                  <a16:creationId xmlns:a16="http://schemas.microsoft.com/office/drawing/2014/main" id="{5EC9A66E-22A3-4414-9531-5780378DBF9F}"/>
                </a:ext>
              </a:extLst>
            </p:cNvPr>
            <p:cNvSpPr/>
            <p:nvPr/>
          </p:nvSpPr>
          <p:spPr bwMode="auto">
            <a:xfrm>
              <a:off x="495491" y="1087655"/>
              <a:ext cx="1918256" cy="722095"/>
            </a:xfrm>
            <a:prstGeom prst="round2SameRect">
              <a:avLst>
                <a:gd name="adj1" fmla="val 8975"/>
                <a:gd name="adj2" fmla="val 0"/>
              </a:avLst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en-US" sz="1600"/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53DE7687-02C0-45D8-AF5F-0EFED34BF488}"/>
                </a:ext>
              </a:extLst>
            </p:cNvPr>
            <p:cNvSpPr/>
            <p:nvPr/>
          </p:nvSpPr>
          <p:spPr bwMode="auto">
            <a:xfrm>
              <a:off x="495491" y="1809750"/>
              <a:ext cx="1918256" cy="273939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64008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tr-TR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Temel Muhasebe</a:t>
              </a:r>
              <a:br>
                <a:rPr lang="en-US" sz="16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</a:br>
              <a:r>
                <a:rPr lang="tr-TR" sz="11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Mükellef İşlemleri</a:t>
              </a:r>
            </a:p>
            <a:p>
              <a:pPr algn="ctr"/>
              <a:r>
                <a:rPr lang="tr-TR" sz="11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Ticari Belgeler</a:t>
              </a:r>
            </a:p>
            <a:p>
              <a:pPr algn="ctr"/>
              <a:r>
                <a:rPr lang="tr-TR" sz="11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İşletme Defteri</a:t>
              </a:r>
            </a:p>
            <a:p>
              <a:pPr algn="ctr"/>
              <a:r>
                <a:rPr lang="tr-TR" sz="1600" b="1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Ofis Uygulamaları</a:t>
              </a:r>
            </a:p>
            <a:p>
              <a:pPr algn="ctr"/>
              <a:r>
                <a:rPr lang="tr-TR" sz="11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Kelime İşlemci</a:t>
              </a:r>
            </a:p>
            <a:p>
              <a:pPr algn="ctr"/>
              <a:r>
                <a:rPr lang="tr-TR" sz="11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Elektronik Tablolama</a:t>
              </a:r>
            </a:p>
            <a:p>
              <a:pPr algn="ctr"/>
              <a:r>
                <a:rPr lang="tr-TR" sz="11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Sunu Tasarımı</a:t>
              </a:r>
            </a:p>
            <a:p>
              <a:pPr algn="ctr"/>
              <a:r>
                <a:rPr lang="tr-TR" sz="1600" b="1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Mesleki Matematik</a:t>
              </a:r>
            </a:p>
            <a:p>
              <a:pPr algn="ctr"/>
              <a:endParaRPr lang="en-US" sz="16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grpSp>
        <p:nvGrpSpPr>
          <p:cNvPr id="22" name="Group 21">
            <a:extLst>
              <a:ext uri="{FF2B5EF4-FFF2-40B4-BE49-F238E27FC236}">
                <a16:creationId xmlns:a16="http://schemas.microsoft.com/office/drawing/2014/main" id="{84B944AA-3CC2-40E1-8DB7-3737E1420A72}"/>
              </a:ext>
            </a:extLst>
          </p:cNvPr>
          <p:cNvGrpSpPr/>
          <p:nvPr/>
        </p:nvGrpSpPr>
        <p:grpSpPr>
          <a:xfrm>
            <a:off x="2539348" y="1087655"/>
            <a:ext cx="1918256" cy="3461485"/>
            <a:chOff x="495491" y="1087655"/>
            <a:chExt cx="1918256" cy="3461485"/>
          </a:xfrm>
        </p:grpSpPr>
        <p:sp>
          <p:nvSpPr>
            <p:cNvPr id="23" name="Rectangle: Top Corners Rounded 22">
              <a:extLst>
                <a:ext uri="{FF2B5EF4-FFF2-40B4-BE49-F238E27FC236}">
                  <a16:creationId xmlns:a16="http://schemas.microsoft.com/office/drawing/2014/main" id="{0740AB7A-B05E-40F4-8C06-6FAEDBBA485F}"/>
                </a:ext>
              </a:extLst>
            </p:cNvPr>
            <p:cNvSpPr/>
            <p:nvPr/>
          </p:nvSpPr>
          <p:spPr bwMode="auto">
            <a:xfrm>
              <a:off x="495491" y="1087655"/>
              <a:ext cx="1918256" cy="722095"/>
            </a:xfrm>
            <a:prstGeom prst="round2SameRect">
              <a:avLst>
                <a:gd name="adj1" fmla="val 8975"/>
                <a:gd name="adj2" fmla="val 0"/>
              </a:avLst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en-US" sz="1600"/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5D39347A-69AB-4434-A1D5-E64998ED28F7}"/>
                </a:ext>
              </a:extLst>
            </p:cNvPr>
            <p:cNvSpPr/>
            <p:nvPr/>
          </p:nvSpPr>
          <p:spPr bwMode="auto">
            <a:xfrm>
              <a:off x="495491" y="1809750"/>
              <a:ext cx="1918256" cy="273939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64008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tr-TR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Genel Muhasebe</a:t>
              </a:r>
              <a:br>
                <a:rPr lang="en-US" sz="16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</a:br>
              <a:r>
                <a:rPr lang="tr-TR" sz="11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Tekdüzen Hesap Planı</a:t>
              </a:r>
            </a:p>
            <a:p>
              <a:pPr algn="ctr"/>
              <a:r>
                <a:rPr lang="tr-TR" sz="11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Finansal Tablolar</a:t>
              </a:r>
            </a:p>
            <a:p>
              <a:pPr algn="ctr"/>
              <a:r>
                <a:rPr lang="tr-TR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Temel Hukuk</a:t>
              </a:r>
            </a:p>
            <a:p>
              <a:pPr algn="ctr"/>
              <a:r>
                <a:rPr lang="tr-TR" sz="11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Borçlar Hukuku</a:t>
              </a:r>
            </a:p>
            <a:p>
              <a:pPr algn="ctr"/>
              <a:r>
                <a:rPr lang="tr-TR" sz="11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Ticaret Hukuku</a:t>
              </a:r>
            </a:p>
            <a:p>
              <a:pPr algn="ctr"/>
              <a:r>
                <a:rPr lang="tr-TR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Ekonomi</a:t>
              </a:r>
            </a:p>
            <a:p>
              <a:pPr algn="ctr"/>
              <a:r>
                <a:rPr lang="tr-TR" sz="11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Piyasa Teorisi</a:t>
              </a:r>
            </a:p>
            <a:p>
              <a:pPr algn="ctr"/>
              <a:r>
                <a:rPr lang="tr-TR" sz="11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Para ve Bankacılık</a:t>
              </a:r>
            </a:p>
            <a:p>
              <a:pPr algn="ctr"/>
              <a:r>
                <a:rPr lang="tr-TR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Klavye Teknikleri</a:t>
              </a:r>
              <a:br>
                <a:rPr lang="en-US" sz="14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</a:br>
              <a:endParaRPr lang="en-US" sz="14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grpSp>
        <p:nvGrpSpPr>
          <p:cNvPr id="26" name="Group 25">
            <a:extLst>
              <a:ext uri="{FF2B5EF4-FFF2-40B4-BE49-F238E27FC236}">
                <a16:creationId xmlns:a16="http://schemas.microsoft.com/office/drawing/2014/main" id="{2E85C621-E261-4F94-ABC1-A0D050F1E5A3}"/>
              </a:ext>
            </a:extLst>
          </p:cNvPr>
          <p:cNvGrpSpPr/>
          <p:nvPr/>
        </p:nvGrpSpPr>
        <p:grpSpPr>
          <a:xfrm>
            <a:off x="4686395" y="1087655"/>
            <a:ext cx="1918256" cy="3461485"/>
            <a:chOff x="495491" y="1087655"/>
            <a:chExt cx="1918256" cy="3461485"/>
          </a:xfrm>
        </p:grpSpPr>
        <p:sp>
          <p:nvSpPr>
            <p:cNvPr id="27" name="Rectangle: Top Corners Rounded 26">
              <a:extLst>
                <a:ext uri="{FF2B5EF4-FFF2-40B4-BE49-F238E27FC236}">
                  <a16:creationId xmlns:a16="http://schemas.microsoft.com/office/drawing/2014/main" id="{224B3E0B-74F9-45E2-BC54-BFA1B95A9E0A}"/>
                </a:ext>
              </a:extLst>
            </p:cNvPr>
            <p:cNvSpPr/>
            <p:nvPr/>
          </p:nvSpPr>
          <p:spPr bwMode="auto">
            <a:xfrm>
              <a:off x="495491" y="1087655"/>
              <a:ext cx="1918256" cy="722095"/>
            </a:xfrm>
            <a:prstGeom prst="round2SameRect">
              <a:avLst>
                <a:gd name="adj1" fmla="val 8975"/>
                <a:gd name="adj2" fmla="val 0"/>
              </a:avLst>
            </a:prstGeom>
            <a:solidFill>
              <a:schemeClr val="accent3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en-US" sz="1600"/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CE60B71A-8594-48E2-8982-C85086885F1F}"/>
                </a:ext>
              </a:extLst>
            </p:cNvPr>
            <p:cNvSpPr/>
            <p:nvPr/>
          </p:nvSpPr>
          <p:spPr bwMode="auto">
            <a:xfrm>
              <a:off x="495491" y="1809750"/>
              <a:ext cx="1918256" cy="273939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64008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tr-TR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Bilgisayarlı Muhasebe</a:t>
              </a:r>
            </a:p>
            <a:p>
              <a:pPr algn="ctr"/>
              <a:r>
                <a:rPr lang="tr-TR" sz="11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Zirve Muhasebe</a:t>
              </a:r>
            </a:p>
            <a:p>
              <a:pPr algn="ctr"/>
              <a:r>
                <a:rPr lang="tr-TR" sz="11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LUCA Muhasebe</a:t>
              </a:r>
              <a:br>
                <a:rPr lang="en-US" sz="16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</a:br>
              <a:r>
                <a:rPr lang="en-US" sz="1200" b="1" dirty="0" err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Girişimcilik</a:t>
              </a:r>
              <a:r>
                <a:rPr lang="en-US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</a:t>
              </a:r>
              <a:r>
                <a:rPr lang="en-US" sz="1200" b="1" dirty="0" err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ve</a:t>
              </a:r>
              <a:r>
                <a:rPr lang="en-US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</a:t>
              </a:r>
              <a:r>
                <a:rPr lang="en-US" sz="1200" b="1" dirty="0" err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İşletme</a:t>
              </a:r>
              <a:r>
                <a:rPr lang="en-US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</a:t>
              </a:r>
              <a:r>
                <a:rPr lang="en-US" sz="1200" b="1" dirty="0" err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Yönetimi</a:t>
              </a:r>
              <a:endParaRPr lang="en-US" sz="1200" b="1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  <a:p>
              <a:pPr algn="ctr"/>
              <a:r>
                <a:rPr lang="en-US" sz="1200" b="1" dirty="0" err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Vergi</a:t>
              </a:r>
              <a:r>
                <a:rPr lang="en-US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</a:t>
              </a:r>
              <a:r>
                <a:rPr lang="en-US" sz="1200" b="1" dirty="0" err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ve</a:t>
              </a:r>
              <a:r>
                <a:rPr lang="en-US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</a:t>
              </a:r>
              <a:r>
                <a:rPr lang="en-US" sz="1200" b="1" dirty="0" err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Beyannameler</a:t>
              </a:r>
              <a:endParaRPr lang="en-US" sz="1200" b="1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  <a:p>
              <a:pPr algn="ctr"/>
              <a:r>
                <a:rPr lang="en-US" sz="1200" b="1" dirty="0" err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Şirketler</a:t>
              </a:r>
              <a:r>
                <a:rPr lang="en-US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</a:t>
              </a:r>
              <a:r>
                <a:rPr lang="en-US" sz="1200" b="1" dirty="0" err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Muhasebesi</a:t>
              </a:r>
              <a:endParaRPr lang="en-US" sz="1200" b="1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  <a:p>
              <a:pPr algn="ctr"/>
              <a:r>
                <a:rPr lang="en-US" sz="1200" b="1" dirty="0" err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Maliyet</a:t>
              </a:r>
              <a:r>
                <a:rPr lang="en-US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</a:t>
              </a:r>
              <a:r>
                <a:rPr lang="en-US" sz="1200" b="1" dirty="0" err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Muhasebesi</a:t>
              </a:r>
              <a:endParaRPr lang="en-US" sz="1200" b="1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  <a:p>
              <a:pPr algn="ctr"/>
              <a:r>
                <a:rPr lang="en-US" sz="1200" b="1" dirty="0" err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İş</a:t>
              </a:r>
              <a:r>
                <a:rPr lang="en-US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</a:t>
              </a:r>
              <a:r>
                <a:rPr lang="en-US" sz="1200" b="1" dirty="0" err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ve</a:t>
              </a:r>
              <a:r>
                <a:rPr lang="en-US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</a:t>
              </a:r>
              <a:r>
                <a:rPr lang="en-US" sz="1200" b="1" dirty="0" err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Sosyal</a:t>
              </a:r>
              <a:r>
                <a:rPr lang="en-US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</a:t>
              </a:r>
              <a:r>
                <a:rPr lang="en-US" sz="1200" b="1" dirty="0" err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Güvenlik</a:t>
              </a:r>
              <a:r>
                <a:rPr lang="en-US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</a:t>
              </a:r>
              <a:r>
                <a:rPr lang="en-US" sz="1200" b="1" dirty="0" err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Hukuku</a:t>
              </a:r>
              <a:endParaRPr lang="en-US" sz="1200" b="1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grpSp>
        <p:nvGrpSpPr>
          <p:cNvPr id="30" name="Group 29">
            <a:extLst>
              <a:ext uri="{FF2B5EF4-FFF2-40B4-BE49-F238E27FC236}">
                <a16:creationId xmlns:a16="http://schemas.microsoft.com/office/drawing/2014/main" id="{9F68980C-6F8F-468A-818A-FEFB3DFB2669}"/>
              </a:ext>
            </a:extLst>
          </p:cNvPr>
          <p:cNvGrpSpPr/>
          <p:nvPr/>
        </p:nvGrpSpPr>
        <p:grpSpPr>
          <a:xfrm>
            <a:off x="6833443" y="1087655"/>
            <a:ext cx="1918256" cy="3461485"/>
            <a:chOff x="495491" y="1087655"/>
            <a:chExt cx="1918256" cy="3461485"/>
          </a:xfrm>
        </p:grpSpPr>
        <p:sp>
          <p:nvSpPr>
            <p:cNvPr id="31" name="Rectangle: Top Corners Rounded 30">
              <a:extLst>
                <a:ext uri="{FF2B5EF4-FFF2-40B4-BE49-F238E27FC236}">
                  <a16:creationId xmlns:a16="http://schemas.microsoft.com/office/drawing/2014/main" id="{4D91B28D-4A70-4A9D-8B0C-E8B63AC11176}"/>
                </a:ext>
              </a:extLst>
            </p:cNvPr>
            <p:cNvSpPr/>
            <p:nvPr/>
          </p:nvSpPr>
          <p:spPr bwMode="auto">
            <a:xfrm>
              <a:off x="495491" y="1087655"/>
              <a:ext cx="1918256" cy="722095"/>
            </a:xfrm>
            <a:prstGeom prst="round2SameRect">
              <a:avLst>
                <a:gd name="adj1" fmla="val 8975"/>
                <a:gd name="adj2" fmla="val 0"/>
              </a:avLst>
            </a:prstGeom>
            <a:solidFill>
              <a:schemeClr val="accent4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en-US" sz="1600"/>
            </a:p>
          </p:txBody>
        </p: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10D0C041-D7F8-4ECF-8C2E-709B85EAC238}"/>
                </a:ext>
              </a:extLst>
            </p:cNvPr>
            <p:cNvSpPr/>
            <p:nvPr/>
          </p:nvSpPr>
          <p:spPr bwMode="auto">
            <a:xfrm>
              <a:off x="495491" y="1809750"/>
              <a:ext cx="1918256" cy="273939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64008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tr-TR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İşletmelerde Mesleki Eğitim</a:t>
              </a:r>
              <a:br>
                <a:rPr lang="en-US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</a:br>
              <a:r>
                <a:rPr lang="tr-TR" sz="11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Kamu ve Özel Sektör İşletmelerinde Staj</a:t>
              </a:r>
            </a:p>
            <a:p>
              <a:pPr algn="ctr"/>
              <a:r>
                <a:rPr lang="tr-TR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Sertifika Dersleri</a:t>
              </a:r>
            </a:p>
            <a:p>
              <a:pPr algn="ctr"/>
              <a:r>
                <a:rPr lang="en-US" sz="1100" dirty="0" err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Finans</a:t>
              </a:r>
              <a:r>
                <a:rPr lang="en-US" sz="11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</a:t>
              </a:r>
              <a:r>
                <a:rPr lang="en-US" sz="1100" dirty="0" err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ve</a:t>
              </a:r>
              <a:r>
                <a:rPr lang="en-US" sz="11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</a:t>
              </a:r>
              <a:r>
                <a:rPr lang="en-US" sz="1100" dirty="0" err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Borsa</a:t>
              </a:r>
              <a:r>
                <a:rPr lang="en-US" sz="11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</a:t>
              </a:r>
              <a:r>
                <a:rPr lang="en-US" sz="1100" dirty="0" err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Hizmetleri</a:t>
              </a:r>
              <a:endParaRPr lang="en-US" sz="11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  <a:p>
              <a:pPr algn="ctr"/>
              <a:r>
                <a:rPr lang="en-US" sz="1100" dirty="0" err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Dijital</a:t>
              </a:r>
              <a:r>
                <a:rPr lang="en-US" sz="11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</a:t>
              </a:r>
              <a:r>
                <a:rPr lang="en-US" sz="1100" dirty="0" err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Beceriler</a:t>
              </a:r>
              <a:endParaRPr lang="en-US" sz="11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sp>
        <p:nvSpPr>
          <p:cNvPr id="35" name="Oval 34">
            <a:extLst>
              <a:ext uri="{FF2B5EF4-FFF2-40B4-BE49-F238E27FC236}">
                <a16:creationId xmlns:a16="http://schemas.microsoft.com/office/drawing/2014/main" id="{D63770C0-D63B-4968-9F42-F10317CD2997}"/>
              </a:ext>
            </a:extLst>
          </p:cNvPr>
          <p:cNvSpPr/>
          <p:nvPr/>
        </p:nvSpPr>
        <p:spPr bwMode="auto">
          <a:xfrm>
            <a:off x="966619" y="1437272"/>
            <a:ext cx="769620" cy="769620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accent1"/>
            </a:solidFill>
            <a:round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tr-TR" b="1" dirty="0">
                <a:solidFill>
                  <a:schemeClr val="accent1"/>
                </a:solidFill>
              </a:rPr>
              <a:t>9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id="{117DBB8F-9C0B-4B1A-B55F-E4DA686E814C}"/>
              </a:ext>
            </a:extLst>
          </p:cNvPr>
          <p:cNvSpPr/>
          <p:nvPr/>
        </p:nvSpPr>
        <p:spPr bwMode="auto">
          <a:xfrm>
            <a:off x="3113666" y="1437272"/>
            <a:ext cx="769620" cy="769620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accent2"/>
            </a:solidFill>
            <a:round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tr-TR" b="1" dirty="0">
                <a:solidFill>
                  <a:schemeClr val="accent2"/>
                </a:solidFill>
              </a:rPr>
              <a:t>10</a:t>
            </a:r>
            <a:endParaRPr lang="en-US" b="1" dirty="0">
              <a:solidFill>
                <a:schemeClr val="accent2"/>
              </a:solidFill>
            </a:endParaRPr>
          </a:p>
        </p:txBody>
      </p:sp>
      <p:sp>
        <p:nvSpPr>
          <p:cNvPr id="37" name="Oval 36">
            <a:extLst>
              <a:ext uri="{FF2B5EF4-FFF2-40B4-BE49-F238E27FC236}">
                <a16:creationId xmlns:a16="http://schemas.microsoft.com/office/drawing/2014/main" id="{EF081A90-11D6-4642-A7A5-C19AAA10C619}"/>
              </a:ext>
            </a:extLst>
          </p:cNvPr>
          <p:cNvSpPr/>
          <p:nvPr/>
        </p:nvSpPr>
        <p:spPr bwMode="auto">
          <a:xfrm>
            <a:off x="5260713" y="1437272"/>
            <a:ext cx="769620" cy="769620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accent3"/>
            </a:solidFill>
            <a:round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tr-TR" b="1" dirty="0">
                <a:solidFill>
                  <a:schemeClr val="accent3"/>
                </a:solidFill>
              </a:rPr>
              <a:t>11</a:t>
            </a:r>
            <a:endParaRPr lang="en-US" b="1" dirty="0">
              <a:solidFill>
                <a:schemeClr val="accent3"/>
              </a:solidFill>
            </a:endParaRPr>
          </a:p>
        </p:txBody>
      </p:sp>
      <p:sp>
        <p:nvSpPr>
          <p:cNvPr id="38" name="Oval 37">
            <a:extLst>
              <a:ext uri="{FF2B5EF4-FFF2-40B4-BE49-F238E27FC236}">
                <a16:creationId xmlns:a16="http://schemas.microsoft.com/office/drawing/2014/main" id="{33F38087-56DC-42D4-B00E-6B1F7BB0966E}"/>
              </a:ext>
            </a:extLst>
          </p:cNvPr>
          <p:cNvSpPr/>
          <p:nvPr/>
        </p:nvSpPr>
        <p:spPr bwMode="auto">
          <a:xfrm>
            <a:off x="7407761" y="1437272"/>
            <a:ext cx="769620" cy="769620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accent4"/>
            </a:solidFill>
            <a:round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tr-TR" b="1" dirty="0">
                <a:solidFill>
                  <a:schemeClr val="accent4"/>
                </a:solidFill>
              </a:rPr>
              <a:t>12</a:t>
            </a:r>
            <a:endParaRPr lang="en-US" b="1" dirty="0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370444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" presetClass="entr" presetSubtype="4" accel="20000" decel="6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" presetClass="entr" presetSubtype="4" accel="20000" decel="6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"/>
                            </p:stCondLst>
                            <p:childTnLst>
                              <p:par>
                                <p:cTn id="2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" presetClass="entr" presetSubtype="4" accel="20000" decel="6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500"/>
                            </p:stCondLst>
                            <p:childTnLst>
                              <p:par>
                                <p:cTn id="3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" presetClass="entr" presetSubtype="4" accel="20000" decel="6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animBg="1"/>
      <p:bldP spid="36" grpId="0" animBg="1"/>
      <p:bldP spid="37" grpId="0" animBg="1"/>
      <p:bldP spid="3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tr-TR" dirty="0"/>
              <a:t>Alan derslerimiz çağdaş öğretim yöntem ve teknikleri ile işlenir.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7819" y="282611"/>
            <a:ext cx="8368363" cy="409459"/>
          </a:xfrm>
          <a:prstGeom prst="rect">
            <a:avLst/>
          </a:prstGeom>
        </p:spPr>
        <p:txBody>
          <a:bodyPr>
            <a:normAutofit fontScale="90000"/>
          </a:bodyPr>
          <a:lstStyle/>
          <a:p>
            <a:r>
              <a:rPr lang="en-US" dirty="0" err="1"/>
              <a:t>Metodoloji</a:t>
            </a:r>
            <a:endParaRPr lang="en-US" dirty="0"/>
          </a:p>
        </p:txBody>
      </p:sp>
      <p:grpSp>
        <p:nvGrpSpPr>
          <p:cNvPr id="56" name="Group 55">
            <a:extLst>
              <a:ext uri="{FF2B5EF4-FFF2-40B4-BE49-F238E27FC236}">
                <a16:creationId xmlns:a16="http://schemas.microsoft.com/office/drawing/2014/main" id="{5C452345-4839-48BF-977C-D81C2BEF8F41}"/>
              </a:ext>
            </a:extLst>
          </p:cNvPr>
          <p:cNvGrpSpPr/>
          <p:nvPr/>
        </p:nvGrpSpPr>
        <p:grpSpPr>
          <a:xfrm>
            <a:off x="2377551" y="1253490"/>
            <a:ext cx="4395596" cy="3103055"/>
            <a:chOff x="2377551" y="2207498"/>
            <a:chExt cx="4395596" cy="457200"/>
          </a:xfrm>
        </p:grpSpPr>
        <p:cxnSp>
          <p:nvCxnSpPr>
            <p:cNvPr id="60" name="Straight Arrow Connector 59">
              <a:extLst>
                <a:ext uri="{FF2B5EF4-FFF2-40B4-BE49-F238E27FC236}">
                  <a16:creationId xmlns:a16="http://schemas.microsoft.com/office/drawing/2014/main" id="{DA86BEC0-2E7D-49B6-B7D3-D8B80EFCDE00}"/>
                </a:ext>
              </a:extLst>
            </p:cNvPr>
            <p:cNvCxnSpPr/>
            <p:nvPr/>
          </p:nvCxnSpPr>
          <p:spPr>
            <a:xfrm rot="5400000">
              <a:off x="2148951" y="2436098"/>
              <a:ext cx="457200" cy="0"/>
            </a:xfrm>
            <a:prstGeom prst="straightConnector1">
              <a:avLst/>
            </a:prstGeom>
            <a:ln w="12700">
              <a:solidFill>
                <a:schemeClr val="tx1">
                  <a:lumMod val="75000"/>
                  <a:lumOff val="25000"/>
                </a:schemeClr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Arrow Connector 60">
              <a:extLst>
                <a:ext uri="{FF2B5EF4-FFF2-40B4-BE49-F238E27FC236}">
                  <a16:creationId xmlns:a16="http://schemas.microsoft.com/office/drawing/2014/main" id="{A2200B97-DA65-4C55-942D-2457B388769E}"/>
                </a:ext>
              </a:extLst>
            </p:cNvPr>
            <p:cNvCxnSpPr/>
            <p:nvPr/>
          </p:nvCxnSpPr>
          <p:spPr>
            <a:xfrm rot="5400000">
              <a:off x="4346749" y="2436098"/>
              <a:ext cx="457200" cy="0"/>
            </a:xfrm>
            <a:prstGeom prst="straightConnector1">
              <a:avLst/>
            </a:prstGeom>
            <a:ln w="12700">
              <a:solidFill>
                <a:schemeClr val="tx1">
                  <a:lumMod val="75000"/>
                  <a:lumOff val="25000"/>
                </a:schemeClr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Arrow Connector 66">
              <a:extLst>
                <a:ext uri="{FF2B5EF4-FFF2-40B4-BE49-F238E27FC236}">
                  <a16:creationId xmlns:a16="http://schemas.microsoft.com/office/drawing/2014/main" id="{C36A1DE1-57BE-45D0-AEFC-BE0EDA9F1DD3}"/>
                </a:ext>
              </a:extLst>
            </p:cNvPr>
            <p:cNvCxnSpPr/>
            <p:nvPr/>
          </p:nvCxnSpPr>
          <p:spPr>
            <a:xfrm rot="5400000">
              <a:off x="6544547" y="2436098"/>
              <a:ext cx="457200" cy="0"/>
            </a:xfrm>
            <a:prstGeom prst="straightConnector1">
              <a:avLst/>
            </a:prstGeom>
            <a:ln w="12700">
              <a:solidFill>
                <a:schemeClr val="tx1">
                  <a:lumMod val="75000"/>
                  <a:lumOff val="25000"/>
                </a:schemeClr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8" name="Oval 117">
            <a:extLst>
              <a:ext uri="{FF2B5EF4-FFF2-40B4-BE49-F238E27FC236}">
                <a16:creationId xmlns:a16="http://schemas.microsoft.com/office/drawing/2014/main" id="{9CA34902-E659-4DE4-A094-9BEBCD3A3715}"/>
              </a:ext>
            </a:extLst>
          </p:cNvPr>
          <p:cNvSpPr/>
          <p:nvPr/>
        </p:nvSpPr>
        <p:spPr bwMode="auto">
          <a:xfrm>
            <a:off x="368649" y="1323244"/>
            <a:ext cx="1820006" cy="1820006"/>
          </a:xfrm>
          <a:prstGeom prst="ellipse">
            <a:avLst/>
          </a:prstGeom>
          <a:noFill/>
          <a:ln w="28575">
            <a:solidFill>
              <a:schemeClr val="accent1"/>
            </a:solidFill>
            <a:round/>
            <a:headEnd/>
            <a:tailEnd/>
          </a:ln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/>
            <a:endParaRPr lang="en-US" sz="40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119" name="Group 118">
            <a:extLst>
              <a:ext uri="{FF2B5EF4-FFF2-40B4-BE49-F238E27FC236}">
                <a16:creationId xmlns:a16="http://schemas.microsoft.com/office/drawing/2014/main" id="{2251312F-BBE4-4FD0-965D-0427A4640E09}"/>
              </a:ext>
            </a:extLst>
          </p:cNvPr>
          <p:cNvGrpSpPr/>
          <p:nvPr/>
        </p:nvGrpSpPr>
        <p:grpSpPr>
          <a:xfrm>
            <a:off x="742693" y="1697289"/>
            <a:ext cx="1071918" cy="1071916"/>
            <a:chOff x="-1687513" y="3627438"/>
            <a:chExt cx="1303338" cy="1303337"/>
          </a:xfrm>
          <a:solidFill>
            <a:schemeClr val="accent1"/>
          </a:solidFill>
        </p:grpSpPr>
        <p:sp>
          <p:nvSpPr>
            <p:cNvPr id="120" name="Freeform 47">
              <a:extLst>
                <a:ext uri="{FF2B5EF4-FFF2-40B4-BE49-F238E27FC236}">
                  <a16:creationId xmlns:a16="http://schemas.microsoft.com/office/drawing/2014/main" id="{EF5DB22E-ECD1-48BF-8035-C2BD1E1E520F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-1687513" y="3627438"/>
              <a:ext cx="1303338" cy="1303337"/>
            </a:xfrm>
            <a:custGeom>
              <a:avLst/>
              <a:gdLst>
                <a:gd name="T0" fmla="*/ 1696 w 1920"/>
                <a:gd name="T1" fmla="*/ 647 h 1920"/>
                <a:gd name="T2" fmla="*/ 1729 w 1920"/>
                <a:gd name="T3" fmla="*/ 372 h 1920"/>
                <a:gd name="T4" fmla="*/ 1385 w 1920"/>
                <a:gd name="T5" fmla="*/ 282 h 1920"/>
                <a:gd name="T6" fmla="*/ 1088 w 1920"/>
                <a:gd name="T7" fmla="*/ 0 h 1920"/>
                <a:gd name="T8" fmla="*/ 781 w 1920"/>
                <a:gd name="T9" fmla="*/ 180 h 1920"/>
                <a:gd name="T10" fmla="*/ 372 w 1920"/>
                <a:gd name="T11" fmla="*/ 191 h 1920"/>
                <a:gd name="T12" fmla="*/ 282 w 1920"/>
                <a:gd name="T13" fmla="*/ 535 h 1920"/>
                <a:gd name="T14" fmla="*/ 0 w 1920"/>
                <a:gd name="T15" fmla="*/ 832 h 1920"/>
                <a:gd name="T16" fmla="*/ 180 w 1920"/>
                <a:gd name="T17" fmla="*/ 1139 h 1920"/>
                <a:gd name="T18" fmla="*/ 191 w 1920"/>
                <a:gd name="T19" fmla="*/ 1548 h 1920"/>
                <a:gd name="T20" fmla="*/ 535 w 1920"/>
                <a:gd name="T21" fmla="*/ 1638 h 1920"/>
                <a:gd name="T22" fmla="*/ 832 w 1920"/>
                <a:gd name="T23" fmla="*/ 1920 h 1920"/>
                <a:gd name="T24" fmla="*/ 1139 w 1920"/>
                <a:gd name="T25" fmla="*/ 1740 h 1920"/>
                <a:gd name="T26" fmla="*/ 1376 w 1920"/>
                <a:gd name="T27" fmla="*/ 1920 h 1920"/>
                <a:gd name="T28" fmla="*/ 1506 w 1920"/>
                <a:gd name="T29" fmla="*/ 1732 h 1920"/>
                <a:gd name="T30" fmla="*/ 1732 w 1920"/>
                <a:gd name="T31" fmla="*/ 1506 h 1920"/>
                <a:gd name="T32" fmla="*/ 1789 w 1920"/>
                <a:gd name="T33" fmla="*/ 1132 h 1920"/>
                <a:gd name="T34" fmla="*/ 1920 w 1920"/>
                <a:gd name="T35" fmla="*/ 832 h 1920"/>
                <a:gd name="T36" fmla="*/ 1078 w 1920"/>
                <a:gd name="T37" fmla="*/ 1709 h 1920"/>
                <a:gd name="T38" fmla="*/ 842 w 1920"/>
                <a:gd name="T39" fmla="*/ 1709 h 1920"/>
                <a:gd name="T40" fmla="*/ 514 w 1920"/>
                <a:gd name="T41" fmla="*/ 1573 h 1920"/>
                <a:gd name="T42" fmla="*/ 347 w 1920"/>
                <a:gd name="T43" fmla="*/ 1406 h 1920"/>
                <a:gd name="T44" fmla="*/ 211 w 1920"/>
                <a:gd name="T45" fmla="*/ 1078 h 1920"/>
                <a:gd name="T46" fmla="*/ 211 w 1920"/>
                <a:gd name="T47" fmla="*/ 842 h 1920"/>
                <a:gd name="T48" fmla="*/ 347 w 1920"/>
                <a:gd name="T49" fmla="*/ 514 h 1920"/>
                <a:gd name="T50" fmla="*/ 514 w 1920"/>
                <a:gd name="T51" fmla="*/ 347 h 1920"/>
                <a:gd name="T52" fmla="*/ 842 w 1920"/>
                <a:gd name="T53" fmla="*/ 211 h 1920"/>
                <a:gd name="T54" fmla="*/ 1078 w 1920"/>
                <a:gd name="T55" fmla="*/ 211 h 1920"/>
                <a:gd name="T56" fmla="*/ 1406 w 1920"/>
                <a:gd name="T57" fmla="*/ 347 h 1920"/>
                <a:gd name="T58" fmla="*/ 1573 w 1920"/>
                <a:gd name="T59" fmla="*/ 514 h 1920"/>
                <a:gd name="T60" fmla="*/ 1241 w 1920"/>
                <a:gd name="T61" fmla="*/ 533 h 1920"/>
                <a:gd name="T62" fmla="*/ 960 w 1920"/>
                <a:gd name="T63" fmla="*/ 1472 h 1920"/>
                <a:gd name="T64" fmla="*/ 1280 w 1920"/>
                <a:gd name="T65" fmla="*/ 1440 h 1920"/>
                <a:gd name="T66" fmla="*/ 1103 w 1920"/>
                <a:gd name="T67" fmla="*/ 1682 h 1920"/>
                <a:gd name="T68" fmla="*/ 699 w 1920"/>
                <a:gd name="T69" fmla="*/ 1146 h 1920"/>
                <a:gd name="T70" fmla="*/ 612 w 1920"/>
                <a:gd name="T71" fmla="*/ 1243 h 1920"/>
                <a:gd name="T72" fmla="*/ 1050 w 1920"/>
                <a:gd name="T73" fmla="*/ 653 h 1920"/>
                <a:gd name="T74" fmla="*/ 746 w 1920"/>
                <a:gd name="T75" fmla="*/ 1101 h 1920"/>
                <a:gd name="T76" fmla="*/ 1344 w 1920"/>
                <a:gd name="T77" fmla="*/ 1406 h 1920"/>
                <a:gd name="T78" fmla="*/ 1408 w 1920"/>
                <a:gd name="T79" fmla="*/ 1440 h 1920"/>
                <a:gd name="T80" fmla="*/ 1440 w 1920"/>
                <a:gd name="T81" fmla="*/ 1792 h 1920"/>
                <a:gd name="T82" fmla="*/ 1312 w 1920"/>
                <a:gd name="T83" fmla="*/ 1504 h 1920"/>
                <a:gd name="T84" fmla="*/ 1664 w 1920"/>
                <a:gd name="T85" fmla="*/ 1523 h 1920"/>
                <a:gd name="T86" fmla="*/ 1504 w 1920"/>
                <a:gd name="T87" fmla="*/ 1472 h 1920"/>
                <a:gd name="T88" fmla="*/ 1578 w 1920"/>
                <a:gd name="T89" fmla="*/ 1359 h 1920"/>
                <a:gd name="T90" fmla="*/ 1664 w 1920"/>
                <a:gd name="T91" fmla="*/ 1523 h 1920"/>
                <a:gd name="T92" fmla="*/ 1376 w 1920"/>
                <a:gd name="T93" fmla="*/ 576 h 1920"/>
                <a:gd name="T94" fmla="*/ 1856 w 1920"/>
                <a:gd name="T95" fmla="*/ 1060 h 1920"/>
                <a:gd name="T96" fmla="*/ 1856 w 1920"/>
                <a:gd name="T97" fmla="*/ 860 h 19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1920" h="1920">
                  <a:moveTo>
                    <a:pt x="1892" y="800"/>
                  </a:moveTo>
                  <a:cubicBezTo>
                    <a:pt x="1790" y="787"/>
                    <a:pt x="1790" y="787"/>
                    <a:pt x="1790" y="787"/>
                  </a:cubicBezTo>
                  <a:cubicBezTo>
                    <a:pt x="1767" y="735"/>
                    <a:pt x="1736" y="688"/>
                    <a:pt x="1696" y="647"/>
                  </a:cubicBezTo>
                  <a:cubicBezTo>
                    <a:pt x="1680" y="608"/>
                    <a:pt x="1660" y="571"/>
                    <a:pt x="1638" y="535"/>
                  </a:cubicBezTo>
                  <a:cubicBezTo>
                    <a:pt x="1732" y="414"/>
                    <a:pt x="1732" y="414"/>
                    <a:pt x="1732" y="414"/>
                  </a:cubicBezTo>
                  <a:cubicBezTo>
                    <a:pt x="1742" y="401"/>
                    <a:pt x="1740" y="383"/>
                    <a:pt x="1729" y="372"/>
                  </a:cubicBezTo>
                  <a:cubicBezTo>
                    <a:pt x="1548" y="191"/>
                    <a:pt x="1548" y="191"/>
                    <a:pt x="1548" y="191"/>
                  </a:cubicBezTo>
                  <a:cubicBezTo>
                    <a:pt x="1537" y="179"/>
                    <a:pt x="1519" y="178"/>
                    <a:pt x="1506" y="188"/>
                  </a:cubicBezTo>
                  <a:cubicBezTo>
                    <a:pt x="1385" y="282"/>
                    <a:pt x="1385" y="282"/>
                    <a:pt x="1385" y="282"/>
                  </a:cubicBezTo>
                  <a:cubicBezTo>
                    <a:pt x="1309" y="234"/>
                    <a:pt x="1226" y="200"/>
                    <a:pt x="1139" y="180"/>
                  </a:cubicBezTo>
                  <a:cubicBezTo>
                    <a:pt x="1120" y="28"/>
                    <a:pt x="1120" y="28"/>
                    <a:pt x="1120" y="28"/>
                  </a:cubicBezTo>
                  <a:cubicBezTo>
                    <a:pt x="1118" y="12"/>
                    <a:pt x="1104" y="0"/>
                    <a:pt x="1088" y="0"/>
                  </a:cubicBezTo>
                  <a:cubicBezTo>
                    <a:pt x="832" y="0"/>
                    <a:pt x="832" y="0"/>
                    <a:pt x="832" y="0"/>
                  </a:cubicBezTo>
                  <a:cubicBezTo>
                    <a:pt x="816" y="0"/>
                    <a:pt x="802" y="12"/>
                    <a:pt x="800" y="28"/>
                  </a:cubicBezTo>
                  <a:cubicBezTo>
                    <a:pt x="781" y="180"/>
                    <a:pt x="781" y="180"/>
                    <a:pt x="781" y="180"/>
                  </a:cubicBezTo>
                  <a:cubicBezTo>
                    <a:pt x="694" y="200"/>
                    <a:pt x="611" y="234"/>
                    <a:pt x="535" y="282"/>
                  </a:cubicBezTo>
                  <a:cubicBezTo>
                    <a:pt x="414" y="188"/>
                    <a:pt x="414" y="188"/>
                    <a:pt x="414" y="188"/>
                  </a:cubicBezTo>
                  <a:cubicBezTo>
                    <a:pt x="401" y="178"/>
                    <a:pt x="383" y="179"/>
                    <a:pt x="372" y="191"/>
                  </a:cubicBezTo>
                  <a:cubicBezTo>
                    <a:pt x="191" y="372"/>
                    <a:pt x="191" y="372"/>
                    <a:pt x="191" y="372"/>
                  </a:cubicBezTo>
                  <a:cubicBezTo>
                    <a:pt x="179" y="383"/>
                    <a:pt x="178" y="401"/>
                    <a:pt x="188" y="414"/>
                  </a:cubicBezTo>
                  <a:cubicBezTo>
                    <a:pt x="282" y="535"/>
                    <a:pt x="282" y="535"/>
                    <a:pt x="282" y="535"/>
                  </a:cubicBezTo>
                  <a:cubicBezTo>
                    <a:pt x="234" y="611"/>
                    <a:pt x="200" y="694"/>
                    <a:pt x="180" y="781"/>
                  </a:cubicBezTo>
                  <a:cubicBezTo>
                    <a:pt x="28" y="800"/>
                    <a:pt x="28" y="800"/>
                    <a:pt x="28" y="800"/>
                  </a:cubicBezTo>
                  <a:cubicBezTo>
                    <a:pt x="12" y="802"/>
                    <a:pt x="0" y="816"/>
                    <a:pt x="0" y="832"/>
                  </a:cubicBezTo>
                  <a:cubicBezTo>
                    <a:pt x="0" y="1088"/>
                    <a:pt x="0" y="1088"/>
                    <a:pt x="0" y="1088"/>
                  </a:cubicBezTo>
                  <a:cubicBezTo>
                    <a:pt x="0" y="1104"/>
                    <a:pt x="12" y="1118"/>
                    <a:pt x="28" y="1120"/>
                  </a:cubicBezTo>
                  <a:cubicBezTo>
                    <a:pt x="180" y="1139"/>
                    <a:pt x="180" y="1139"/>
                    <a:pt x="180" y="1139"/>
                  </a:cubicBezTo>
                  <a:cubicBezTo>
                    <a:pt x="200" y="1226"/>
                    <a:pt x="234" y="1309"/>
                    <a:pt x="282" y="1385"/>
                  </a:cubicBezTo>
                  <a:cubicBezTo>
                    <a:pt x="188" y="1506"/>
                    <a:pt x="188" y="1506"/>
                    <a:pt x="188" y="1506"/>
                  </a:cubicBezTo>
                  <a:cubicBezTo>
                    <a:pt x="178" y="1519"/>
                    <a:pt x="179" y="1537"/>
                    <a:pt x="191" y="1548"/>
                  </a:cubicBezTo>
                  <a:cubicBezTo>
                    <a:pt x="372" y="1729"/>
                    <a:pt x="372" y="1729"/>
                    <a:pt x="372" y="1729"/>
                  </a:cubicBezTo>
                  <a:cubicBezTo>
                    <a:pt x="383" y="1741"/>
                    <a:pt x="401" y="1742"/>
                    <a:pt x="414" y="1732"/>
                  </a:cubicBezTo>
                  <a:cubicBezTo>
                    <a:pt x="535" y="1638"/>
                    <a:pt x="535" y="1638"/>
                    <a:pt x="535" y="1638"/>
                  </a:cubicBezTo>
                  <a:cubicBezTo>
                    <a:pt x="611" y="1686"/>
                    <a:pt x="694" y="1720"/>
                    <a:pt x="781" y="1740"/>
                  </a:cubicBezTo>
                  <a:cubicBezTo>
                    <a:pt x="800" y="1892"/>
                    <a:pt x="800" y="1892"/>
                    <a:pt x="800" y="1892"/>
                  </a:cubicBezTo>
                  <a:cubicBezTo>
                    <a:pt x="802" y="1908"/>
                    <a:pt x="816" y="1920"/>
                    <a:pt x="832" y="1920"/>
                  </a:cubicBezTo>
                  <a:cubicBezTo>
                    <a:pt x="1088" y="1920"/>
                    <a:pt x="1088" y="1920"/>
                    <a:pt x="1088" y="1920"/>
                  </a:cubicBezTo>
                  <a:cubicBezTo>
                    <a:pt x="1104" y="1920"/>
                    <a:pt x="1118" y="1908"/>
                    <a:pt x="1120" y="1892"/>
                  </a:cubicBezTo>
                  <a:cubicBezTo>
                    <a:pt x="1139" y="1740"/>
                    <a:pt x="1139" y="1740"/>
                    <a:pt x="1139" y="1740"/>
                  </a:cubicBezTo>
                  <a:cubicBezTo>
                    <a:pt x="1176" y="1731"/>
                    <a:pt x="1212" y="1720"/>
                    <a:pt x="1248" y="1706"/>
                  </a:cubicBezTo>
                  <a:cubicBezTo>
                    <a:pt x="1248" y="1792"/>
                    <a:pt x="1248" y="1792"/>
                    <a:pt x="1248" y="1792"/>
                  </a:cubicBezTo>
                  <a:cubicBezTo>
                    <a:pt x="1248" y="1863"/>
                    <a:pt x="1305" y="1920"/>
                    <a:pt x="1376" y="1920"/>
                  </a:cubicBezTo>
                  <a:cubicBezTo>
                    <a:pt x="1447" y="1920"/>
                    <a:pt x="1504" y="1863"/>
                    <a:pt x="1504" y="1792"/>
                  </a:cubicBezTo>
                  <a:cubicBezTo>
                    <a:pt x="1504" y="1730"/>
                    <a:pt x="1504" y="1730"/>
                    <a:pt x="1504" y="1730"/>
                  </a:cubicBezTo>
                  <a:cubicBezTo>
                    <a:pt x="1506" y="1732"/>
                    <a:pt x="1506" y="1732"/>
                    <a:pt x="1506" y="1732"/>
                  </a:cubicBezTo>
                  <a:cubicBezTo>
                    <a:pt x="1519" y="1742"/>
                    <a:pt x="1537" y="1741"/>
                    <a:pt x="1548" y="1729"/>
                  </a:cubicBezTo>
                  <a:cubicBezTo>
                    <a:pt x="1729" y="1548"/>
                    <a:pt x="1729" y="1548"/>
                    <a:pt x="1729" y="1548"/>
                  </a:cubicBezTo>
                  <a:cubicBezTo>
                    <a:pt x="1741" y="1537"/>
                    <a:pt x="1742" y="1519"/>
                    <a:pt x="1732" y="1506"/>
                  </a:cubicBezTo>
                  <a:cubicBezTo>
                    <a:pt x="1638" y="1385"/>
                    <a:pt x="1638" y="1385"/>
                    <a:pt x="1638" y="1385"/>
                  </a:cubicBezTo>
                  <a:cubicBezTo>
                    <a:pt x="1660" y="1349"/>
                    <a:pt x="1680" y="1312"/>
                    <a:pt x="1696" y="1273"/>
                  </a:cubicBezTo>
                  <a:cubicBezTo>
                    <a:pt x="1736" y="1232"/>
                    <a:pt x="1767" y="1185"/>
                    <a:pt x="1789" y="1132"/>
                  </a:cubicBezTo>
                  <a:cubicBezTo>
                    <a:pt x="1892" y="1120"/>
                    <a:pt x="1892" y="1120"/>
                    <a:pt x="1892" y="1120"/>
                  </a:cubicBezTo>
                  <a:cubicBezTo>
                    <a:pt x="1908" y="1118"/>
                    <a:pt x="1920" y="1104"/>
                    <a:pt x="1920" y="1088"/>
                  </a:cubicBezTo>
                  <a:cubicBezTo>
                    <a:pt x="1920" y="832"/>
                    <a:pt x="1920" y="832"/>
                    <a:pt x="1920" y="832"/>
                  </a:cubicBezTo>
                  <a:cubicBezTo>
                    <a:pt x="1920" y="816"/>
                    <a:pt x="1908" y="802"/>
                    <a:pt x="1892" y="800"/>
                  </a:cubicBezTo>
                  <a:close/>
                  <a:moveTo>
                    <a:pt x="1103" y="1682"/>
                  </a:moveTo>
                  <a:cubicBezTo>
                    <a:pt x="1090" y="1685"/>
                    <a:pt x="1080" y="1696"/>
                    <a:pt x="1078" y="1709"/>
                  </a:cubicBezTo>
                  <a:cubicBezTo>
                    <a:pt x="1060" y="1856"/>
                    <a:pt x="1060" y="1856"/>
                    <a:pt x="1060" y="1856"/>
                  </a:cubicBezTo>
                  <a:cubicBezTo>
                    <a:pt x="860" y="1856"/>
                    <a:pt x="860" y="1856"/>
                    <a:pt x="860" y="1856"/>
                  </a:cubicBezTo>
                  <a:cubicBezTo>
                    <a:pt x="842" y="1709"/>
                    <a:pt x="842" y="1709"/>
                    <a:pt x="842" y="1709"/>
                  </a:cubicBezTo>
                  <a:cubicBezTo>
                    <a:pt x="840" y="1696"/>
                    <a:pt x="830" y="1685"/>
                    <a:pt x="816" y="1682"/>
                  </a:cubicBezTo>
                  <a:cubicBezTo>
                    <a:pt x="722" y="1663"/>
                    <a:pt x="631" y="1626"/>
                    <a:pt x="551" y="1572"/>
                  </a:cubicBezTo>
                  <a:cubicBezTo>
                    <a:pt x="540" y="1564"/>
                    <a:pt x="525" y="1565"/>
                    <a:pt x="514" y="1573"/>
                  </a:cubicBezTo>
                  <a:cubicBezTo>
                    <a:pt x="397" y="1664"/>
                    <a:pt x="397" y="1664"/>
                    <a:pt x="397" y="1664"/>
                  </a:cubicBezTo>
                  <a:cubicBezTo>
                    <a:pt x="256" y="1523"/>
                    <a:pt x="256" y="1523"/>
                    <a:pt x="256" y="1523"/>
                  </a:cubicBezTo>
                  <a:cubicBezTo>
                    <a:pt x="347" y="1406"/>
                    <a:pt x="347" y="1406"/>
                    <a:pt x="347" y="1406"/>
                  </a:cubicBezTo>
                  <a:cubicBezTo>
                    <a:pt x="355" y="1395"/>
                    <a:pt x="356" y="1380"/>
                    <a:pt x="348" y="1369"/>
                  </a:cubicBezTo>
                  <a:cubicBezTo>
                    <a:pt x="294" y="1289"/>
                    <a:pt x="257" y="1199"/>
                    <a:pt x="238" y="1104"/>
                  </a:cubicBezTo>
                  <a:cubicBezTo>
                    <a:pt x="235" y="1090"/>
                    <a:pt x="224" y="1080"/>
                    <a:pt x="211" y="1078"/>
                  </a:cubicBezTo>
                  <a:cubicBezTo>
                    <a:pt x="64" y="1060"/>
                    <a:pt x="64" y="1060"/>
                    <a:pt x="64" y="1060"/>
                  </a:cubicBezTo>
                  <a:cubicBezTo>
                    <a:pt x="64" y="860"/>
                    <a:pt x="64" y="860"/>
                    <a:pt x="64" y="860"/>
                  </a:cubicBezTo>
                  <a:cubicBezTo>
                    <a:pt x="211" y="842"/>
                    <a:pt x="211" y="842"/>
                    <a:pt x="211" y="842"/>
                  </a:cubicBezTo>
                  <a:cubicBezTo>
                    <a:pt x="224" y="840"/>
                    <a:pt x="235" y="830"/>
                    <a:pt x="238" y="816"/>
                  </a:cubicBezTo>
                  <a:cubicBezTo>
                    <a:pt x="257" y="722"/>
                    <a:pt x="294" y="631"/>
                    <a:pt x="348" y="551"/>
                  </a:cubicBezTo>
                  <a:cubicBezTo>
                    <a:pt x="356" y="540"/>
                    <a:pt x="355" y="525"/>
                    <a:pt x="347" y="514"/>
                  </a:cubicBezTo>
                  <a:cubicBezTo>
                    <a:pt x="256" y="397"/>
                    <a:pt x="256" y="397"/>
                    <a:pt x="256" y="397"/>
                  </a:cubicBezTo>
                  <a:cubicBezTo>
                    <a:pt x="397" y="256"/>
                    <a:pt x="397" y="256"/>
                    <a:pt x="397" y="256"/>
                  </a:cubicBezTo>
                  <a:cubicBezTo>
                    <a:pt x="514" y="347"/>
                    <a:pt x="514" y="347"/>
                    <a:pt x="514" y="347"/>
                  </a:cubicBezTo>
                  <a:cubicBezTo>
                    <a:pt x="525" y="355"/>
                    <a:pt x="540" y="356"/>
                    <a:pt x="551" y="348"/>
                  </a:cubicBezTo>
                  <a:cubicBezTo>
                    <a:pt x="631" y="294"/>
                    <a:pt x="722" y="257"/>
                    <a:pt x="816" y="238"/>
                  </a:cubicBezTo>
                  <a:cubicBezTo>
                    <a:pt x="830" y="235"/>
                    <a:pt x="840" y="224"/>
                    <a:pt x="842" y="211"/>
                  </a:cubicBezTo>
                  <a:cubicBezTo>
                    <a:pt x="860" y="64"/>
                    <a:pt x="860" y="64"/>
                    <a:pt x="860" y="64"/>
                  </a:cubicBezTo>
                  <a:cubicBezTo>
                    <a:pt x="1060" y="64"/>
                    <a:pt x="1060" y="64"/>
                    <a:pt x="1060" y="64"/>
                  </a:cubicBezTo>
                  <a:cubicBezTo>
                    <a:pt x="1078" y="211"/>
                    <a:pt x="1078" y="211"/>
                    <a:pt x="1078" y="211"/>
                  </a:cubicBezTo>
                  <a:cubicBezTo>
                    <a:pt x="1080" y="224"/>
                    <a:pt x="1090" y="235"/>
                    <a:pt x="1104" y="238"/>
                  </a:cubicBezTo>
                  <a:cubicBezTo>
                    <a:pt x="1198" y="257"/>
                    <a:pt x="1289" y="294"/>
                    <a:pt x="1369" y="348"/>
                  </a:cubicBezTo>
                  <a:cubicBezTo>
                    <a:pt x="1380" y="356"/>
                    <a:pt x="1395" y="355"/>
                    <a:pt x="1406" y="347"/>
                  </a:cubicBezTo>
                  <a:cubicBezTo>
                    <a:pt x="1523" y="256"/>
                    <a:pt x="1523" y="256"/>
                    <a:pt x="1523" y="256"/>
                  </a:cubicBezTo>
                  <a:cubicBezTo>
                    <a:pt x="1664" y="397"/>
                    <a:pt x="1664" y="397"/>
                    <a:pt x="1664" y="397"/>
                  </a:cubicBezTo>
                  <a:cubicBezTo>
                    <a:pt x="1573" y="514"/>
                    <a:pt x="1573" y="514"/>
                    <a:pt x="1573" y="514"/>
                  </a:cubicBezTo>
                  <a:cubicBezTo>
                    <a:pt x="1565" y="525"/>
                    <a:pt x="1564" y="540"/>
                    <a:pt x="1572" y="551"/>
                  </a:cubicBezTo>
                  <a:cubicBezTo>
                    <a:pt x="1574" y="554"/>
                    <a:pt x="1576" y="557"/>
                    <a:pt x="1578" y="560"/>
                  </a:cubicBezTo>
                  <a:cubicBezTo>
                    <a:pt x="1474" y="507"/>
                    <a:pt x="1353" y="497"/>
                    <a:pt x="1241" y="533"/>
                  </a:cubicBezTo>
                  <a:cubicBezTo>
                    <a:pt x="1158" y="477"/>
                    <a:pt x="1060" y="448"/>
                    <a:pt x="960" y="448"/>
                  </a:cubicBezTo>
                  <a:cubicBezTo>
                    <a:pt x="677" y="448"/>
                    <a:pt x="448" y="677"/>
                    <a:pt x="448" y="960"/>
                  </a:cubicBezTo>
                  <a:cubicBezTo>
                    <a:pt x="448" y="1243"/>
                    <a:pt x="677" y="1472"/>
                    <a:pt x="960" y="1472"/>
                  </a:cubicBezTo>
                  <a:cubicBezTo>
                    <a:pt x="1060" y="1472"/>
                    <a:pt x="1158" y="1443"/>
                    <a:pt x="1241" y="1387"/>
                  </a:cubicBezTo>
                  <a:cubicBezTo>
                    <a:pt x="1254" y="1391"/>
                    <a:pt x="1267" y="1394"/>
                    <a:pt x="1280" y="1397"/>
                  </a:cubicBezTo>
                  <a:cubicBezTo>
                    <a:pt x="1280" y="1440"/>
                    <a:pt x="1280" y="1440"/>
                    <a:pt x="1280" y="1440"/>
                  </a:cubicBezTo>
                  <a:cubicBezTo>
                    <a:pt x="1262" y="1440"/>
                    <a:pt x="1248" y="1454"/>
                    <a:pt x="1248" y="1472"/>
                  </a:cubicBezTo>
                  <a:cubicBezTo>
                    <a:pt x="1248" y="1637"/>
                    <a:pt x="1248" y="1637"/>
                    <a:pt x="1248" y="1637"/>
                  </a:cubicBezTo>
                  <a:cubicBezTo>
                    <a:pt x="1202" y="1657"/>
                    <a:pt x="1153" y="1672"/>
                    <a:pt x="1103" y="1682"/>
                  </a:cubicBezTo>
                  <a:close/>
                  <a:moveTo>
                    <a:pt x="1050" y="653"/>
                  </a:moveTo>
                  <a:cubicBezTo>
                    <a:pt x="919" y="614"/>
                    <a:pt x="778" y="663"/>
                    <a:pt x="699" y="774"/>
                  </a:cubicBezTo>
                  <a:cubicBezTo>
                    <a:pt x="619" y="885"/>
                    <a:pt x="619" y="1035"/>
                    <a:pt x="699" y="1146"/>
                  </a:cubicBezTo>
                  <a:cubicBezTo>
                    <a:pt x="778" y="1257"/>
                    <a:pt x="919" y="1306"/>
                    <a:pt x="1050" y="1267"/>
                  </a:cubicBezTo>
                  <a:cubicBezTo>
                    <a:pt x="1084" y="1303"/>
                    <a:pt x="1124" y="1333"/>
                    <a:pt x="1168" y="1356"/>
                  </a:cubicBezTo>
                  <a:cubicBezTo>
                    <a:pt x="980" y="1456"/>
                    <a:pt x="747" y="1408"/>
                    <a:pt x="612" y="1243"/>
                  </a:cubicBezTo>
                  <a:cubicBezTo>
                    <a:pt x="478" y="1079"/>
                    <a:pt x="478" y="841"/>
                    <a:pt x="612" y="677"/>
                  </a:cubicBezTo>
                  <a:cubicBezTo>
                    <a:pt x="747" y="512"/>
                    <a:pt x="980" y="464"/>
                    <a:pt x="1168" y="564"/>
                  </a:cubicBezTo>
                  <a:cubicBezTo>
                    <a:pt x="1124" y="587"/>
                    <a:pt x="1084" y="617"/>
                    <a:pt x="1050" y="653"/>
                  </a:cubicBezTo>
                  <a:close/>
                  <a:moveTo>
                    <a:pt x="1006" y="708"/>
                  </a:moveTo>
                  <a:cubicBezTo>
                    <a:pt x="902" y="860"/>
                    <a:pt x="902" y="1060"/>
                    <a:pt x="1006" y="1212"/>
                  </a:cubicBezTo>
                  <a:cubicBezTo>
                    <a:pt x="905" y="1230"/>
                    <a:pt x="803" y="1187"/>
                    <a:pt x="746" y="1101"/>
                  </a:cubicBezTo>
                  <a:cubicBezTo>
                    <a:pt x="690" y="1016"/>
                    <a:pt x="690" y="904"/>
                    <a:pt x="746" y="819"/>
                  </a:cubicBezTo>
                  <a:cubicBezTo>
                    <a:pt x="803" y="733"/>
                    <a:pt x="905" y="690"/>
                    <a:pt x="1006" y="708"/>
                  </a:cubicBezTo>
                  <a:close/>
                  <a:moveTo>
                    <a:pt x="1344" y="1406"/>
                  </a:moveTo>
                  <a:cubicBezTo>
                    <a:pt x="1355" y="1407"/>
                    <a:pt x="1365" y="1408"/>
                    <a:pt x="1376" y="1408"/>
                  </a:cubicBezTo>
                  <a:cubicBezTo>
                    <a:pt x="1387" y="1408"/>
                    <a:pt x="1397" y="1407"/>
                    <a:pt x="1408" y="1406"/>
                  </a:cubicBezTo>
                  <a:cubicBezTo>
                    <a:pt x="1408" y="1440"/>
                    <a:pt x="1408" y="1440"/>
                    <a:pt x="1408" y="1440"/>
                  </a:cubicBezTo>
                  <a:cubicBezTo>
                    <a:pt x="1344" y="1440"/>
                    <a:pt x="1344" y="1440"/>
                    <a:pt x="1344" y="1440"/>
                  </a:cubicBezTo>
                  <a:lnTo>
                    <a:pt x="1344" y="1406"/>
                  </a:lnTo>
                  <a:close/>
                  <a:moveTo>
                    <a:pt x="1440" y="1792"/>
                  </a:moveTo>
                  <a:cubicBezTo>
                    <a:pt x="1440" y="1827"/>
                    <a:pt x="1411" y="1856"/>
                    <a:pt x="1376" y="1856"/>
                  </a:cubicBezTo>
                  <a:cubicBezTo>
                    <a:pt x="1341" y="1856"/>
                    <a:pt x="1312" y="1827"/>
                    <a:pt x="1312" y="1792"/>
                  </a:cubicBezTo>
                  <a:cubicBezTo>
                    <a:pt x="1312" y="1504"/>
                    <a:pt x="1312" y="1504"/>
                    <a:pt x="1312" y="1504"/>
                  </a:cubicBezTo>
                  <a:cubicBezTo>
                    <a:pt x="1440" y="1504"/>
                    <a:pt x="1440" y="1504"/>
                    <a:pt x="1440" y="1504"/>
                  </a:cubicBezTo>
                  <a:lnTo>
                    <a:pt x="1440" y="1792"/>
                  </a:lnTo>
                  <a:close/>
                  <a:moveTo>
                    <a:pt x="1664" y="1523"/>
                  </a:moveTo>
                  <a:cubicBezTo>
                    <a:pt x="1523" y="1664"/>
                    <a:pt x="1523" y="1664"/>
                    <a:pt x="1523" y="1664"/>
                  </a:cubicBezTo>
                  <a:cubicBezTo>
                    <a:pt x="1504" y="1649"/>
                    <a:pt x="1504" y="1649"/>
                    <a:pt x="1504" y="1649"/>
                  </a:cubicBezTo>
                  <a:cubicBezTo>
                    <a:pt x="1504" y="1472"/>
                    <a:pt x="1504" y="1472"/>
                    <a:pt x="1504" y="1472"/>
                  </a:cubicBezTo>
                  <a:cubicBezTo>
                    <a:pt x="1504" y="1454"/>
                    <a:pt x="1490" y="1440"/>
                    <a:pt x="1472" y="1440"/>
                  </a:cubicBezTo>
                  <a:cubicBezTo>
                    <a:pt x="1472" y="1397"/>
                    <a:pt x="1472" y="1397"/>
                    <a:pt x="1472" y="1397"/>
                  </a:cubicBezTo>
                  <a:cubicBezTo>
                    <a:pt x="1509" y="1389"/>
                    <a:pt x="1544" y="1377"/>
                    <a:pt x="1578" y="1359"/>
                  </a:cubicBezTo>
                  <a:cubicBezTo>
                    <a:pt x="1576" y="1363"/>
                    <a:pt x="1574" y="1366"/>
                    <a:pt x="1572" y="1369"/>
                  </a:cubicBezTo>
                  <a:cubicBezTo>
                    <a:pt x="1564" y="1380"/>
                    <a:pt x="1565" y="1395"/>
                    <a:pt x="1573" y="1406"/>
                  </a:cubicBezTo>
                  <a:lnTo>
                    <a:pt x="1664" y="1523"/>
                  </a:lnTo>
                  <a:close/>
                  <a:moveTo>
                    <a:pt x="1376" y="1344"/>
                  </a:moveTo>
                  <a:cubicBezTo>
                    <a:pt x="1164" y="1344"/>
                    <a:pt x="992" y="1172"/>
                    <a:pt x="992" y="960"/>
                  </a:cubicBezTo>
                  <a:cubicBezTo>
                    <a:pt x="992" y="748"/>
                    <a:pt x="1164" y="576"/>
                    <a:pt x="1376" y="576"/>
                  </a:cubicBezTo>
                  <a:cubicBezTo>
                    <a:pt x="1588" y="576"/>
                    <a:pt x="1760" y="748"/>
                    <a:pt x="1760" y="960"/>
                  </a:cubicBezTo>
                  <a:cubicBezTo>
                    <a:pt x="1760" y="1172"/>
                    <a:pt x="1588" y="1344"/>
                    <a:pt x="1376" y="1344"/>
                  </a:cubicBezTo>
                  <a:close/>
                  <a:moveTo>
                    <a:pt x="1856" y="1060"/>
                  </a:moveTo>
                  <a:cubicBezTo>
                    <a:pt x="1811" y="1065"/>
                    <a:pt x="1811" y="1065"/>
                    <a:pt x="1811" y="1065"/>
                  </a:cubicBezTo>
                  <a:cubicBezTo>
                    <a:pt x="1828" y="996"/>
                    <a:pt x="1828" y="924"/>
                    <a:pt x="1811" y="855"/>
                  </a:cubicBezTo>
                  <a:cubicBezTo>
                    <a:pt x="1856" y="860"/>
                    <a:pt x="1856" y="860"/>
                    <a:pt x="1856" y="860"/>
                  </a:cubicBezTo>
                  <a:lnTo>
                    <a:pt x="1856" y="106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1" name="Freeform 48">
              <a:extLst>
                <a:ext uri="{FF2B5EF4-FFF2-40B4-BE49-F238E27FC236}">
                  <a16:creationId xmlns:a16="http://schemas.microsoft.com/office/drawing/2014/main" id="{48EC07F1-DC51-4581-B666-CA7118669374}"/>
                </a:ext>
              </a:extLst>
            </p:cNvPr>
            <p:cNvSpPr>
              <a:spLocks/>
            </p:cNvSpPr>
            <p:nvPr/>
          </p:nvSpPr>
          <p:spPr bwMode="auto">
            <a:xfrm>
              <a:off x="-969963" y="4062413"/>
              <a:ext cx="217488" cy="434975"/>
            </a:xfrm>
            <a:custGeom>
              <a:avLst/>
              <a:gdLst>
                <a:gd name="T0" fmla="*/ 0 w 320"/>
                <a:gd name="T1" fmla="*/ 320 h 640"/>
                <a:gd name="T2" fmla="*/ 320 w 320"/>
                <a:gd name="T3" fmla="*/ 640 h 640"/>
                <a:gd name="T4" fmla="*/ 320 w 320"/>
                <a:gd name="T5" fmla="*/ 576 h 640"/>
                <a:gd name="T6" fmla="*/ 64 w 320"/>
                <a:gd name="T7" fmla="*/ 320 h 640"/>
                <a:gd name="T8" fmla="*/ 320 w 320"/>
                <a:gd name="T9" fmla="*/ 64 h 640"/>
                <a:gd name="T10" fmla="*/ 320 w 320"/>
                <a:gd name="T11" fmla="*/ 0 h 640"/>
                <a:gd name="T12" fmla="*/ 0 w 320"/>
                <a:gd name="T13" fmla="*/ 320 h 6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20" h="640">
                  <a:moveTo>
                    <a:pt x="0" y="320"/>
                  </a:moveTo>
                  <a:cubicBezTo>
                    <a:pt x="0" y="497"/>
                    <a:pt x="143" y="640"/>
                    <a:pt x="320" y="640"/>
                  </a:cubicBezTo>
                  <a:cubicBezTo>
                    <a:pt x="320" y="576"/>
                    <a:pt x="320" y="576"/>
                    <a:pt x="320" y="576"/>
                  </a:cubicBezTo>
                  <a:cubicBezTo>
                    <a:pt x="179" y="576"/>
                    <a:pt x="64" y="461"/>
                    <a:pt x="64" y="320"/>
                  </a:cubicBezTo>
                  <a:cubicBezTo>
                    <a:pt x="64" y="179"/>
                    <a:pt x="179" y="64"/>
                    <a:pt x="320" y="64"/>
                  </a:cubicBezTo>
                  <a:cubicBezTo>
                    <a:pt x="320" y="0"/>
                    <a:pt x="320" y="0"/>
                    <a:pt x="320" y="0"/>
                  </a:cubicBezTo>
                  <a:cubicBezTo>
                    <a:pt x="143" y="0"/>
                    <a:pt x="0" y="143"/>
                    <a:pt x="0" y="32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22" name="Inhaltsplatzhalter 4">
            <a:extLst>
              <a:ext uri="{FF2B5EF4-FFF2-40B4-BE49-F238E27FC236}">
                <a16:creationId xmlns:a16="http://schemas.microsoft.com/office/drawing/2014/main" id="{BA4D947B-59BD-4652-BF21-0F427CE57AF3}"/>
              </a:ext>
            </a:extLst>
          </p:cNvPr>
          <p:cNvSpPr txBox="1">
            <a:spLocks/>
          </p:cNvSpPr>
          <p:nvPr/>
        </p:nvSpPr>
        <p:spPr>
          <a:xfrm>
            <a:off x="353980" y="3341370"/>
            <a:ext cx="1849344" cy="960263"/>
          </a:xfrm>
          <a:prstGeom prst="rect">
            <a:avLst/>
          </a:prstGeom>
        </p:spPr>
        <p:txBody>
          <a:bodyPr wrap="square" lIns="0" tIns="0" rIns="0" bIns="0" anchor="t">
            <a:spAutoFit/>
          </a:bodyPr>
          <a:lstStyle>
            <a:lvl1pPr marL="272967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§"/>
              <a:defRPr sz="23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1pPr>
            <a:lvl2pPr marL="807798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20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2pPr>
            <a:lvl3pPr marL="1080764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9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3pPr>
            <a:lvl4pPr marL="1436256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4pPr>
            <a:lvl5pPr marL="1793335" indent="-179335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5pPr>
            <a:lvl6pPr marL="2513847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0910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7972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034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30000"/>
              </a:lnSpc>
              <a:buNone/>
            </a:pPr>
            <a:r>
              <a:rPr lang="tr-TR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Öğretimde temel hedefimiz kavram ve olaylar arasındaki ilişkiyi çözümlemektir.</a:t>
            </a:r>
            <a:endParaRPr lang="en-US" sz="10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</a:endParaRPr>
          </a:p>
        </p:txBody>
      </p:sp>
      <p:sp>
        <p:nvSpPr>
          <p:cNvPr id="164" name="Oval 163">
            <a:extLst>
              <a:ext uri="{FF2B5EF4-FFF2-40B4-BE49-F238E27FC236}">
                <a16:creationId xmlns:a16="http://schemas.microsoft.com/office/drawing/2014/main" id="{5B5D8E02-3C07-4A46-9E7E-74BFC0269B7E}"/>
              </a:ext>
            </a:extLst>
          </p:cNvPr>
          <p:cNvSpPr/>
          <p:nvPr/>
        </p:nvSpPr>
        <p:spPr bwMode="auto">
          <a:xfrm>
            <a:off x="2566447" y="1323244"/>
            <a:ext cx="1820006" cy="1820006"/>
          </a:xfrm>
          <a:prstGeom prst="ellips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/>
            <a:endParaRPr lang="en-US" sz="28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165" name="Group 164">
            <a:extLst>
              <a:ext uri="{FF2B5EF4-FFF2-40B4-BE49-F238E27FC236}">
                <a16:creationId xmlns:a16="http://schemas.microsoft.com/office/drawing/2014/main" id="{06D46AA7-8F83-417C-A2F7-DD7E7D434B35}"/>
              </a:ext>
            </a:extLst>
          </p:cNvPr>
          <p:cNvGrpSpPr/>
          <p:nvPr/>
        </p:nvGrpSpPr>
        <p:grpSpPr>
          <a:xfrm>
            <a:off x="2999069" y="1760060"/>
            <a:ext cx="944040" cy="946374"/>
            <a:chOff x="-1277938" y="3862388"/>
            <a:chExt cx="1284288" cy="1287462"/>
          </a:xfrm>
          <a:solidFill>
            <a:schemeClr val="accent2"/>
          </a:solidFill>
        </p:grpSpPr>
        <p:sp>
          <p:nvSpPr>
            <p:cNvPr id="166" name="Freeform 5">
              <a:extLst>
                <a:ext uri="{FF2B5EF4-FFF2-40B4-BE49-F238E27FC236}">
                  <a16:creationId xmlns:a16="http://schemas.microsoft.com/office/drawing/2014/main" id="{E2F029B6-C951-4D9B-B475-3FCB65C15D08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-960438" y="4068763"/>
              <a:ext cx="327025" cy="503237"/>
            </a:xfrm>
            <a:custGeom>
              <a:avLst/>
              <a:gdLst>
                <a:gd name="T0" fmla="*/ 192 w 512"/>
                <a:gd name="T1" fmla="*/ 755 h 787"/>
                <a:gd name="T2" fmla="*/ 224 w 512"/>
                <a:gd name="T3" fmla="*/ 787 h 787"/>
                <a:gd name="T4" fmla="*/ 480 w 512"/>
                <a:gd name="T5" fmla="*/ 787 h 787"/>
                <a:gd name="T6" fmla="*/ 512 w 512"/>
                <a:gd name="T7" fmla="*/ 755 h 787"/>
                <a:gd name="T8" fmla="*/ 512 w 512"/>
                <a:gd name="T9" fmla="*/ 499 h 787"/>
                <a:gd name="T10" fmla="*/ 393 w 512"/>
                <a:gd name="T11" fmla="*/ 345 h 787"/>
                <a:gd name="T12" fmla="*/ 392 w 512"/>
                <a:gd name="T13" fmla="*/ 75 h 787"/>
                <a:gd name="T14" fmla="*/ 121 w 512"/>
                <a:gd name="T15" fmla="*/ 75 h 787"/>
                <a:gd name="T16" fmla="*/ 119 w 512"/>
                <a:gd name="T17" fmla="*/ 345 h 787"/>
                <a:gd name="T18" fmla="*/ 0 w 512"/>
                <a:gd name="T19" fmla="*/ 499 h 787"/>
                <a:gd name="T20" fmla="*/ 0 w 512"/>
                <a:gd name="T21" fmla="*/ 609 h 787"/>
                <a:gd name="T22" fmla="*/ 32 w 512"/>
                <a:gd name="T23" fmla="*/ 641 h 787"/>
                <a:gd name="T24" fmla="*/ 64 w 512"/>
                <a:gd name="T25" fmla="*/ 609 h 787"/>
                <a:gd name="T26" fmla="*/ 64 w 512"/>
                <a:gd name="T27" fmla="*/ 499 h 787"/>
                <a:gd name="T28" fmla="*/ 160 w 512"/>
                <a:gd name="T29" fmla="*/ 403 h 787"/>
                <a:gd name="T30" fmla="*/ 352 w 512"/>
                <a:gd name="T31" fmla="*/ 403 h 787"/>
                <a:gd name="T32" fmla="*/ 448 w 512"/>
                <a:gd name="T33" fmla="*/ 499 h 787"/>
                <a:gd name="T34" fmla="*/ 448 w 512"/>
                <a:gd name="T35" fmla="*/ 723 h 787"/>
                <a:gd name="T36" fmla="*/ 224 w 512"/>
                <a:gd name="T37" fmla="*/ 723 h 787"/>
                <a:gd name="T38" fmla="*/ 192 w 512"/>
                <a:gd name="T39" fmla="*/ 755 h 787"/>
                <a:gd name="T40" fmla="*/ 256 w 512"/>
                <a:gd name="T41" fmla="*/ 83 h 787"/>
                <a:gd name="T42" fmla="*/ 384 w 512"/>
                <a:gd name="T43" fmla="*/ 211 h 787"/>
                <a:gd name="T44" fmla="*/ 256 w 512"/>
                <a:gd name="T45" fmla="*/ 339 h 787"/>
                <a:gd name="T46" fmla="*/ 128 w 512"/>
                <a:gd name="T47" fmla="*/ 211 h 787"/>
                <a:gd name="T48" fmla="*/ 256 w 512"/>
                <a:gd name="T49" fmla="*/ 83 h 7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512" h="787">
                  <a:moveTo>
                    <a:pt x="192" y="755"/>
                  </a:moveTo>
                  <a:cubicBezTo>
                    <a:pt x="192" y="773"/>
                    <a:pt x="207" y="787"/>
                    <a:pt x="224" y="787"/>
                  </a:cubicBezTo>
                  <a:cubicBezTo>
                    <a:pt x="480" y="787"/>
                    <a:pt x="480" y="787"/>
                    <a:pt x="480" y="787"/>
                  </a:cubicBezTo>
                  <a:cubicBezTo>
                    <a:pt x="498" y="787"/>
                    <a:pt x="512" y="773"/>
                    <a:pt x="512" y="755"/>
                  </a:cubicBezTo>
                  <a:cubicBezTo>
                    <a:pt x="512" y="499"/>
                    <a:pt x="512" y="499"/>
                    <a:pt x="512" y="499"/>
                  </a:cubicBezTo>
                  <a:cubicBezTo>
                    <a:pt x="512" y="427"/>
                    <a:pt x="463" y="364"/>
                    <a:pt x="393" y="345"/>
                  </a:cubicBezTo>
                  <a:cubicBezTo>
                    <a:pt x="467" y="270"/>
                    <a:pt x="466" y="149"/>
                    <a:pt x="392" y="75"/>
                  </a:cubicBezTo>
                  <a:cubicBezTo>
                    <a:pt x="317" y="0"/>
                    <a:pt x="196" y="0"/>
                    <a:pt x="121" y="75"/>
                  </a:cubicBezTo>
                  <a:cubicBezTo>
                    <a:pt x="46" y="149"/>
                    <a:pt x="45" y="270"/>
                    <a:pt x="119" y="345"/>
                  </a:cubicBezTo>
                  <a:cubicBezTo>
                    <a:pt x="49" y="364"/>
                    <a:pt x="1" y="427"/>
                    <a:pt x="0" y="499"/>
                  </a:cubicBezTo>
                  <a:cubicBezTo>
                    <a:pt x="0" y="609"/>
                    <a:pt x="0" y="609"/>
                    <a:pt x="0" y="609"/>
                  </a:cubicBezTo>
                  <a:cubicBezTo>
                    <a:pt x="0" y="627"/>
                    <a:pt x="15" y="641"/>
                    <a:pt x="32" y="641"/>
                  </a:cubicBezTo>
                  <a:cubicBezTo>
                    <a:pt x="50" y="641"/>
                    <a:pt x="64" y="627"/>
                    <a:pt x="64" y="609"/>
                  </a:cubicBezTo>
                  <a:cubicBezTo>
                    <a:pt x="64" y="499"/>
                    <a:pt x="64" y="499"/>
                    <a:pt x="64" y="499"/>
                  </a:cubicBezTo>
                  <a:cubicBezTo>
                    <a:pt x="64" y="446"/>
                    <a:pt x="107" y="403"/>
                    <a:pt x="160" y="403"/>
                  </a:cubicBezTo>
                  <a:cubicBezTo>
                    <a:pt x="352" y="403"/>
                    <a:pt x="352" y="403"/>
                    <a:pt x="352" y="403"/>
                  </a:cubicBezTo>
                  <a:cubicBezTo>
                    <a:pt x="405" y="403"/>
                    <a:pt x="448" y="446"/>
                    <a:pt x="448" y="499"/>
                  </a:cubicBezTo>
                  <a:cubicBezTo>
                    <a:pt x="448" y="723"/>
                    <a:pt x="448" y="723"/>
                    <a:pt x="448" y="723"/>
                  </a:cubicBezTo>
                  <a:cubicBezTo>
                    <a:pt x="224" y="723"/>
                    <a:pt x="224" y="723"/>
                    <a:pt x="224" y="723"/>
                  </a:cubicBezTo>
                  <a:cubicBezTo>
                    <a:pt x="207" y="723"/>
                    <a:pt x="192" y="737"/>
                    <a:pt x="192" y="755"/>
                  </a:cubicBezTo>
                  <a:close/>
                  <a:moveTo>
                    <a:pt x="256" y="83"/>
                  </a:moveTo>
                  <a:cubicBezTo>
                    <a:pt x="327" y="83"/>
                    <a:pt x="384" y="141"/>
                    <a:pt x="384" y="211"/>
                  </a:cubicBezTo>
                  <a:cubicBezTo>
                    <a:pt x="384" y="282"/>
                    <a:pt x="327" y="339"/>
                    <a:pt x="256" y="339"/>
                  </a:cubicBezTo>
                  <a:cubicBezTo>
                    <a:pt x="186" y="339"/>
                    <a:pt x="128" y="282"/>
                    <a:pt x="128" y="211"/>
                  </a:cubicBezTo>
                  <a:cubicBezTo>
                    <a:pt x="128" y="141"/>
                    <a:pt x="186" y="83"/>
                    <a:pt x="256" y="8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7" name="Freeform 6">
              <a:extLst>
                <a:ext uri="{FF2B5EF4-FFF2-40B4-BE49-F238E27FC236}">
                  <a16:creationId xmlns:a16="http://schemas.microsoft.com/office/drawing/2014/main" id="{B52984EA-50EE-48DD-BD03-C0F10CEB1548}"/>
                </a:ext>
              </a:extLst>
            </p:cNvPr>
            <p:cNvSpPr>
              <a:spLocks/>
            </p:cNvSpPr>
            <p:nvPr/>
          </p:nvSpPr>
          <p:spPr bwMode="auto">
            <a:xfrm>
              <a:off x="-796925" y="4387850"/>
              <a:ext cx="80963" cy="39687"/>
            </a:xfrm>
            <a:custGeom>
              <a:avLst/>
              <a:gdLst>
                <a:gd name="T0" fmla="*/ 96 w 128"/>
                <a:gd name="T1" fmla="*/ 64 h 64"/>
                <a:gd name="T2" fmla="*/ 128 w 128"/>
                <a:gd name="T3" fmla="*/ 32 h 64"/>
                <a:gd name="T4" fmla="*/ 96 w 128"/>
                <a:gd name="T5" fmla="*/ 0 h 64"/>
                <a:gd name="T6" fmla="*/ 32 w 128"/>
                <a:gd name="T7" fmla="*/ 0 h 64"/>
                <a:gd name="T8" fmla="*/ 0 w 128"/>
                <a:gd name="T9" fmla="*/ 32 h 64"/>
                <a:gd name="T10" fmla="*/ 32 w 128"/>
                <a:gd name="T11" fmla="*/ 64 h 64"/>
                <a:gd name="T12" fmla="*/ 96 w 128"/>
                <a:gd name="T13" fmla="*/ 64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8" h="64">
                  <a:moveTo>
                    <a:pt x="96" y="64"/>
                  </a:moveTo>
                  <a:cubicBezTo>
                    <a:pt x="114" y="64"/>
                    <a:pt x="128" y="50"/>
                    <a:pt x="128" y="32"/>
                  </a:cubicBezTo>
                  <a:cubicBezTo>
                    <a:pt x="128" y="14"/>
                    <a:pt x="114" y="0"/>
                    <a:pt x="96" y="0"/>
                  </a:cubicBezTo>
                  <a:cubicBezTo>
                    <a:pt x="32" y="0"/>
                    <a:pt x="32" y="0"/>
                    <a:pt x="32" y="0"/>
                  </a:cubicBezTo>
                  <a:cubicBezTo>
                    <a:pt x="15" y="0"/>
                    <a:pt x="0" y="14"/>
                    <a:pt x="0" y="32"/>
                  </a:cubicBezTo>
                  <a:cubicBezTo>
                    <a:pt x="0" y="50"/>
                    <a:pt x="15" y="64"/>
                    <a:pt x="32" y="64"/>
                  </a:cubicBezTo>
                  <a:lnTo>
                    <a:pt x="96" y="6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8" name="Freeform 7">
              <a:extLst>
                <a:ext uri="{FF2B5EF4-FFF2-40B4-BE49-F238E27FC236}">
                  <a16:creationId xmlns:a16="http://schemas.microsoft.com/office/drawing/2014/main" id="{4B3FD489-3BA6-4B30-B03D-70EBE5872074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-1277938" y="3862388"/>
              <a:ext cx="1284288" cy="1287462"/>
            </a:xfrm>
            <a:custGeom>
              <a:avLst/>
              <a:gdLst>
                <a:gd name="T0" fmla="*/ 1973 w 2010"/>
                <a:gd name="T1" fmla="*/ 1705 h 2014"/>
                <a:gd name="T2" fmla="*/ 1588 w 2010"/>
                <a:gd name="T3" fmla="*/ 1321 h 2014"/>
                <a:gd name="T4" fmla="*/ 1480 w 2010"/>
                <a:gd name="T5" fmla="*/ 1303 h 2014"/>
                <a:gd name="T6" fmla="*/ 1310 w 2010"/>
                <a:gd name="T7" fmla="*/ 1133 h 2014"/>
                <a:gd name="T8" fmla="*/ 1147 w 2010"/>
                <a:gd name="T9" fmla="*/ 212 h 2014"/>
                <a:gd name="T10" fmla="*/ 221 w 2010"/>
                <a:gd name="T11" fmla="*/ 346 h 2014"/>
                <a:gd name="T12" fmla="*/ 326 w 2010"/>
                <a:gd name="T13" fmla="*/ 1276 h 2014"/>
                <a:gd name="T14" fmla="*/ 371 w 2010"/>
                <a:gd name="T15" fmla="*/ 1271 h 2014"/>
                <a:gd name="T16" fmla="*/ 367 w 2010"/>
                <a:gd name="T17" fmla="*/ 1226 h 2014"/>
                <a:gd name="T18" fmla="*/ 277 w 2010"/>
                <a:gd name="T19" fmla="*/ 376 h 2014"/>
                <a:gd name="T20" fmla="*/ 1126 w 2010"/>
                <a:gd name="T21" fmla="*/ 275 h 2014"/>
                <a:gd name="T22" fmla="*/ 1238 w 2010"/>
                <a:gd name="T23" fmla="*/ 1123 h 2014"/>
                <a:gd name="T24" fmla="*/ 1214 w 2010"/>
                <a:gd name="T25" fmla="*/ 1153 h 2014"/>
                <a:gd name="T26" fmla="*/ 1212 w 2010"/>
                <a:gd name="T27" fmla="*/ 1155 h 2014"/>
                <a:gd name="T28" fmla="*/ 1152 w 2010"/>
                <a:gd name="T29" fmla="*/ 1215 h 2014"/>
                <a:gd name="T30" fmla="*/ 1149 w 2010"/>
                <a:gd name="T31" fmla="*/ 1218 h 2014"/>
                <a:gd name="T32" fmla="*/ 1119 w 2010"/>
                <a:gd name="T33" fmla="*/ 1241 h 2014"/>
                <a:gd name="T34" fmla="*/ 753 w 2010"/>
                <a:gd name="T35" fmla="*/ 1365 h 2014"/>
                <a:gd name="T36" fmla="*/ 723 w 2010"/>
                <a:gd name="T37" fmla="*/ 1364 h 2014"/>
                <a:gd name="T38" fmla="*/ 689 w 2010"/>
                <a:gd name="T39" fmla="*/ 1394 h 2014"/>
                <a:gd name="T40" fmla="*/ 720 w 2010"/>
                <a:gd name="T41" fmla="*/ 1428 h 2014"/>
                <a:gd name="T42" fmla="*/ 753 w 2010"/>
                <a:gd name="T43" fmla="*/ 1429 h 2014"/>
                <a:gd name="T44" fmla="*/ 1129 w 2010"/>
                <a:gd name="T45" fmla="*/ 1314 h 2014"/>
                <a:gd name="T46" fmla="*/ 1317 w 2010"/>
                <a:gd name="T47" fmla="*/ 1502 h 2014"/>
                <a:gd name="T48" fmla="*/ 1362 w 2010"/>
                <a:gd name="T49" fmla="*/ 1502 h 2014"/>
                <a:gd name="T50" fmla="*/ 1498 w 2010"/>
                <a:gd name="T51" fmla="*/ 1366 h 2014"/>
                <a:gd name="T52" fmla="*/ 1543 w 2010"/>
                <a:gd name="T53" fmla="*/ 1366 h 2014"/>
                <a:gd name="T54" fmla="*/ 1928 w 2010"/>
                <a:gd name="T55" fmla="*/ 1751 h 2014"/>
                <a:gd name="T56" fmla="*/ 1928 w 2010"/>
                <a:gd name="T57" fmla="*/ 1796 h 2014"/>
                <a:gd name="T58" fmla="*/ 1792 w 2010"/>
                <a:gd name="T59" fmla="*/ 1932 h 2014"/>
                <a:gd name="T60" fmla="*/ 1769 w 2010"/>
                <a:gd name="T61" fmla="*/ 1941 h 2014"/>
                <a:gd name="T62" fmla="*/ 1747 w 2010"/>
                <a:gd name="T63" fmla="*/ 1932 h 2014"/>
                <a:gd name="T64" fmla="*/ 1495 w 2010"/>
                <a:gd name="T65" fmla="*/ 1680 h 2014"/>
                <a:gd name="T66" fmla="*/ 1450 w 2010"/>
                <a:gd name="T67" fmla="*/ 1680 h 2014"/>
                <a:gd name="T68" fmla="*/ 1449 w 2010"/>
                <a:gd name="T69" fmla="*/ 1725 h 2014"/>
                <a:gd name="T70" fmla="*/ 1701 w 2010"/>
                <a:gd name="T71" fmla="*/ 1977 h 2014"/>
                <a:gd name="T72" fmla="*/ 1837 w 2010"/>
                <a:gd name="T73" fmla="*/ 1977 h 2014"/>
                <a:gd name="T74" fmla="*/ 1973 w 2010"/>
                <a:gd name="T75" fmla="*/ 1841 h 2014"/>
                <a:gd name="T76" fmla="*/ 1973 w 2010"/>
                <a:gd name="T77" fmla="*/ 1705 h 2014"/>
                <a:gd name="T78" fmla="*/ 1271 w 2010"/>
                <a:gd name="T79" fmla="*/ 1185 h 2014"/>
                <a:gd name="T80" fmla="*/ 1430 w 2010"/>
                <a:gd name="T81" fmla="*/ 1343 h 2014"/>
                <a:gd name="T82" fmla="*/ 1339 w 2010"/>
                <a:gd name="T83" fmla="*/ 1434 h 2014"/>
                <a:gd name="T84" fmla="*/ 1181 w 2010"/>
                <a:gd name="T85" fmla="*/ 1275 h 2014"/>
                <a:gd name="T86" fmla="*/ 1271 w 2010"/>
                <a:gd name="T87" fmla="*/ 1185 h 20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2010" h="2014">
                  <a:moveTo>
                    <a:pt x="1973" y="1705"/>
                  </a:moveTo>
                  <a:cubicBezTo>
                    <a:pt x="1588" y="1321"/>
                    <a:pt x="1588" y="1321"/>
                    <a:pt x="1588" y="1321"/>
                  </a:cubicBezTo>
                  <a:cubicBezTo>
                    <a:pt x="1559" y="1293"/>
                    <a:pt x="1516" y="1286"/>
                    <a:pt x="1480" y="1303"/>
                  </a:cubicBezTo>
                  <a:cubicBezTo>
                    <a:pt x="1310" y="1133"/>
                    <a:pt x="1310" y="1133"/>
                    <a:pt x="1310" y="1133"/>
                  </a:cubicBezTo>
                  <a:cubicBezTo>
                    <a:pt x="1513" y="832"/>
                    <a:pt x="1441" y="425"/>
                    <a:pt x="1147" y="212"/>
                  </a:cubicBezTo>
                  <a:cubicBezTo>
                    <a:pt x="853" y="0"/>
                    <a:pt x="443" y="59"/>
                    <a:pt x="221" y="346"/>
                  </a:cubicBezTo>
                  <a:cubicBezTo>
                    <a:pt x="0" y="634"/>
                    <a:pt x="46" y="1045"/>
                    <a:pt x="326" y="1276"/>
                  </a:cubicBezTo>
                  <a:cubicBezTo>
                    <a:pt x="340" y="1287"/>
                    <a:pt x="360" y="1285"/>
                    <a:pt x="371" y="1271"/>
                  </a:cubicBezTo>
                  <a:cubicBezTo>
                    <a:pt x="383" y="1258"/>
                    <a:pt x="381" y="1237"/>
                    <a:pt x="367" y="1226"/>
                  </a:cubicBezTo>
                  <a:cubicBezTo>
                    <a:pt x="109" y="1015"/>
                    <a:pt x="69" y="636"/>
                    <a:pt x="277" y="376"/>
                  </a:cubicBezTo>
                  <a:cubicBezTo>
                    <a:pt x="485" y="115"/>
                    <a:pt x="863" y="70"/>
                    <a:pt x="1126" y="275"/>
                  </a:cubicBezTo>
                  <a:cubicBezTo>
                    <a:pt x="1389" y="479"/>
                    <a:pt x="1439" y="857"/>
                    <a:pt x="1238" y="1123"/>
                  </a:cubicBezTo>
                  <a:cubicBezTo>
                    <a:pt x="1230" y="1133"/>
                    <a:pt x="1222" y="1143"/>
                    <a:pt x="1214" y="1153"/>
                  </a:cubicBezTo>
                  <a:cubicBezTo>
                    <a:pt x="1213" y="1154"/>
                    <a:pt x="1212" y="1154"/>
                    <a:pt x="1212" y="1155"/>
                  </a:cubicBezTo>
                  <a:cubicBezTo>
                    <a:pt x="1193" y="1177"/>
                    <a:pt x="1173" y="1197"/>
                    <a:pt x="1152" y="1215"/>
                  </a:cubicBezTo>
                  <a:cubicBezTo>
                    <a:pt x="1151" y="1216"/>
                    <a:pt x="1150" y="1217"/>
                    <a:pt x="1149" y="1218"/>
                  </a:cubicBezTo>
                  <a:cubicBezTo>
                    <a:pt x="1139" y="1226"/>
                    <a:pt x="1129" y="1234"/>
                    <a:pt x="1119" y="1241"/>
                  </a:cubicBezTo>
                  <a:cubicBezTo>
                    <a:pt x="1014" y="1322"/>
                    <a:pt x="885" y="1365"/>
                    <a:pt x="753" y="1365"/>
                  </a:cubicBezTo>
                  <a:cubicBezTo>
                    <a:pt x="743" y="1365"/>
                    <a:pt x="733" y="1365"/>
                    <a:pt x="723" y="1364"/>
                  </a:cubicBezTo>
                  <a:cubicBezTo>
                    <a:pt x="705" y="1363"/>
                    <a:pt x="690" y="1377"/>
                    <a:pt x="689" y="1394"/>
                  </a:cubicBezTo>
                  <a:cubicBezTo>
                    <a:pt x="688" y="1412"/>
                    <a:pt x="702" y="1427"/>
                    <a:pt x="720" y="1428"/>
                  </a:cubicBezTo>
                  <a:cubicBezTo>
                    <a:pt x="731" y="1429"/>
                    <a:pt x="742" y="1429"/>
                    <a:pt x="753" y="1429"/>
                  </a:cubicBezTo>
                  <a:cubicBezTo>
                    <a:pt x="887" y="1429"/>
                    <a:pt x="1018" y="1389"/>
                    <a:pt x="1129" y="1314"/>
                  </a:cubicBezTo>
                  <a:cubicBezTo>
                    <a:pt x="1317" y="1502"/>
                    <a:pt x="1317" y="1502"/>
                    <a:pt x="1317" y="1502"/>
                  </a:cubicBezTo>
                  <a:cubicBezTo>
                    <a:pt x="1329" y="1514"/>
                    <a:pt x="1350" y="1514"/>
                    <a:pt x="1362" y="1502"/>
                  </a:cubicBezTo>
                  <a:cubicBezTo>
                    <a:pt x="1498" y="1366"/>
                    <a:pt x="1498" y="1366"/>
                    <a:pt x="1498" y="1366"/>
                  </a:cubicBezTo>
                  <a:cubicBezTo>
                    <a:pt x="1511" y="1354"/>
                    <a:pt x="1530" y="1354"/>
                    <a:pt x="1543" y="1366"/>
                  </a:cubicBezTo>
                  <a:cubicBezTo>
                    <a:pt x="1928" y="1751"/>
                    <a:pt x="1928" y="1751"/>
                    <a:pt x="1928" y="1751"/>
                  </a:cubicBezTo>
                  <a:cubicBezTo>
                    <a:pt x="1940" y="1763"/>
                    <a:pt x="1940" y="1783"/>
                    <a:pt x="1928" y="1796"/>
                  </a:cubicBezTo>
                  <a:cubicBezTo>
                    <a:pt x="1792" y="1932"/>
                    <a:pt x="1792" y="1932"/>
                    <a:pt x="1792" y="1932"/>
                  </a:cubicBezTo>
                  <a:cubicBezTo>
                    <a:pt x="1786" y="1938"/>
                    <a:pt x="1778" y="1941"/>
                    <a:pt x="1769" y="1941"/>
                  </a:cubicBezTo>
                  <a:cubicBezTo>
                    <a:pt x="1761" y="1941"/>
                    <a:pt x="1753" y="1938"/>
                    <a:pt x="1747" y="1932"/>
                  </a:cubicBezTo>
                  <a:cubicBezTo>
                    <a:pt x="1495" y="1680"/>
                    <a:pt x="1495" y="1680"/>
                    <a:pt x="1495" y="1680"/>
                  </a:cubicBezTo>
                  <a:cubicBezTo>
                    <a:pt x="1482" y="1667"/>
                    <a:pt x="1462" y="1668"/>
                    <a:pt x="1450" y="1680"/>
                  </a:cubicBezTo>
                  <a:cubicBezTo>
                    <a:pt x="1437" y="1692"/>
                    <a:pt x="1437" y="1712"/>
                    <a:pt x="1449" y="1725"/>
                  </a:cubicBezTo>
                  <a:cubicBezTo>
                    <a:pt x="1701" y="1977"/>
                    <a:pt x="1701" y="1977"/>
                    <a:pt x="1701" y="1977"/>
                  </a:cubicBezTo>
                  <a:cubicBezTo>
                    <a:pt x="1739" y="2014"/>
                    <a:pt x="1800" y="2014"/>
                    <a:pt x="1837" y="1977"/>
                  </a:cubicBezTo>
                  <a:cubicBezTo>
                    <a:pt x="1973" y="1841"/>
                    <a:pt x="1973" y="1841"/>
                    <a:pt x="1973" y="1841"/>
                  </a:cubicBezTo>
                  <a:cubicBezTo>
                    <a:pt x="2010" y="1804"/>
                    <a:pt x="2010" y="1743"/>
                    <a:pt x="1973" y="1705"/>
                  </a:cubicBezTo>
                  <a:close/>
                  <a:moveTo>
                    <a:pt x="1271" y="1185"/>
                  </a:moveTo>
                  <a:cubicBezTo>
                    <a:pt x="1430" y="1343"/>
                    <a:pt x="1430" y="1343"/>
                    <a:pt x="1430" y="1343"/>
                  </a:cubicBezTo>
                  <a:cubicBezTo>
                    <a:pt x="1339" y="1434"/>
                    <a:pt x="1339" y="1434"/>
                    <a:pt x="1339" y="1434"/>
                  </a:cubicBezTo>
                  <a:cubicBezTo>
                    <a:pt x="1181" y="1275"/>
                    <a:pt x="1181" y="1275"/>
                    <a:pt x="1181" y="1275"/>
                  </a:cubicBezTo>
                  <a:cubicBezTo>
                    <a:pt x="1214" y="1248"/>
                    <a:pt x="1244" y="1218"/>
                    <a:pt x="1271" y="118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9" name="Freeform 8">
              <a:extLst>
                <a:ext uri="{FF2B5EF4-FFF2-40B4-BE49-F238E27FC236}">
                  <a16:creationId xmlns:a16="http://schemas.microsoft.com/office/drawing/2014/main" id="{D4C622D8-89C4-4978-A88D-3C3670D3FB2C}"/>
                </a:ext>
              </a:extLst>
            </p:cNvPr>
            <p:cNvSpPr>
              <a:spLocks/>
            </p:cNvSpPr>
            <p:nvPr/>
          </p:nvSpPr>
          <p:spPr bwMode="auto">
            <a:xfrm>
              <a:off x="-817563" y="4241800"/>
              <a:ext cx="384175" cy="452437"/>
            </a:xfrm>
            <a:custGeom>
              <a:avLst/>
              <a:gdLst>
                <a:gd name="T0" fmla="*/ 32 w 601"/>
                <a:gd name="T1" fmla="*/ 643 h 708"/>
                <a:gd name="T2" fmla="*/ 0 w 601"/>
                <a:gd name="T3" fmla="*/ 675 h 708"/>
                <a:gd name="T4" fmla="*/ 32 w 601"/>
                <a:gd name="T5" fmla="*/ 707 h 708"/>
                <a:gd name="T6" fmla="*/ 463 w 601"/>
                <a:gd name="T7" fmla="*/ 497 h 708"/>
                <a:gd name="T8" fmla="*/ 558 w 601"/>
                <a:gd name="T9" fmla="*/ 27 h 708"/>
                <a:gd name="T10" fmla="*/ 519 w 601"/>
                <a:gd name="T11" fmla="*/ 4 h 708"/>
                <a:gd name="T12" fmla="*/ 496 w 601"/>
                <a:gd name="T13" fmla="*/ 43 h 708"/>
                <a:gd name="T14" fmla="*/ 412 w 601"/>
                <a:gd name="T15" fmla="*/ 458 h 708"/>
                <a:gd name="T16" fmla="*/ 32 w 601"/>
                <a:gd name="T17" fmla="*/ 643 h 7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01" h="708">
                  <a:moveTo>
                    <a:pt x="32" y="643"/>
                  </a:moveTo>
                  <a:cubicBezTo>
                    <a:pt x="15" y="643"/>
                    <a:pt x="0" y="657"/>
                    <a:pt x="0" y="675"/>
                  </a:cubicBezTo>
                  <a:cubicBezTo>
                    <a:pt x="0" y="693"/>
                    <a:pt x="15" y="707"/>
                    <a:pt x="32" y="707"/>
                  </a:cubicBezTo>
                  <a:cubicBezTo>
                    <a:pt x="201" y="708"/>
                    <a:pt x="360" y="630"/>
                    <a:pt x="463" y="497"/>
                  </a:cubicBezTo>
                  <a:cubicBezTo>
                    <a:pt x="566" y="364"/>
                    <a:pt x="601" y="190"/>
                    <a:pt x="558" y="27"/>
                  </a:cubicBezTo>
                  <a:cubicBezTo>
                    <a:pt x="554" y="10"/>
                    <a:pt x="537" y="0"/>
                    <a:pt x="519" y="4"/>
                  </a:cubicBezTo>
                  <a:cubicBezTo>
                    <a:pt x="502" y="9"/>
                    <a:pt x="492" y="26"/>
                    <a:pt x="496" y="43"/>
                  </a:cubicBezTo>
                  <a:cubicBezTo>
                    <a:pt x="534" y="187"/>
                    <a:pt x="503" y="340"/>
                    <a:pt x="412" y="458"/>
                  </a:cubicBezTo>
                  <a:cubicBezTo>
                    <a:pt x="321" y="575"/>
                    <a:pt x="181" y="644"/>
                    <a:pt x="32" y="64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0" name="Freeform 9">
              <a:extLst>
                <a:ext uri="{FF2B5EF4-FFF2-40B4-BE49-F238E27FC236}">
                  <a16:creationId xmlns:a16="http://schemas.microsoft.com/office/drawing/2014/main" id="{6BB0D213-8A1B-4CE6-A15A-7686948AB9C4}"/>
                </a:ext>
              </a:extLst>
            </p:cNvPr>
            <p:cNvSpPr>
              <a:spLocks/>
            </p:cNvSpPr>
            <p:nvPr/>
          </p:nvSpPr>
          <p:spPr bwMode="auto">
            <a:xfrm>
              <a:off x="-1182688" y="3956050"/>
              <a:ext cx="566738" cy="655637"/>
            </a:xfrm>
            <a:custGeom>
              <a:avLst/>
              <a:gdLst>
                <a:gd name="T0" fmla="*/ 866 w 887"/>
                <a:gd name="T1" fmla="*/ 134 h 1025"/>
                <a:gd name="T2" fmla="*/ 160 w 887"/>
                <a:gd name="T3" fmla="*/ 294 h 1025"/>
                <a:gd name="T4" fmla="*/ 240 w 887"/>
                <a:gd name="T5" fmla="*/ 1014 h 1025"/>
                <a:gd name="T6" fmla="*/ 272 w 887"/>
                <a:gd name="T7" fmla="*/ 1021 h 1025"/>
                <a:gd name="T8" fmla="*/ 293 w 887"/>
                <a:gd name="T9" fmla="*/ 997 h 1025"/>
                <a:gd name="T10" fmla="*/ 283 w 887"/>
                <a:gd name="T11" fmla="*/ 967 h 1025"/>
                <a:gd name="T12" fmla="*/ 212 w 887"/>
                <a:gd name="T13" fmla="*/ 332 h 1025"/>
                <a:gd name="T14" fmla="*/ 835 w 887"/>
                <a:gd name="T15" fmla="*/ 190 h 1025"/>
                <a:gd name="T16" fmla="*/ 879 w 887"/>
                <a:gd name="T17" fmla="*/ 178 h 1025"/>
                <a:gd name="T18" fmla="*/ 866 w 887"/>
                <a:gd name="T19" fmla="*/ 134 h 10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887" h="1025">
                  <a:moveTo>
                    <a:pt x="866" y="134"/>
                  </a:moveTo>
                  <a:cubicBezTo>
                    <a:pt x="625" y="0"/>
                    <a:pt x="320" y="69"/>
                    <a:pt x="160" y="294"/>
                  </a:cubicBezTo>
                  <a:cubicBezTo>
                    <a:pt x="0" y="520"/>
                    <a:pt x="34" y="830"/>
                    <a:pt x="240" y="1014"/>
                  </a:cubicBezTo>
                  <a:cubicBezTo>
                    <a:pt x="248" y="1022"/>
                    <a:pt x="261" y="1025"/>
                    <a:pt x="272" y="1021"/>
                  </a:cubicBezTo>
                  <a:cubicBezTo>
                    <a:pt x="283" y="1018"/>
                    <a:pt x="291" y="1009"/>
                    <a:pt x="293" y="997"/>
                  </a:cubicBezTo>
                  <a:cubicBezTo>
                    <a:pt x="295" y="986"/>
                    <a:pt x="291" y="974"/>
                    <a:pt x="283" y="967"/>
                  </a:cubicBezTo>
                  <a:cubicBezTo>
                    <a:pt x="101" y="804"/>
                    <a:pt x="71" y="530"/>
                    <a:pt x="212" y="332"/>
                  </a:cubicBezTo>
                  <a:cubicBezTo>
                    <a:pt x="354" y="133"/>
                    <a:pt x="622" y="72"/>
                    <a:pt x="835" y="190"/>
                  </a:cubicBezTo>
                  <a:cubicBezTo>
                    <a:pt x="851" y="199"/>
                    <a:pt x="870" y="193"/>
                    <a:pt x="879" y="178"/>
                  </a:cubicBezTo>
                  <a:cubicBezTo>
                    <a:pt x="887" y="162"/>
                    <a:pt x="882" y="143"/>
                    <a:pt x="866" y="13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1" name="Freeform 10">
              <a:extLst>
                <a:ext uri="{FF2B5EF4-FFF2-40B4-BE49-F238E27FC236}">
                  <a16:creationId xmlns:a16="http://schemas.microsoft.com/office/drawing/2014/main" id="{E13A2132-FE4F-400C-947F-D5F474D5ACBE}"/>
                </a:ext>
              </a:extLst>
            </p:cNvPr>
            <p:cNvSpPr>
              <a:spLocks/>
            </p:cNvSpPr>
            <p:nvPr/>
          </p:nvSpPr>
          <p:spPr bwMode="auto">
            <a:xfrm>
              <a:off x="-1063625" y="5000625"/>
              <a:ext cx="165100" cy="41275"/>
            </a:xfrm>
            <a:custGeom>
              <a:avLst/>
              <a:gdLst>
                <a:gd name="T0" fmla="*/ 32 w 256"/>
                <a:gd name="T1" fmla="*/ 0 h 64"/>
                <a:gd name="T2" fmla="*/ 0 w 256"/>
                <a:gd name="T3" fmla="*/ 32 h 64"/>
                <a:gd name="T4" fmla="*/ 32 w 256"/>
                <a:gd name="T5" fmla="*/ 64 h 64"/>
                <a:gd name="T6" fmla="*/ 224 w 256"/>
                <a:gd name="T7" fmla="*/ 64 h 64"/>
                <a:gd name="T8" fmla="*/ 256 w 256"/>
                <a:gd name="T9" fmla="*/ 32 h 64"/>
                <a:gd name="T10" fmla="*/ 224 w 256"/>
                <a:gd name="T11" fmla="*/ 0 h 64"/>
                <a:gd name="T12" fmla="*/ 32 w 256"/>
                <a:gd name="T13" fmla="*/ 0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56" h="64">
                  <a:moveTo>
                    <a:pt x="32" y="0"/>
                  </a:moveTo>
                  <a:cubicBezTo>
                    <a:pt x="15" y="0"/>
                    <a:pt x="0" y="14"/>
                    <a:pt x="0" y="32"/>
                  </a:cubicBezTo>
                  <a:cubicBezTo>
                    <a:pt x="0" y="50"/>
                    <a:pt x="15" y="64"/>
                    <a:pt x="32" y="64"/>
                  </a:cubicBezTo>
                  <a:cubicBezTo>
                    <a:pt x="224" y="64"/>
                    <a:pt x="224" y="64"/>
                    <a:pt x="224" y="64"/>
                  </a:cubicBezTo>
                  <a:cubicBezTo>
                    <a:pt x="242" y="64"/>
                    <a:pt x="256" y="50"/>
                    <a:pt x="256" y="32"/>
                  </a:cubicBezTo>
                  <a:cubicBezTo>
                    <a:pt x="256" y="14"/>
                    <a:pt x="242" y="0"/>
                    <a:pt x="224" y="0"/>
                  </a:cubicBezTo>
                  <a:lnTo>
                    <a:pt x="32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2" name="Freeform 11">
              <a:extLst>
                <a:ext uri="{FF2B5EF4-FFF2-40B4-BE49-F238E27FC236}">
                  <a16:creationId xmlns:a16="http://schemas.microsoft.com/office/drawing/2014/main" id="{326FE632-D1C8-4637-A9E6-10A85FFD81CC}"/>
                </a:ext>
              </a:extLst>
            </p:cNvPr>
            <p:cNvSpPr>
              <a:spLocks/>
            </p:cNvSpPr>
            <p:nvPr/>
          </p:nvSpPr>
          <p:spPr bwMode="auto">
            <a:xfrm>
              <a:off x="-1165225" y="4529138"/>
              <a:ext cx="573088" cy="614362"/>
            </a:xfrm>
            <a:custGeom>
              <a:avLst/>
              <a:gdLst>
                <a:gd name="T0" fmla="*/ 800 w 896"/>
                <a:gd name="T1" fmla="*/ 451 h 963"/>
                <a:gd name="T2" fmla="*/ 448 w 896"/>
                <a:gd name="T3" fmla="*/ 451 h 963"/>
                <a:gd name="T4" fmla="*/ 448 w 896"/>
                <a:gd name="T5" fmla="*/ 35 h 963"/>
                <a:gd name="T6" fmla="*/ 425 w 896"/>
                <a:gd name="T7" fmla="*/ 4 h 963"/>
                <a:gd name="T8" fmla="*/ 389 w 896"/>
                <a:gd name="T9" fmla="*/ 19 h 963"/>
                <a:gd name="T10" fmla="*/ 142 w 896"/>
                <a:gd name="T11" fmla="*/ 451 h 963"/>
                <a:gd name="T12" fmla="*/ 96 w 896"/>
                <a:gd name="T13" fmla="*/ 451 h 963"/>
                <a:gd name="T14" fmla="*/ 0 w 896"/>
                <a:gd name="T15" fmla="*/ 547 h 963"/>
                <a:gd name="T16" fmla="*/ 0 w 896"/>
                <a:gd name="T17" fmla="*/ 867 h 963"/>
                <a:gd name="T18" fmla="*/ 96 w 896"/>
                <a:gd name="T19" fmla="*/ 963 h 963"/>
                <a:gd name="T20" fmla="*/ 800 w 896"/>
                <a:gd name="T21" fmla="*/ 963 h 963"/>
                <a:gd name="T22" fmla="*/ 896 w 896"/>
                <a:gd name="T23" fmla="*/ 867 h 963"/>
                <a:gd name="T24" fmla="*/ 896 w 896"/>
                <a:gd name="T25" fmla="*/ 803 h 963"/>
                <a:gd name="T26" fmla="*/ 864 w 896"/>
                <a:gd name="T27" fmla="*/ 771 h 963"/>
                <a:gd name="T28" fmla="*/ 832 w 896"/>
                <a:gd name="T29" fmla="*/ 803 h 963"/>
                <a:gd name="T30" fmla="*/ 832 w 896"/>
                <a:gd name="T31" fmla="*/ 867 h 963"/>
                <a:gd name="T32" fmla="*/ 800 w 896"/>
                <a:gd name="T33" fmla="*/ 899 h 963"/>
                <a:gd name="T34" fmla="*/ 96 w 896"/>
                <a:gd name="T35" fmla="*/ 899 h 963"/>
                <a:gd name="T36" fmla="*/ 64 w 896"/>
                <a:gd name="T37" fmla="*/ 867 h 963"/>
                <a:gd name="T38" fmla="*/ 64 w 896"/>
                <a:gd name="T39" fmla="*/ 547 h 963"/>
                <a:gd name="T40" fmla="*/ 96 w 896"/>
                <a:gd name="T41" fmla="*/ 515 h 963"/>
                <a:gd name="T42" fmla="*/ 160 w 896"/>
                <a:gd name="T43" fmla="*/ 515 h 963"/>
                <a:gd name="T44" fmla="*/ 188 w 896"/>
                <a:gd name="T45" fmla="*/ 499 h 963"/>
                <a:gd name="T46" fmla="*/ 384 w 896"/>
                <a:gd name="T47" fmla="*/ 156 h 963"/>
                <a:gd name="T48" fmla="*/ 384 w 896"/>
                <a:gd name="T49" fmla="*/ 483 h 963"/>
                <a:gd name="T50" fmla="*/ 416 w 896"/>
                <a:gd name="T51" fmla="*/ 515 h 963"/>
                <a:gd name="T52" fmla="*/ 800 w 896"/>
                <a:gd name="T53" fmla="*/ 515 h 963"/>
                <a:gd name="T54" fmla="*/ 832 w 896"/>
                <a:gd name="T55" fmla="*/ 547 h 963"/>
                <a:gd name="T56" fmla="*/ 832 w 896"/>
                <a:gd name="T57" fmla="*/ 611 h 963"/>
                <a:gd name="T58" fmla="*/ 864 w 896"/>
                <a:gd name="T59" fmla="*/ 643 h 963"/>
                <a:gd name="T60" fmla="*/ 896 w 896"/>
                <a:gd name="T61" fmla="*/ 611 h 963"/>
                <a:gd name="T62" fmla="*/ 896 w 896"/>
                <a:gd name="T63" fmla="*/ 547 h 963"/>
                <a:gd name="T64" fmla="*/ 800 w 896"/>
                <a:gd name="T65" fmla="*/ 451 h 9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896" h="963">
                  <a:moveTo>
                    <a:pt x="800" y="451"/>
                  </a:moveTo>
                  <a:cubicBezTo>
                    <a:pt x="448" y="451"/>
                    <a:pt x="448" y="451"/>
                    <a:pt x="448" y="451"/>
                  </a:cubicBezTo>
                  <a:cubicBezTo>
                    <a:pt x="448" y="35"/>
                    <a:pt x="448" y="35"/>
                    <a:pt x="448" y="35"/>
                  </a:cubicBezTo>
                  <a:cubicBezTo>
                    <a:pt x="448" y="21"/>
                    <a:pt x="439" y="8"/>
                    <a:pt x="425" y="4"/>
                  </a:cubicBezTo>
                  <a:cubicBezTo>
                    <a:pt x="411" y="0"/>
                    <a:pt x="396" y="6"/>
                    <a:pt x="389" y="19"/>
                  </a:cubicBezTo>
                  <a:cubicBezTo>
                    <a:pt x="142" y="451"/>
                    <a:pt x="142" y="451"/>
                    <a:pt x="142" y="451"/>
                  </a:cubicBezTo>
                  <a:cubicBezTo>
                    <a:pt x="96" y="451"/>
                    <a:pt x="96" y="451"/>
                    <a:pt x="96" y="451"/>
                  </a:cubicBezTo>
                  <a:cubicBezTo>
                    <a:pt x="43" y="451"/>
                    <a:pt x="0" y="494"/>
                    <a:pt x="0" y="547"/>
                  </a:cubicBezTo>
                  <a:cubicBezTo>
                    <a:pt x="0" y="867"/>
                    <a:pt x="0" y="867"/>
                    <a:pt x="0" y="867"/>
                  </a:cubicBezTo>
                  <a:cubicBezTo>
                    <a:pt x="0" y="920"/>
                    <a:pt x="43" y="963"/>
                    <a:pt x="96" y="963"/>
                  </a:cubicBezTo>
                  <a:cubicBezTo>
                    <a:pt x="800" y="963"/>
                    <a:pt x="800" y="963"/>
                    <a:pt x="800" y="963"/>
                  </a:cubicBezTo>
                  <a:cubicBezTo>
                    <a:pt x="853" y="963"/>
                    <a:pt x="896" y="920"/>
                    <a:pt x="896" y="867"/>
                  </a:cubicBezTo>
                  <a:cubicBezTo>
                    <a:pt x="896" y="803"/>
                    <a:pt x="896" y="803"/>
                    <a:pt x="896" y="803"/>
                  </a:cubicBezTo>
                  <a:cubicBezTo>
                    <a:pt x="896" y="785"/>
                    <a:pt x="882" y="771"/>
                    <a:pt x="864" y="771"/>
                  </a:cubicBezTo>
                  <a:cubicBezTo>
                    <a:pt x="847" y="771"/>
                    <a:pt x="832" y="785"/>
                    <a:pt x="832" y="803"/>
                  </a:cubicBezTo>
                  <a:cubicBezTo>
                    <a:pt x="832" y="867"/>
                    <a:pt x="832" y="867"/>
                    <a:pt x="832" y="867"/>
                  </a:cubicBezTo>
                  <a:cubicBezTo>
                    <a:pt x="832" y="885"/>
                    <a:pt x="818" y="899"/>
                    <a:pt x="800" y="899"/>
                  </a:cubicBezTo>
                  <a:cubicBezTo>
                    <a:pt x="96" y="899"/>
                    <a:pt x="96" y="899"/>
                    <a:pt x="96" y="899"/>
                  </a:cubicBezTo>
                  <a:cubicBezTo>
                    <a:pt x="79" y="899"/>
                    <a:pt x="64" y="885"/>
                    <a:pt x="64" y="867"/>
                  </a:cubicBezTo>
                  <a:cubicBezTo>
                    <a:pt x="64" y="547"/>
                    <a:pt x="64" y="547"/>
                    <a:pt x="64" y="547"/>
                  </a:cubicBezTo>
                  <a:cubicBezTo>
                    <a:pt x="64" y="529"/>
                    <a:pt x="79" y="515"/>
                    <a:pt x="96" y="515"/>
                  </a:cubicBezTo>
                  <a:cubicBezTo>
                    <a:pt x="160" y="515"/>
                    <a:pt x="160" y="515"/>
                    <a:pt x="160" y="515"/>
                  </a:cubicBezTo>
                  <a:cubicBezTo>
                    <a:pt x="172" y="515"/>
                    <a:pt x="182" y="509"/>
                    <a:pt x="188" y="499"/>
                  </a:cubicBezTo>
                  <a:cubicBezTo>
                    <a:pt x="384" y="156"/>
                    <a:pt x="384" y="156"/>
                    <a:pt x="384" y="156"/>
                  </a:cubicBezTo>
                  <a:cubicBezTo>
                    <a:pt x="384" y="483"/>
                    <a:pt x="384" y="483"/>
                    <a:pt x="384" y="483"/>
                  </a:cubicBezTo>
                  <a:cubicBezTo>
                    <a:pt x="384" y="501"/>
                    <a:pt x="399" y="515"/>
                    <a:pt x="416" y="515"/>
                  </a:cubicBezTo>
                  <a:cubicBezTo>
                    <a:pt x="800" y="515"/>
                    <a:pt x="800" y="515"/>
                    <a:pt x="800" y="515"/>
                  </a:cubicBezTo>
                  <a:cubicBezTo>
                    <a:pt x="818" y="515"/>
                    <a:pt x="832" y="529"/>
                    <a:pt x="832" y="547"/>
                  </a:cubicBezTo>
                  <a:cubicBezTo>
                    <a:pt x="832" y="611"/>
                    <a:pt x="832" y="611"/>
                    <a:pt x="832" y="611"/>
                  </a:cubicBezTo>
                  <a:cubicBezTo>
                    <a:pt x="832" y="629"/>
                    <a:pt x="847" y="643"/>
                    <a:pt x="864" y="643"/>
                  </a:cubicBezTo>
                  <a:cubicBezTo>
                    <a:pt x="882" y="643"/>
                    <a:pt x="896" y="629"/>
                    <a:pt x="896" y="611"/>
                  </a:cubicBezTo>
                  <a:cubicBezTo>
                    <a:pt x="896" y="547"/>
                    <a:pt x="896" y="547"/>
                    <a:pt x="896" y="547"/>
                  </a:cubicBezTo>
                  <a:cubicBezTo>
                    <a:pt x="896" y="494"/>
                    <a:pt x="853" y="451"/>
                    <a:pt x="800" y="45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3" name="Freeform 12">
              <a:extLst>
                <a:ext uri="{FF2B5EF4-FFF2-40B4-BE49-F238E27FC236}">
                  <a16:creationId xmlns:a16="http://schemas.microsoft.com/office/drawing/2014/main" id="{100E1B38-D5E5-4255-9BC3-E6EE92FC453C}"/>
                </a:ext>
              </a:extLst>
            </p:cNvPr>
            <p:cNvSpPr>
              <a:spLocks/>
            </p:cNvSpPr>
            <p:nvPr/>
          </p:nvSpPr>
          <p:spPr bwMode="auto">
            <a:xfrm>
              <a:off x="-1022350" y="4919663"/>
              <a:ext cx="184150" cy="39687"/>
            </a:xfrm>
            <a:custGeom>
              <a:avLst/>
              <a:gdLst>
                <a:gd name="T0" fmla="*/ 288 w 288"/>
                <a:gd name="T1" fmla="*/ 32 h 64"/>
                <a:gd name="T2" fmla="*/ 256 w 288"/>
                <a:gd name="T3" fmla="*/ 0 h 64"/>
                <a:gd name="T4" fmla="*/ 32 w 288"/>
                <a:gd name="T5" fmla="*/ 0 h 64"/>
                <a:gd name="T6" fmla="*/ 0 w 288"/>
                <a:gd name="T7" fmla="*/ 32 h 64"/>
                <a:gd name="T8" fmla="*/ 32 w 288"/>
                <a:gd name="T9" fmla="*/ 64 h 64"/>
                <a:gd name="T10" fmla="*/ 256 w 288"/>
                <a:gd name="T11" fmla="*/ 64 h 64"/>
                <a:gd name="T12" fmla="*/ 288 w 288"/>
                <a:gd name="T13" fmla="*/ 32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88" h="64">
                  <a:moveTo>
                    <a:pt x="288" y="32"/>
                  </a:moveTo>
                  <a:cubicBezTo>
                    <a:pt x="288" y="14"/>
                    <a:pt x="274" y="0"/>
                    <a:pt x="256" y="0"/>
                  </a:cubicBezTo>
                  <a:cubicBezTo>
                    <a:pt x="32" y="0"/>
                    <a:pt x="32" y="0"/>
                    <a:pt x="32" y="0"/>
                  </a:cubicBezTo>
                  <a:cubicBezTo>
                    <a:pt x="15" y="0"/>
                    <a:pt x="0" y="14"/>
                    <a:pt x="0" y="32"/>
                  </a:cubicBezTo>
                  <a:cubicBezTo>
                    <a:pt x="0" y="50"/>
                    <a:pt x="15" y="64"/>
                    <a:pt x="32" y="64"/>
                  </a:cubicBezTo>
                  <a:cubicBezTo>
                    <a:pt x="256" y="64"/>
                    <a:pt x="256" y="64"/>
                    <a:pt x="256" y="64"/>
                  </a:cubicBezTo>
                  <a:cubicBezTo>
                    <a:pt x="274" y="64"/>
                    <a:pt x="288" y="50"/>
                    <a:pt x="288" y="3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4" name="Freeform 13">
              <a:extLst>
                <a:ext uri="{FF2B5EF4-FFF2-40B4-BE49-F238E27FC236}">
                  <a16:creationId xmlns:a16="http://schemas.microsoft.com/office/drawing/2014/main" id="{D038AE8C-AF97-41D0-A3EA-0928DED07E4A}"/>
                </a:ext>
              </a:extLst>
            </p:cNvPr>
            <p:cNvSpPr>
              <a:spLocks/>
            </p:cNvSpPr>
            <p:nvPr/>
          </p:nvSpPr>
          <p:spPr bwMode="auto">
            <a:xfrm>
              <a:off x="-796925" y="4919663"/>
              <a:ext cx="122238" cy="39687"/>
            </a:xfrm>
            <a:custGeom>
              <a:avLst/>
              <a:gdLst>
                <a:gd name="T0" fmla="*/ 192 w 192"/>
                <a:gd name="T1" fmla="*/ 32 h 64"/>
                <a:gd name="T2" fmla="*/ 160 w 192"/>
                <a:gd name="T3" fmla="*/ 0 h 64"/>
                <a:gd name="T4" fmla="*/ 32 w 192"/>
                <a:gd name="T5" fmla="*/ 0 h 64"/>
                <a:gd name="T6" fmla="*/ 0 w 192"/>
                <a:gd name="T7" fmla="*/ 32 h 64"/>
                <a:gd name="T8" fmla="*/ 32 w 192"/>
                <a:gd name="T9" fmla="*/ 64 h 64"/>
                <a:gd name="T10" fmla="*/ 160 w 192"/>
                <a:gd name="T11" fmla="*/ 64 h 64"/>
                <a:gd name="T12" fmla="*/ 192 w 192"/>
                <a:gd name="T13" fmla="*/ 32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92" h="64">
                  <a:moveTo>
                    <a:pt x="192" y="32"/>
                  </a:moveTo>
                  <a:cubicBezTo>
                    <a:pt x="192" y="14"/>
                    <a:pt x="178" y="0"/>
                    <a:pt x="160" y="0"/>
                  </a:cubicBezTo>
                  <a:cubicBezTo>
                    <a:pt x="32" y="0"/>
                    <a:pt x="32" y="0"/>
                    <a:pt x="32" y="0"/>
                  </a:cubicBezTo>
                  <a:cubicBezTo>
                    <a:pt x="15" y="0"/>
                    <a:pt x="0" y="14"/>
                    <a:pt x="0" y="32"/>
                  </a:cubicBezTo>
                  <a:cubicBezTo>
                    <a:pt x="0" y="50"/>
                    <a:pt x="15" y="64"/>
                    <a:pt x="32" y="64"/>
                  </a:cubicBezTo>
                  <a:cubicBezTo>
                    <a:pt x="160" y="64"/>
                    <a:pt x="160" y="64"/>
                    <a:pt x="160" y="64"/>
                  </a:cubicBezTo>
                  <a:cubicBezTo>
                    <a:pt x="178" y="64"/>
                    <a:pt x="192" y="50"/>
                    <a:pt x="192" y="3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5" name="Freeform 14">
              <a:extLst>
                <a:ext uri="{FF2B5EF4-FFF2-40B4-BE49-F238E27FC236}">
                  <a16:creationId xmlns:a16="http://schemas.microsoft.com/office/drawing/2014/main" id="{CD7C00C4-D69B-4D04-9B0E-942BFD3AC8ED}"/>
                </a:ext>
              </a:extLst>
            </p:cNvPr>
            <p:cNvSpPr>
              <a:spLocks/>
            </p:cNvSpPr>
            <p:nvPr/>
          </p:nvSpPr>
          <p:spPr bwMode="auto">
            <a:xfrm>
              <a:off x="-858838" y="5000625"/>
              <a:ext cx="123825" cy="41275"/>
            </a:xfrm>
            <a:custGeom>
              <a:avLst/>
              <a:gdLst>
                <a:gd name="T0" fmla="*/ 32 w 192"/>
                <a:gd name="T1" fmla="*/ 64 h 64"/>
                <a:gd name="T2" fmla="*/ 160 w 192"/>
                <a:gd name="T3" fmla="*/ 64 h 64"/>
                <a:gd name="T4" fmla="*/ 192 w 192"/>
                <a:gd name="T5" fmla="*/ 32 h 64"/>
                <a:gd name="T6" fmla="*/ 160 w 192"/>
                <a:gd name="T7" fmla="*/ 0 h 64"/>
                <a:gd name="T8" fmla="*/ 32 w 192"/>
                <a:gd name="T9" fmla="*/ 0 h 64"/>
                <a:gd name="T10" fmla="*/ 0 w 192"/>
                <a:gd name="T11" fmla="*/ 32 h 64"/>
                <a:gd name="T12" fmla="*/ 32 w 192"/>
                <a:gd name="T13" fmla="*/ 64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92" h="64">
                  <a:moveTo>
                    <a:pt x="32" y="64"/>
                  </a:moveTo>
                  <a:cubicBezTo>
                    <a:pt x="160" y="64"/>
                    <a:pt x="160" y="64"/>
                    <a:pt x="160" y="64"/>
                  </a:cubicBezTo>
                  <a:cubicBezTo>
                    <a:pt x="178" y="64"/>
                    <a:pt x="192" y="50"/>
                    <a:pt x="192" y="32"/>
                  </a:cubicBezTo>
                  <a:cubicBezTo>
                    <a:pt x="192" y="14"/>
                    <a:pt x="178" y="0"/>
                    <a:pt x="160" y="0"/>
                  </a:cubicBezTo>
                  <a:cubicBezTo>
                    <a:pt x="32" y="0"/>
                    <a:pt x="32" y="0"/>
                    <a:pt x="32" y="0"/>
                  </a:cubicBezTo>
                  <a:cubicBezTo>
                    <a:pt x="15" y="0"/>
                    <a:pt x="0" y="14"/>
                    <a:pt x="0" y="32"/>
                  </a:cubicBezTo>
                  <a:cubicBezTo>
                    <a:pt x="0" y="50"/>
                    <a:pt x="15" y="64"/>
                    <a:pt x="32" y="6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6" name="Freeform 15">
              <a:extLst>
                <a:ext uri="{FF2B5EF4-FFF2-40B4-BE49-F238E27FC236}">
                  <a16:creationId xmlns:a16="http://schemas.microsoft.com/office/drawing/2014/main" id="{07CB71A2-7CD7-4C00-A35C-2D23C3C7B44B}"/>
                </a:ext>
              </a:extLst>
            </p:cNvPr>
            <p:cNvSpPr>
              <a:spLocks/>
            </p:cNvSpPr>
            <p:nvPr/>
          </p:nvSpPr>
          <p:spPr bwMode="auto">
            <a:xfrm>
              <a:off x="-347663" y="4040188"/>
              <a:ext cx="225425" cy="39687"/>
            </a:xfrm>
            <a:custGeom>
              <a:avLst/>
              <a:gdLst>
                <a:gd name="T0" fmla="*/ 32 w 352"/>
                <a:gd name="T1" fmla="*/ 64 h 64"/>
                <a:gd name="T2" fmla="*/ 320 w 352"/>
                <a:gd name="T3" fmla="*/ 64 h 64"/>
                <a:gd name="T4" fmla="*/ 352 w 352"/>
                <a:gd name="T5" fmla="*/ 32 h 64"/>
                <a:gd name="T6" fmla="*/ 320 w 352"/>
                <a:gd name="T7" fmla="*/ 0 h 64"/>
                <a:gd name="T8" fmla="*/ 32 w 352"/>
                <a:gd name="T9" fmla="*/ 0 h 64"/>
                <a:gd name="T10" fmla="*/ 0 w 352"/>
                <a:gd name="T11" fmla="*/ 32 h 64"/>
                <a:gd name="T12" fmla="*/ 32 w 352"/>
                <a:gd name="T13" fmla="*/ 64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52" h="64">
                  <a:moveTo>
                    <a:pt x="32" y="64"/>
                  </a:moveTo>
                  <a:cubicBezTo>
                    <a:pt x="320" y="64"/>
                    <a:pt x="320" y="64"/>
                    <a:pt x="320" y="64"/>
                  </a:cubicBezTo>
                  <a:cubicBezTo>
                    <a:pt x="338" y="64"/>
                    <a:pt x="352" y="50"/>
                    <a:pt x="352" y="32"/>
                  </a:cubicBezTo>
                  <a:cubicBezTo>
                    <a:pt x="352" y="15"/>
                    <a:pt x="338" y="0"/>
                    <a:pt x="320" y="0"/>
                  </a:cubicBezTo>
                  <a:cubicBezTo>
                    <a:pt x="32" y="0"/>
                    <a:pt x="32" y="0"/>
                    <a:pt x="32" y="0"/>
                  </a:cubicBezTo>
                  <a:cubicBezTo>
                    <a:pt x="14" y="0"/>
                    <a:pt x="0" y="15"/>
                    <a:pt x="0" y="32"/>
                  </a:cubicBezTo>
                  <a:cubicBezTo>
                    <a:pt x="0" y="50"/>
                    <a:pt x="14" y="64"/>
                    <a:pt x="32" y="6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7" name="Freeform 16">
              <a:extLst>
                <a:ext uri="{FF2B5EF4-FFF2-40B4-BE49-F238E27FC236}">
                  <a16:creationId xmlns:a16="http://schemas.microsoft.com/office/drawing/2014/main" id="{512F6792-BDB1-4884-8463-406ADBCFB387}"/>
                </a:ext>
              </a:extLst>
            </p:cNvPr>
            <p:cNvSpPr>
              <a:spLocks/>
            </p:cNvSpPr>
            <p:nvPr/>
          </p:nvSpPr>
          <p:spPr bwMode="auto">
            <a:xfrm>
              <a:off x="-347663" y="4141788"/>
              <a:ext cx="225425" cy="41275"/>
            </a:xfrm>
            <a:custGeom>
              <a:avLst/>
              <a:gdLst>
                <a:gd name="T0" fmla="*/ 32 w 352"/>
                <a:gd name="T1" fmla="*/ 64 h 64"/>
                <a:gd name="T2" fmla="*/ 320 w 352"/>
                <a:gd name="T3" fmla="*/ 64 h 64"/>
                <a:gd name="T4" fmla="*/ 352 w 352"/>
                <a:gd name="T5" fmla="*/ 32 h 64"/>
                <a:gd name="T6" fmla="*/ 320 w 352"/>
                <a:gd name="T7" fmla="*/ 0 h 64"/>
                <a:gd name="T8" fmla="*/ 32 w 352"/>
                <a:gd name="T9" fmla="*/ 0 h 64"/>
                <a:gd name="T10" fmla="*/ 0 w 352"/>
                <a:gd name="T11" fmla="*/ 32 h 64"/>
                <a:gd name="T12" fmla="*/ 32 w 352"/>
                <a:gd name="T13" fmla="*/ 64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52" h="64">
                  <a:moveTo>
                    <a:pt x="32" y="64"/>
                  </a:moveTo>
                  <a:cubicBezTo>
                    <a:pt x="320" y="64"/>
                    <a:pt x="320" y="64"/>
                    <a:pt x="320" y="64"/>
                  </a:cubicBezTo>
                  <a:cubicBezTo>
                    <a:pt x="338" y="64"/>
                    <a:pt x="352" y="50"/>
                    <a:pt x="352" y="32"/>
                  </a:cubicBezTo>
                  <a:cubicBezTo>
                    <a:pt x="352" y="15"/>
                    <a:pt x="338" y="0"/>
                    <a:pt x="320" y="0"/>
                  </a:cubicBezTo>
                  <a:cubicBezTo>
                    <a:pt x="32" y="0"/>
                    <a:pt x="32" y="0"/>
                    <a:pt x="32" y="0"/>
                  </a:cubicBezTo>
                  <a:cubicBezTo>
                    <a:pt x="14" y="0"/>
                    <a:pt x="0" y="15"/>
                    <a:pt x="0" y="32"/>
                  </a:cubicBezTo>
                  <a:cubicBezTo>
                    <a:pt x="0" y="50"/>
                    <a:pt x="14" y="64"/>
                    <a:pt x="32" y="6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8" name="Freeform 17">
              <a:extLst>
                <a:ext uri="{FF2B5EF4-FFF2-40B4-BE49-F238E27FC236}">
                  <a16:creationId xmlns:a16="http://schemas.microsoft.com/office/drawing/2014/main" id="{B0137DE6-7499-4478-A947-AA79AE6DEFCF}"/>
                </a:ext>
              </a:extLst>
            </p:cNvPr>
            <p:cNvSpPr>
              <a:spLocks/>
            </p:cNvSpPr>
            <p:nvPr/>
          </p:nvSpPr>
          <p:spPr bwMode="auto">
            <a:xfrm>
              <a:off x="-265113" y="4244975"/>
              <a:ext cx="142875" cy="39687"/>
            </a:xfrm>
            <a:custGeom>
              <a:avLst/>
              <a:gdLst>
                <a:gd name="T0" fmla="*/ 192 w 224"/>
                <a:gd name="T1" fmla="*/ 0 h 64"/>
                <a:gd name="T2" fmla="*/ 32 w 224"/>
                <a:gd name="T3" fmla="*/ 0 h 64"/>
                <a:gd name="T4" fmla="*/ 0 w 224"/>
                <a:gd name="T5" fmla="*/ 32 h 64"/>
                <a:gd name="T6" fmla="*/ 32 w 224"/>
                <a:gd name="T7" fmla="*/ 64 h 64"/>
                <a:gd name="T8" fmla="*/ 192 w 224"/>
                <a:gd name="T9" fmla="*/ 64 h 64"/>
                <a:gd name="T10" fmla="*/ 224 w 224"/>
                <a:gd name="T11" fmla="*/ 32 h 64"/>
                <a:gd name="T12" fmla="*/ 192 w 224"/>
                <a:gd name="T13" fmla="*/ 0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24" h="64">
                  <a:moveTo>
                    <a:pt x="192" y="0"/>
                  </a:moveTo>
                  <a:cubicBezTo>
                    <a:pt x="32" y="0"/>
                    <a:pt x="32" y="0"/>
                    <a:pt x="32" y="0"/>
                  </a:cubicBezTo>
                  <a:cubicBezTo>
                    <a:pt x="14" y="0"/>
                    <a:pt x="0" y="15"/>
                    <a:pt x="0" y="32"/>
                  </a:cubicBezTo>
                  <a:cubicBezTo>
                    <a:pt x="0" y="50"/>
                    <a:pt x="14" y="64"/>
                    <a:pt x="32" y="64"/>
                  </a:cubicBezTo>
                  <a:cubicBezTo>
                    <a:pt x="192" y="64"/>
                    <a:pt x="192" y="64"/>
                    <a:pt x="192" y="64"/>
                  </a:cubicBezTo>
                  <a:cubicBezTo>
                    <a:pt x="210" y="64"/>
                    <a:pt x="224" y="50"/>
                    <a:pt x="224" y="32"/>
                  </a:cubicBezTo>
                  <a:cubicBezTo>
                    <a:pt x="224" y="15"/>
                    <a:pt x="210" y="0"/>
                    <a:pt x="192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9" name="Freeform 18">
              <a:extLst>
                <a:ext uri="{FF2B5EF4-FFF2-40B4-BE49-F238E27FC236}">
                  <a16:creationId xmlns:a16="http://schemas.microsoft.com/office/drawing/2014/main" id="{F7E11628-970C-4E70-9627-E10AB273D627}"/>
                </a:ext>
              </a:extLst>
            </p:cNvPr>
            <p:cNvSpPr>
              <a:spLocks/>
            </p:cNvSpPr>
            <p:nvPr/>
          </p:nvSpPr>
          <p:spPr bwMode="auto">
            <a:xfrm>
              <a:off x="-265113" y="4346575"/>
              <a:ext cx="142875" cy="41275"/>
            </a:xfrm>
            <a:custGeom>
              <a:avLst/>
              <a:gdLst>
                <a:gd name="T0" fmla="*/ 192 w 224"/>
                <a:gd name="T1" fmla="*/ 0 h 64"/>
                <a:gd name="T2" fmla="*/ 32 w 224"/>
                <a:gd name="T3" fmla="*/ 0 h 64"/>
                <a:gd name="T4" fmla="*/ 0 w 224"/>
                <a:gd name="T5" fmla="*/ 32 h 64"/>
                <a:gd name="T6" fmla="*/ 32 w 224"/>
                <a:gd name="T7" fmla="*/ 64 h 64"/>
                <a:gd name="T8" fmla="*/ 192 w 224"/>
                <a:gd name="T9" fmla="*/ 64 h 64"/>
                <a:gd name="T10" fmla="*/ 224 w 224"/>
                <a:gd name="T11" fmla="*/ 32 h 64"/>
                <a:gd name="T12" fmla="*/ 192 w 224"/>
                <a:gd name="T13" fmla="*/ 0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24" h="64">
                  <a:moveTo>
                    <a:pt x="192" y="0"/>
                  </a:moveTo>
                  <a:cubicBezTo>
                    <a:pt x="32" y="0"/>
                    <a:pt x="32" y="0"/>
                    <a:pt x="32" y="0"/>
                  </a:cubicBezTo>
                  <a:cubicBezTo>
                    <a:pt x="14" y="0"/>
                    <a:pt x="0" y="14"/>
                    <a:pt x="0" y="32"/>
                  </a:cubicBezTo>
                  <a:cubicBezTo>
                    <a:pt x="0" y="50"/>
                    <a:pt x="14" y="64"/>
                    <a:pt x="32" y="64"/>
                  </a:cubicBezTo>
                  <a:cubicBezTo>
                    <a:pt x="192" y="64"/>
                    <a:pt x="192" y="64"/>
                    <a:pt x="192" y="64"/>
                  </a:cubicBezTo>
                  <a:cubicBezTo>
                    <a:pt x="210" y="64"/>
                    <a:pt x="224" y="50"/>
                    <a:pt x="224" y="32"/>
                  </a:cubicBezTo>
                  <a:cubicBezTo>
                    <a:pt x="224" y="14"/>
                    <a:pt x="210" y="0"/>
                    <a:pt x="192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0" name="Freeform 19">
              <a:extLst>
                <a:ext uri="{FF2B5EF4-FFF2-40B4-BE49-F238E27FC236}">
                  <a16:creationId xmlns:a16="http://schemas.microsoft.com/office/drawing/2014/main" id="{745208F7-8DB4-44AD-A9A6-B7C7B3E94A82}"/>
                </a:ext>
              </a:extLst>
            </p:cNvPr>
            <p:cNvSpPr>
              <a:spLocks/>
            </p:cNvSpPr>
            <p:nvPr/>
          </p:nvSpPr>
          <p:spPr bwMode="auto">
            <a:xfrm>
              <a:off x="-306388" y="4427538"/>
              <a:ext cx="184150" cy="123825"/>
            </a:xfrm>
            <a:custGeom>
              <a:avLst/>
              <a:gdLst>
                <a:gd name="T0" fmla="*/ 32 w 288"/>
                <a:gd name="T1" fmla="*/ 128 h 192"/>
                <a:gd name="T2" fmla="*/ 0 w 288"/>
                <a:gd name="T3" fmla="*/ 160 h 192"/>
                <a:gd name="T4" fmla="*/ 32 w 288"/>
                <a:gd name="T5" fmla="*/ 192 h 192"/>
                <a:gd name="T6" fmla="*/ 224 w 288"/>
                <a:gd name="T7" fmla="*/ 192 h 192"/>
                <a:gd name="T8" fmla="*/ 288 w 288"/>
                <a:gd name="T9" fmla="*/ 128 h 192"/>
                <a:gd name="T10" fmla="*/ 288 w 288"/>
                <a:gd name="T11" fmla="*/ 64 h 192"/>
                <a:gd name="T12" fmla="*/ 224 w 288"/>
                <a:gd name="T13" fmla="*/ 0 h 192"/>
                <a:gd name="T14" fmla="*/ 32 w 288"/>
                <a:gd name="T15" fmla="*/ 0 h 192"/>
                <a:gd name="T16" fmla="*/ 0 w 288"/>
                <a:gd name="T17" fmla="*/ 32 h 192"/>
                <a:gd name="T18" fmla="*/ 32 w 288"/>
                <a:gd name="T19" fmla="*/ 64 h 192"/>
                <a:gd name="T20" fmla="*/ 224 w 288"/>
                <a:gd name="T21" fmla="*/ 64 h 192"/>
                <a:gd name="T22" fmla="*/ 224 w 288"/>
                <a:gd name="T23" fmla="*/ 128 h 192"/>
                <a:gd name="T24" fmla="*/ 32 w 288"/>
                <a:gd name="T25" fmla="*/ 128 h 1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88" h="192">
                  <a:moveTo>
                    <a:pt x="32" y="128"/>
                  </a:moveTo>
                  <a:cubicBezTo>
                    <a:pt x="14" y="128"/>
                    <a:pt x="0" y="142"/>
                    <a:pt x="0" y="160"/>
                  </a:cubicBezTo>
                  <a:cubicBezTo>
                    <a:pt x="0" y="178"/>
                    <a:pt x="14" y="192"/>
                    <a:pt x="32" y="192"/>
                  </a:cubicBezTo>
                  <a:cubicBezTo>
                    <a:pt x="224" y="192"/>
                    <a:pt x="224" y="192"/>
                    <a:pt x="224" y="192"/>
                  </a:cubicBezTo>
                  <a:cubicBezTo>
                    <a:pt x="259" y="192"/>
                    <a:pt x="288" y="163"/>
                    <a:pt x="288" y="128"/>
                  </a:cubicBezTo>
                  <a:cubicBezTo>
                    <a:pt x="288" y="64"/>
                    <a:pt x="288" y="64"/>
                    <a:pt x="288" y="64"/>
                  </a:cubicBezTo>
                  <a:cubicBezTo>
                    <a:pt x="288" y="29"/>
                    <a:pt x="259" y="0"/>
                    <a:pt x="224" y="0"/>
                  </a:cubicBezTo>
                  <a:cubicBezTo>
                    <a:pt x="32" y="0"/>
                    <a:pt x="32" y="0"/>
                    <a:pt x="32" y="0"/>
                  </a:cubicBezTo>
                  <a:cubicBezTo>
                    <a:pt x="14" y="0"/>
                    <a:pt x="0" y="14"/>
                    <a:pt x="0" y="32"/>
                  </a:cubicBezTo>
                  <a:cubicBezTo>
                    <a:pt x="0" y="50"/>
                    <a:pt x="14" y="64"/>
                    <a:pt x="32" y="64"/>
                  </a:cubicBezTo>
                  <a:cubicBezTo>
                    <a:pt x="224" y="64"/>
                    <a:pt x="224" y="64"/>
                    <a:pt x="224" y="64"/>
                  </a:cubicBezTo>
                  <a:cubicBezTo>
                    <a:pt x="224" y="128"/>
                    <a:pt x="224" y="128"/>
                    <a:pt x="224" y="128"/>
                  </a:cubicBezTo>
                  <a:lnTo>
                    <a:pt x="32" y="12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81" name="Inhaltsplatzhalter 4">
            <a:extLst>
              <a:ext uri="{FF2B5EF4-FFF2-40B4-BE49-F238E27FC236}">
                <a16:creationId xmlns:a16="http://schemas.microsoft.com/office/drawing/2014/main" id="{609CFE95-4F3A-43C4-B6D2-26FA80C7E079}"/>
              </a:ext>
            </a:extLst>
          </p:cNvPr>
          <p:cNvSpPr txBox="1">
            <a:spLocks/>
          </p:cNvSpPr>
          <p:nvPr/>
        </p:nvSpPr>
        <p:spPr>
          <a:xfrm>
            <a:off x="2551778" y="3341370"/>
            <a:ext cx="1849344" cy="720197"/>
          </a:xfrm>
          <a:prstGeom prst="rect">
            <a:avLst/>
          </a:prstGeom>
        </p:spPr>
        <p:txBody>
          <a:bodyPr wrap="square" lIns="0" tIns="0" rIns="0" bIns="0" anchor="t">
            <a:spAutoFit/>
          </a:bodyPr>
          <a:lstStyle>
            <a:lvl1pPr marL="272967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§"/>
              <a:defRPr sz="23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1pPr>
            <a:lvl2pPr marL="807798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20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2pPr>
            <a:lvl3pPr marL="1080764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9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3pPr>
            <a:lvl4pPr marL="1436256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4pPr>
            <a:lvl5pPr marL="1793335" indent="-179335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5pPr>
            <a:lvl6pPr marL="2513847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0910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7972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034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30000"/>
              </a:lnSpc>
              <a:buNone/>
            </a:pPr>
            <a:r>
              <a:rPr lang="tr-TR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Her öğrencimizin söz hakkı vardır, öğretme değil öğrenme hedefli çalışırız.</a:t>
            </a:r>
            <a:endParaRPr lang="en-US" sz="10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</a:endParaRPr>
          </a:p>
        </p:txBody>
      </p:sp>
      <p:sp>
        <p:nvSpPr>
          <p:cNvPr id="182" name="Oval 181">
            <a:extLst>
              <a:ext uri="{FF2B5EF4-FFF2-40B4-BE49-F238E27FC236}">
                <a16:creationId xmlns:a16="http://schemas.microsoft.com/office/drawing/2014/main" id="{3EC57C15-521A-4CED-94D8-5A307746A6A6}"/>
              </a:ext>
            </a:extLst>
          </p:cNvPr>
          <p:cNvSpPr/>
          <p:nvPr/>
        </p:nvSpPr>
        <p:spPr bwMode="auto">
          <a:xfrm>
            <a:off x="4764245" y="1323244"/>
            <a:ext cx="1820006" cy="1820006"/>
          </a:xfrm>
          <a:prstGeom prst="ellipse">
            <a:avLst/>
          </a:prstGeom>
          <a:noFill/>
          <a:ln w="28575">
            <a:solidFill>
              <a:schemeClr val="accent3"/>
            </a:solidFill>
            <a:round/>
            <a:headEnd/>
            <a:tailEnd/>
          </a:ln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/>
            <a:endParaRPr lang="en-US" sz="40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183" name="Group 182">
            <a:extLst>
              <a:ext uri="{FF2B5EF4-FFF2-40B4-BE49-F238E27FC236}">
                <a16:creationId xmlns:a16="http://schemas.microsoft.com/office/drawing/2014/main" id="{ED4426A5-237F-42C3-9B02-CE4FC8FD66D4}"/>
              </a:ext>
            </a:extLst>
          </p:cNvPr>
          <p:cNvGrpSpPr/>
          <p:nvPr/>
        </p:nvGrpSpPr>
        <p:grpSpPr>
          <a:xfrm>
            <a:off x="5204541" y="1731606"/>
            <a:ext cx="939414" cy="1003282"/>
            <a:chOff x="-1290638" y="3570288"/>
            <a:chExt cx="1120775" cy="1196975"/>
          </a:xfrm>
          <a:solidFill>
            <a:schemeClr val="accent3"/>
          </a:solidFill>
        </p:grpSpPr>
        <p:sp>
          <p:nvSpPr>
            <p:cNvPr id="184" name="Freeform 23">
              <a:extLst>
                <a:ext uri="{FF2B5EF4-FFF2-40B4-BE49-F238E27FC236}">
                  <a16:creationId xmlns:a16="http://schemas.microsoft.com/office/drawing/2014/main" id="{3D55A0C1-6236-43F3-ACA8-F7F99DC8A437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-730251" y="4579938"/>
              <a:ext cx="149225" cy="112713"/>
            </a:xfrm>
            <a:custGeom>
              <a:avLst/>
              <a:gdLst>
                <a:gd name="T0" fmla="*/ 469 w 750"/>
                <a:gd name="T1" fmla="*/ 0 h 563"/>
                <a:gd name="T2" fmla="*/ 281 w 750"/>
                <a:gd name="T3" fmla="*/ 0 h 563"/>
                <a:gd name="T4" fmla="*/ 0 w 750"/>
                <a:gd name="T5" fmla="*/ 282 h 563"/>
                <a:gd name="T6" fmla="*/ 281 w 750"/>
                <a:gd name="T7" fmla="*/ 563 h 563"/>
                <a:gd name="T8" fmla="*/ 469 w 750"/>
                <a:gd name="T9" fmla="*/ 563 h 563"/>
                <a:gd name="T10" fmla="*/ 750 w 750"/>
                <a:gd name="T11" fmla="*/ 282 h 563"/>
                <a:gd name="T12" fmla="*/ 469 w 750"/>
                <a:gd name="T13" fmla="*/ 0 h 563"/>
                <a:gd name="T14" fmla="*/ 469 w 750"/>
                <a:gd name="T15" fmla="*/ 375 h 563"/>
                <a:gd name="T16" fmla="*/ 281 w 750"/>
                <a:gd name="T17" fmla="*/ 375 h 563"/>
                <a:gd name="T18" fmla="*/ 188 w 750"/>
                <a:gd name="T19" fmla="*/ 282 h 563"/>
                <a:gd name="T20" fmla="*/ 281 w 750"/>
                <a:gd name="T21" fmla="*/ 188 h 563"/>
                <a:gd name="T22" fmla="*/ 469 w 750"/>
                <a:gd name="T23" fmla="*/ 188 h 563"/>
                <a:gd name="T24" fmla="*/ 563 w 750"/>
                <a:gd name="T25" fmla="*/ 282 h 563"/>
                <a:gd name="T26" fmla="*/ 469 w 750"/>
                <a:gd name="T27" fmla="*/ 375 h 5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750" h="563">
                  <a:moveTo>
                    <a:pt x="469" y="0"/>
                  </a:moveTo>
                  <a:cubicBezTo>
                    <a:pt x="281" y="0"/>
                    <a:pt x="281" y="0"/>
                    <a:pt x="281" y="0"/>
                  </a:cubicBezTo>
                  <a:cubicBezTo>
                    <a:pt x="126" y="0"/>
                    <a:pt x="0" y="127"/>
                    <a:pt x="0" y="282"/>
                  </a:cubicBezTo>
                  <a:cubicBezTo>
                    <a:pt x="0" y="437"/>
                    <a:pt x="126" y="563"/>
                    <a:pt x="281" y="563"/>
                  </a:cubicBezTo>
                  <a:cubicBezTo>
                    <a:pt x="469" y="563"/>
                    <a:pt x="469" y="563"/>
                    <a:pt x="469" y="563"/>
                  </a:cubicBezTo>
                  <a:cubicBezTo>
                    <a:pt x="624" y="563"/>
                    <a:pt x="750" y="437"/>
                    <a:pt x="750" y="282"/>
                  </a:cubicBezTo>
                  <a:cubicBezTo>
                    <a:pt x="750" y="127"/>
                    <a:pt x="624" y="0"/>
                    <a:pt x="469" y="0"/>
                  </a:cubicBezTo>
                  <a:close/>
                  <a:moveTo>
                    <a:pt x="469" y="375"/>
                  </a:moveTo>
                  <a:cubicBezTo>
                    <a:pt x="281" y="375"/>
                    <a:pt x="281" y="375"/>
                    <a:pt x="281" y="375"/>
                  </a:cubicBezTo>
                  <a:cubicBezTo>
                    <a:pt x="230" y="375"/>
                    <a:pt x="188" y="333"/>
                    <a:pt x="188" y="282"/>
                  </a:cubicBezTo>
                  <a:cubicBezTo>
                    <a:pt x="188" y="230"/>
                    <a:pt x="230" y="188"/>
                    <a:pt x="281" y="188"/>
                  </a:cubicBezTo>
                  <a:cubicBezTo>
                    <a:pt x="469" y="188"/>
                    <a:pt x="469" y="188"/>
                    <a:pt x="469" y="188"/>
                  </a:cubicBezTo>
                  <a:cubicBezTo>
                    <a:pt x="520" y="188"/>
                    <a:pt x="563" y="230"/>
                    <a:pt x="563" y="282"/>
                  </a:cubicBezTo>
                  <a:cubicBezTo>
                    <a:pt x="563" y="333"/>
                    <a:pt x="520" y="375"/>
                    <a:pt x="469" y="37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5" name="Freeform 24">
              <a:extLst>
                <a:ext uri="{FF2B5EF4-FFF2-40B4-BE49-F238E27FC236}">
                  <a16:creationId xmlns:a16="http://schemas.microsoft.com/office/drawing/2014/main" id="{1118C0AF-D60E-40A1-A7D5-2D22414BEBC7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-1290638" y="3570288"/>
              <a:ext cx="1120775" cy="1196975"/>
            </a:xfrm>
            <a:custGeom>
              <a:avLst/>
              <a:gdLst>
                <a:gd name="T0" fmla="*/ 5343 w 5625"/>
                <a:gd name="T1" fmla="*/ 2625 h 6000"/>
                <a:gd name="T2" fmla="*/ 4918 w 5625"/>
                <a:gd name="T3" fmla="*/ 1406 h 6000"/>
                <a:gd name="T4" fmla="*/ 4081 w 5625"/>
                <a:gd name="T5" fmla="*/ 1406 h 6000"/>
                <a:gd name="T6" fmla="*/ 3281 w 5625"/>
                <a:gd name="T7" fmla="*/ 937 h 6000"/>
                <a:gd name="T8" fmla="*/ 2250 w 5625"/>
                <a:gd name="T9" fmla="*/ 562 h 6000"/>
                <a:gd name="T10" fmla="*/ 1875 w 5625"/>
                <a:gd name="T11" fmla="*/ 1502 h 6000"/>
                <a:gd name="T12" fmla="*/ 1125 w 5625"/>
                <a:gd name="T13" fmla="*/ 469 h 6000"/>
                <a:gd name="T14" fmla="*/ 187 w 5625"/>
                <a:gd name="T15" fmla="*/ 1875 h 6000"/>
                <a:gd name="T16" fmla="*/ 562 w 5625"/>
                <a:gd name="T17" fmla="*/ 4219 h 6000"/>
                <a:gd name="T18" fmla="*/ 1218 w 5625"/>
                <a:gd name="T19" fmla="*/ 6000 h 6000"/>
                <a:gd name="T20" fmla="*/ 5376 w 5625"/>
                <a:gd name="T21" fmla="*/ 5344 h 6000"/>
                <a:gd name="T22" fmla="*/ 4312 w 5625"/>
                <a:gd name="T23" fmla="*/ 5156 h 6000"/>
                <a:gd name="T24" fmla="*/ 3281 w 5625"/>
                <a:gd name="T25" fmla="*/ 4500 h 6000"/>
                <a:gd name="T26" fmla="*/ 3562 w 5625"/>
                <a:gd name="T27" fmla="*/ 3844 h 6000"/>
                <a:gd name="T28" fmla="*/ 4162 w 5625"/>
                <a:gd name="T29" fmla="*/ 3656 h 6000"/>
                <a:gd name="T30" fmla="*/ 4500 w 5625"/>
                <a:gd name="T31" fmla="*/ 1406 h 6000"/>
                <a:gd name="T32" fmla="*/ 3750 w 5625"/>
                <a:gd name="T33" fmla="*/ 1875 h 6000"/>
                <a:gd name="T34" fmla="*/ 5250 w 5625"/>
                <a:gd name="T35" fmla="*/ 2437 h 6000"/>
                <a:gd name="T36" fmla="*/ 4875 w 5625"/>
                <a:gd name="T37" fmla="*/ 3997 h 6000"/>
                <a:gd name="T38" fmla="*/ 4406 w 5625"/>
                <a:gd name="T39" fmla="*/ 3591 h 6000"/>
                <a:gd name="T40" fmla="*/ 4125 w 5625"/>
                <a:gd name="T41" fmla="*/ 3420 h 6000"/>
                <a:gd name="T42" fmla="*/ 3750 w 5625"/>
                <a:gd name="T43" fmla="*/ 2437 h 6000"/>
                <a:gd name="T44" fmla="*/ 3937 w 5625"/>
                <a:gd name="T45" fmla="*/ 3329 h 6000"/>
                <a:gd name="T46" fmla="*/ 3562 w 5625"/>
                <a:gd name="T47" fmla="*/ 2531 h 6000"/>
                <a:gd name="T48" fmla="*/ 2812 w 5625"/>
                <a:gd name="T49" fmla="*/ 937 h 6000"/>
                <a:gd name="T50" fmla="*/ 2062 w 5625"/>
                <a:gd name="T51" fmla="*/ 1406 h 6000"/>
                <a:gd name="T52" fmla="*/ 3562 w 5625"/>
                <a:gd name="T53" fmla="*/ 1875 h 6000"/>
                <a:gd name="T54" fmla="*/ 3187 w 5625"/>
                <a:gd name="T55" fmla="*/ 1406 h 6000"/>
                <a:gd name="T56" fmla="*/ 2989 w 5625"/>
                <a:gd name="T57" fmla="*/ 3100 h 6000"/>
                <a:gd name="T58" fmla="*/ 2718 w 5625"/>
                <a:gd name="T59" fmla="*/ 3096 h 6000"/>
                <a:gd name="T60" fmla="*/ 2437 w 5625"/>
                <a:gd name="T61" fmla="*/ 3119 h 6000"/>
                <a:gd name="T62" fmla="*/ 2062 w 5625"/>
                <a:gd name="T63" fmla="*/ 1969 h 6000"/>
                <a:gd name="T64" fmla="*/ 2062 w 5625"/>
                <a:gd name="T65" fmla="*/ 2156 h 6000"/>
                <a:gd name="T66" fmla="*/ 1687 w 5625"/>
                <a:gd name="T67" fmla="*/ 2625 h 6000"/>
                <a:gd name="T68" fmla="*/ 1125 w 5625"/>
                <a:gd name="T69" fmla="*/ 1406 h 6000"/>
                <a:gd name="T70" fmla="*/ 562 w 5625"/>
                <a:gd name="T71" fmla="*/ 2437 h 6000"/>
                <a:gd name="T72" fmla="*/ 1593 w 5625"/>
                <a:gd name="T73" fmla="*/ 1594 h 6000"/>
                <a:gd name="T74" fmla="*/ 1687 w 5625"/>
                <a:gd name="T75" fmla="*/ 2437 h 6000"/>
                <a:gd name="T76" fmla="*/ 1218 w 5625"/>
                <a:gd name="T77" fmla="*/ 3591 h 6000"/>
                <a:gd name="T78" fmla="*/ 750 w 5625"/>
                <a:gd name="T79" fmla="*/ 3997 h 6000"/>
                <a:gd name="T80" fmla="*/ 189 w 5625"/>
                <a:gd name="T81" fmla="*/ 5812 h 6000"/>
                <a:gd name="T82" fmla="*/ 1753 w 5625"/>
                <a:gd name="T83" fmla="*/ 4285 h 6000"/>
                <a:gd name="T84" fmla="*/ 1218 w 5625"/>
                <a:gd name="T85" fmla="*/ 4594 h 6000"/>
                <a:gd name="T86" fmla="*/ 2437 w 5625"/>
                <a:gd name="T87" fmla="*/ 5062 h 6000"/>
                <a:gd name="T88" fmla="*/ 1218 w 5625"/>
                <a:gd name="T89" fmla="*/ 5625 h 6000"/>
                <a:gd name="T90" fmla="*/ 1500 w 5625"/>
                <a:gd name="T91" fmla="*/ 5719 h 6000"/>
                <a:gd name="T92" fmla="*/ 936 w 5625"/>
                <a:gd name="T93" fmla="*/ 5250 h 6000"/>
                <a:gd name="T94" fmla="*/ 1500 w 5625"/>
                <a:gd name="T95" fmla="*/ 4687 h 6000"/>
                <a:gd name="T96" fmla="*/ 1687 w 5625"/>
                <a:gd name="T97" fmla="*/ 4500 h 6000"/>
                <a:gd name="T98" fmla="*/ 1078 w 5625"/>
                <a:gd name="T99" fmla="*/ 3937 h 6000"/>
                <a:gd name="T100" fmla="*/ 3031 w 5625"/>
                <a:gd name="T101" fmla="*/ 3291 h 6000"/>
                <a:gd name="T102" fmla="*/ 3093 w 5625"/>
                <a:gd name="T103" fmla="*/ 3469 h 6000"/>
                <a:gd name="T104" fmla="*/ 3656 w 5625"/>
                <a:gd name="T105" fmla="*/ 4125 h 6000"/>
                <a:gd name="T106" fmla="*/ 3375 w 5625"/>
                <a:gd name="T107" fmla="*/ 4781 h 6000"/>
                <a:gd name="T108" fmla="*/ 4125 w 5625"/>
                <a:gd name="T109" fmla="*/ 4969 h 6000"/>
                <a:gd name="T110" fmla="*/ 5435 w 5625"/>
                <a:gd name="T111" fmla="*/ 5812 h 60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5625" h="6000">
                  <a:moveTo>
                    <a:pt x="5061" y="4219"/>
                  </a:moveTo>
                  <a:cubicBezTo>
                    <a:pt x="5062" y="4219"/>
                    <a:pt x="5062" y="4219"/>
                    <a:pt x="5062" y="4219"/>
                  </a:cubicBezTo>
                  <a:cubicBezTo>
                    <a:pt x="5062" y="2625"/>
                    <a:pt x="5062" y="2625"/>
                    <a:pt x="5062" y="2625"/>
                  </a:cubicBezTo>
                  <a:cubicBezTo>
                    <a:pt x="5343" y="2625"/>
                    <a:pt x="5343" y="2625"/>
                    <a:pt x="5343" y="2625"/>
                  </a:cubicBezTo>
                  <a:cubicBezTo>
                    <a:pt x="5395" y="2625"/>
                    <a:pt x="5437" y="2583"/>
                    <a:pt x="5437" y="2531"/>
                  </a:cubicBezTo>
                  <a:cubicBezTo>
                    <a:pt x="5437" y="1875"/>
                    <a:pt x="5437" y="1875"/>
                    <a:pt x="5437" y="1875"/>
                  </a:cubicBezTo>
                  <a:cubicBezTo>
                    <a:pt x="5437" y="1617"/>
                    <a:pt x="5227" y="1406"/>
                    <a:pt x="4968" y="1406"/>
                  </a:cubicBezTo>
                  <a:cubicBezTo>
                    <a:pt x="4918" y="1406"/>
                    <a:pt x="4918" y="1406"/>
                    <a:pt x="4918" y="1406"/>
                  </a:cubicBezTo>
                  <a:cubicBezTo>
                    <a:pt x="5007" y="1307"/>
                    <a:pt x="5062" y="1175"/>
                    <a:pt x="5062" y="1031"/>
                  </a:cubicBezTo>
                  <a:cubicBezTo>
                    <a:pt x="5062" y="721"/>
                    <a:pt x="4810" y="469"/>
                    <a:pt x="4500" y="469"/>
                  </a:cubicBezTo>
                  <a:cubicBezTo>
                    <a:pt x="4189" y="469"/>
                    <a:pt x="3937" y="721"/>
                    <a:pt x="3937" y="1031"/>
                  </a:cubicBezTo>
                  <a:cubicBezTo>
                    <a:pt x="3937" y="1175"/>
                    <a:pt x="3992" y="1307"/>
                    <a:pt x="4081" y="1406"/>
                  </a:cubicBezTo>
                  <a:cubicBezTo>
                    <a:pt x="4031" y="1406"/>
                    <a:pt x="4031" y="1406"/>
                    <a:pt x="4031" y="1406"/>
                  </a:cubicBezTo>
                  <a:cubicBezTo>
                    <a:pt x="3925" y="1406"/>
                    <a:pt x="3828" y="1443"/>
                    <a:pt x="3750" y="1502"/>
                  </a:cubicBezTo>
                  <a:cubicBezTo>
                    <a:pt x="3750" y="1406"/>
                    <a:pt x="3750" y="1406"/>
                    <a:pt x="3750" y="1406"/>
                  </a:cubicBezTo>
                  <a:cubicBezTo>
                    <a:pt x="3750" y="1148"/>
                    <a:pt x="3539" y="937"/>
                    <a:pt x="3281" y="937"/>
                  </a:cubicBezTo>
                  <a:cubicBezTo>
                    <a:pt x="3230" y="937"/>
                    <a:pt x="3230" y="937"/>
                    <a:pt x="3230" y="937"/>
                  </a:cubicBezTo>
                  <a:cubicBezTo>
                    <a:pt x="3320" y="838"/>
                    <a:pt x="3375" y="707"/>
                    <a:pt x="3375" y="562"/>
                  </a:cubicBezTo>
                  <a:cubicBezTo>
                    <a:pt x="3375" y="252"/>
                    <a:pt x="3122" y="0"/>
                    <a:pt x="2812" y="0"/>
                  </a:cubicBezTo>
                  <a:cubicBezTo>
                    <a:pt x="2502" y="0"/>
                    <a:pt x="2250" y="252"/>
                    <a:pt x="2250" y="562"/>
                  </a:cubicBezTo>
                  <a:cubicBezTo>
                    <a:pt x="2250" y="707"/>
                    <a:pt x="2304" y="838"/>
                    <a:pt x="2394" y="937"/>
                  </a:cubicBezTo>
                  <a:cubicBezTo>
                    <a:pt x="2343" y="937"/>
                    <a:pt x="2343" y="937"/>
                    <a:pt x="2343" y="937"/>
                  </a:cubicBezTo>
                  <a:cubicBezTo>
                    <a:pt x="2085" y="937"/>
                    <a:pt x="1875" y="1148"/>
                    <a:pt x="1875" y="1406"/>
                  </a:cubicBezTo>
                  <a:cubicBezTo>
                    <a:pt x="1875" y="1502"/>
                    <a:pt x="1875" y="1502"/>
                    <a:pt x="1875" y="1502"/>
                  </a:cubicBezTo>
                  <a:cubicBezTo>
                    <a:pt x="1796" y="1443"/>
                    <a:pt x="1699" y="1406"/>
                    <a:pt x="1593" y="1406"/>
                  </a:cubicBezTo>
                  <a:cubicBezTo>
                    <a:pt x="1543" y="1406"/>
                    <a:pt x="1543" y="1406"/>
                    <a:pt x="1543" y="1406"/>
                  </a:cubicBezTo>
                  <a:cubicBezTo>
                    <a:pt x="1632" y="1307"/>
                    <a:pt x="1687" y="1175"/>
                    <a:pt x="1687" y="1031"/>
                  </a:cubicBezTo>
                  <a:cubicBezTo>
                    <a:pt x="1687" y="721"/>
                    <a:pt x="1435" y="469"/>
                    <a:pt x="1125" y="469"/>
                  </a:cubicBezTo>
                  <a:cubicBezTo>
                    <a:pt x="814" y="469"/>
                    <a:pt x="562" y="721"/>
                    <a:pt x="562" y="1031"/>
                  </a:cubicBezTo>
                  <a:cubicBezTo>
                    <a:pt x="562" y="1175"/>
                    <a:pt x="617" y="1307"/>
                    <a:pt x="706" y="1406"/>
                  </a:cubicBezTo>
                  <a:cubicBezTo>
                    <a:pt x="656" y="1406"/>
                    <a:pt x="656" y="1406"/>
                    <a:pt x="656" y="1406"/>
                  </a:cubicBezTo>
                  <a:cubicBezTo>
                    <a:pt x="397" y="1406"/>
                    <a:pt x="187" y="1617"/>
                    <a:pt x="187" y="1875"/>
                  </a:cubicBezTo>
                  <a:cubicBezTo>
                    <a:pt x="187" y="2531"/>
                    <a:pt x="187" y="2531"/>
                    <a:pt x="187" y="2531"/>
                  </a:cubicBezTo>
                  <a:cubicBezTo>
                    <a:pt x="187" y="2583"/>
                    <a:pt x="229" y="2625"/>
                    <a:pt x="281" y="2625"/>
                  </a:cubicBezTo>
                  <a:cubicBezTo>
                    <a:pt x="562" y="2625"/>
                    <a:pt x="562" y="2625"/>
                    <a:pt x="562" y="2625"/>
                  </a:cubicBezTo>
                  <a:cubicBezTo>
                    <a:pt x="562" y="4219"/>
                    <a:pt x="562" y="4219"/>
                    <a:pt x="562" y="4219"/>
                  </a:cubicBezTo>
                  <a:cubicBezTo>
                    <a:pt x="564" y="4219"/>
                    <a:pt x="564" y="4219"/>
                    <a:pt x="564" y="4219"/>
                  </a:cubicBezTo>
                  <a:cubicBezTo>
                    <a:pt x="210" y="4689"/>
                    <a:pt x="0" y="5274"/>
                    <a:pt x="0" y="5906"/>
                  </a:cubicBezTo>
                  <a:cubicBezTo>
                    <a:pt x="0" y="5958"/>
                    <a:pt x="42" y="6000"/>
                    <a:pt x="93" y="6000"/>
                  </a:cubicBezTo>
                  <a:cubicBezTo>
                    <a:pt x="1218" y="6000"/>
                    <a:pt x="1218" y="6000"/>
                    <a:pt x="1218" y="6000"/>
                  </a:cubicBezTo>
                  <a:cubicBezTo>
                    <a:pt x="5531" y="6000"/>
                    <a:pt x="5531" y="6000"/>
                    <a:pt x="5531" y="6000"/>
                  </a:cubicBezTo>
                  <a:cubicBezTo>
                    <a:pt x="5583" y="6000"/>
                    <a:pt x="5625" y="5958"/>
                    <a:pt x="5625" y="5906"/>
                  </a:cubicBezTo>
                  <a:cubicBezTo>
                    <a:pt x="5625" y="5274"/>
                    <a:pt x="5414" y="4689"/>
                    <a:pt x="5061" y="4219"/>
                  </a:cubicBezTo>
                  <a:close/>
                  <a:moveTo>
                    <a:pt x="5376" y="5344"/>
                  </a:moveTo>
                  <a:cubicBezTo>
                    <a:pt x="4125" y="5344"/>
                    <a:pt x="4125" y="5344"/>
                    <a:pt x="4125" y="5344"/>
                  </a:cubicBezTo>
                  <a:cubicBezTo>
                    <a:pt x="4073" y="5344"/>
                    <a:pt x="4031" y="5302"/>
                    <a:pt x="4031" y="5250"/>
                  </a:cubicBezTo>
                  <a:cubicBezTo>
                    <a:pt x="4031" y="5198"/>
                    <a:pt x="4073" y="5156"/>
                    <a:pt x="4125" y="5156"/>
                  </a:cubicBezTo>
                  <a:cubicBezTo>
                    <a:pt x="4312" y="5156"/>
                    <a:pt x="4312" y="5156"/>
                    <a:pt x="4312" y="5156"/>
                  </a:cubicBezTo>
                  <a:cubicBezTo>
                    <a:pt x="4467" y="5156"/>
                    <a:pt x="4593" y="5030"/>
                    <a:pt x="4593" y="4875"/>
                  </a:cubicBezTo>
                  <a:cubicBezTo>
                    <a:pt x="4593" y="4720"/>
                    <a:pt x="4467" y="4594"/>
                    <a:pt x="4312" y="4594"/>
                  </a:cubicBezTo>
                  <a:cubicBezTo>
                    <a:pt x="3375" y="4594"/>
                    <a:pt x="3375" y="4594"/>
                    <a:pt x="3375" y="4594"/>
                  </a:cubicBezTo>
                  <a:cubicBezTo>
                    <a:pt x="3323" y="4594"/>
                    <a:pt x="3281" y="4552"/>
                    <a:pt x="3281" y="4500"/>
                  </a:cubicBezTo>
                  <a:cubicBezTo>
                    <a:pt x="3281" y="4448"/>
                    <a:pt x="3323" y="4406"/>
                    <a:pt x="3375" y="4406"/>
                  </a:cubicBezTo>
                  <a:cubicBezTo>
                    <a:pt x="3562" y="4406"/>
                    <a:pt x="3562" y="4406"/>
                    <a:pt x="3562" y="4406"/>
                  </a:cubicBezTo>
                  <a:cubicBezTo>
                    <a:pt x="3717" y="4406"/>
                    <a:pt x="3843" y="4280"/>
                    <a:pt x="3843" y="4125"/>
                  </a:cubicBezTo>
                  <a:cubicBezTo>
                    <a:pt x="3843" y="3970"/>
                    <a:pt x="3717" y="3844"/>
                    <a:pt x="3562" y="3844"/>
                  </a:cubicBezTo>
                  <a:cubicBezTo>
                    <a:pt x="3093" y="3844"/>
                    <a:pt x="3093" y="3844"/>
                    <a:pt x="3093" y="3844"/>
                  </a:cubicBezTo>
                  <a:cubicBezTo>
                    <a:pt x="3042" y="3844"/>
                    <a:pt x="3000" y="3802"/>
                    <a:pt x="3000" y="3750"/>
                  </a:cubicBezTo>
                  <a:cubicBezTo>
                    <a:pt x="3000" y="3698"/>
                    <a:pt x="3042" y="3656"/>
                    <a:pt x="3093" y="3656"/>
                  </a:cubicBezTo>
                  <a:cubicBezTo>
                    <a:pt x="4162" y="3656"/>
                    <a:pt x="4162" y="3656"/>
                    <a:pt x="4162" y="3656"/>
                  </a:cubicBezTo>
                  <a:cubicBezTo>
                    <a:pt x="4771" y="4023"/>
                    <a:pt x="5219" y="4629"/>
                    <a:pt x="5376" y="5344"/>
                  </a:cubicBezTo>
                  <a:close/>
                  <a:moveTo>
                    <a:pt x="4500" y="656"/>
                  </a:moveTo>
                  <a:cubicBezTo>
                    <a:pt x="4706" y="656"/>
                    <a:pt x="4875" y="824"/>
                    <a:pt x="4875" y="1031"/>
                  </a:cubicBezTo>
                  <a:cubicBezTo>
                    <a:pt x="4875" y="1238"/>
                    <a:pt x="4706" y="1406"/>
                    <a:pt x="4500" y="1406"/>
                  </a:cubicBezTo>
                  <a:cubicBezTo>
                    <a:pt x="4293" y="1406"/>
                    <a:pt x="4125" y="1238"/>
                    <a:pt x="4125" y="1031"/>
                  </a:cubicBezTo>
                  <a:cubicBezTo>
                    <a:pt x="4125" y="824"/>
                    <a:pt x="4293" y="656"/>
                    <a:pt x="4500" y="656"/>
                  </a:cubicBezTo>
                  <a:close/>
                  <a:moveTo>
                    <a:pt x="3750" y="2062"/>
                  </a:moveTo>
                  <a:cubicBezTo>
                    <a:pt x="3750" y="1875"/>
                    <a:pt x="3750" y="1875"/>
                    <a:pt x="3750" y="1875"/>
                  </a:cubicBezTo>
                  <a:cubicBezTo>
                    <a:pt x="3750" y="1720"/>
                    <a:pt x="3876" y="1594"/>
                    <a:pt x="4031" y="1594"/>
                  </a:cubicBezTo>
                  <a:cubicBezTo>
                    <a:pt x="4968" y="1594"/>
                    <a:pt x="4968" y="1594"/>
                    <a:pt x="4968" y="1594"/>
                  </a:cubicBezTo>
                  <a:cubicBezTo>
                    <a:pt x="5123" y="1594"/>
                    <a:pt x="5250" y="1720"/>
                    <a:pt x="5250" y="1875"/>
                  </a:cubicBezTo>
                  <a:cubicBezTo>
                    <a:pt x="5250" y="2437"/>
                    <a:pt x="5250" y="2437"/>
                    <a:pt x="5250" y="2437"/>
                  </a:cubicBezTo>
                  <a:cubicBezTo>
                    <a:pt x="5062" y="2437"/>
                    <a:pt x="5062" y="2437"/>
                    <a:pt x="5062" y="2437"/>
                  </a:cubicBezTo>
                  <a:cubicBezTo>
                    <a:pt x="5062" y="1875"/>
                    <a:pt x="5062" y="1875"/>
                    <a:pt x="5062" y="1875"/>
                  </a:cubicBezTo>
                  <a:cubicBezTo>
                    <a:pt x="4875" y="1875"/>
                    <a:pt x="4875" y="1875"/>
                    <a:pt x="4875" y="1875"/>
                  </a:cubicBezTo>
                  <a:cubicBezTo>
                    <a:pt x="4875" y="3997"/>
                    <a:pt x="4875" y="3997"/>
                    <a:pt x="4875" y="3997"/>
                  </a:cubicBezTo>
                  <a:cubicBezTo>
                    <a:pt x="4787" y="3902"/>
                    <a:pt x="4693" y="3813"/>
                    <a:pt x="4593" y="3731"/>
                  </a:cubicBezTo>
                  <a:cubicBezTo>
                    <a:pt x="4593" y="2625"/>
                    <a:pt x="4593" y="2625"/>
                    <a:pt x="4593" y="2625"/>
                  </a:cubicBezTo>
                  <a:cubicBezTo>
                    <a:pt x="4406" y="2625"/>
                    <a:pt x="4406" y="2625"/>
                    <a:pt x="4406" y="2625"/>
                  </a:cubicBezTo>
                  <a:cubicBezTo>
                    <a:pt x="4406" y="3591"/>
                    <a:pt x="4406" y="3591"/>
                    <a:pt x="4406" y="3591"/>
                  </a:cubicBezTo>
                  <a:cubicBezTo>
                    <a:pt x="4345" y="3549"/>
                    <a:pt x="4282" y="3509"/>
                    <a:pt x="4218" y="3472"/>
                  </a:cubicBezTo>
                  <a:cubicBezTo>
                    <a:pt x="4218" y="3469"/>
                    <a:pt x="4218" y="3469"/>
                    <a:pt x="4218" y="3469"/>
                  </a:cubicBezTo>
                  <a:cubicBezTo>
                    <a:pt x="4212" y="3469"/>
                    <a:pt x="4212" y="3469"/>
                    <a:pt x="4212" y="3469"/>
                  </a:cubicBezTo>
                  <a:cubicBezTo>
                    <a:pt x="4183" y="3452"/>
                    <a:pt x="4154" y="3436"/>
                    <a:pt x="4125" y="3420"/>
                  </a:cubicBezTo>
                  <a:cubicBezTo>
                    <a:pt x="4125" y="1875"/>
                    <a:pt x="4125" y="1875"/>
                    <a:pt x="4125" y="1875"/>
                  </a:cubicBezTo>
                  <a:cubicBezTo>
                    <a:pt x="3937" y="1875"/>
                    <a:pt x="3937" y="1875"/>
                    <a:pt x="3937" y="1875"/>
                  </a:cubicBezTo>
                  <a:cubicBezTo>
                    <a:pt x="3937" y="2437"/>
                    <a:pt x="3937" y="2437"/>
                    <a:pt x="3937" y="2437"/>
                  </a:cubicBezTo>
                  <a:cubicBezTo>
                    <a:pt x="3750" y="2437"/>
                    <a:pt x="3750" y="2437"/>
                    <a:pt x="3750" y="2437"/>
                  </a:cubicBezTo>
                  <a:lnTo>
                    <a:pt x="3750" y="2062"/>
                  </a:lnTo>
                  <a:close/>
                  <a:moveTo>
                    <a:pt x="3656" y="2625"/>
                  </a:moveTo>
                  <a:cubicBezTo>
                    <a:pt x="3937" y="2625"/>
                    <a:pt x="3937" y="2625"/>
                    <a:pt x="3937" y="2625"/>
                  </a:cubicBezTo>
                  <a:cubicBezTo>
                    <a:pt x="3937" y="3329"/>
                    <a:pt x="3937" y="3329"/>
                    <a:pt x="3937" y="3329"/>
                  </a:cubicBezTo>
                  <a:cubicBezTo>
                    <a:pt x="3758" y="3251"/>
                    <a:pt x="3570" y="3190"/>
                    <a:pt x="3375" y="3150"/>
                  </a:cubicBezTo>
                  <a:cubicBezTo>
                    <a:pt x="3375" y="2156"/>
                    <a:pt x="3375" y="2156"/>
                    <a:pt x="3375" y="2156"/>
                  </a:cubicBezTo>
                  <a:cubicBezTo>
                    <a:pt x="3562" y="2156"/>
                    <a:pt x="3562" y="2156"/>
                    <a:pt x="3562" y="2156"/>
                  </a:cubicBezTo>
                  <a:cubicBezTo>
                    <a:pt x="3562" y="2531"/>
                    <a:pt x="3562" y="2531"/>
                    <a:pt x="3562" y="2531"/>
                  </a:cubicBezTo>
                  <a:cubicBezTo>
                    <a:pt x="3562" y="2583"/>
                    <a:pt x="3604" y="2625"/>
                    <a:pt x="3656" y="2625"/>
                  </a:cubicBezTo>
                  <a:close/>
                  <a:moveTo>
                    <a:pt x="2812" y="187"/>
                  </a:moveTo>
                  <a:cubicBezTo>
                    <a:pt x="3019" y="187"/>
                    <a:pt x="3187" y="356"/>
                    <a:pt x="3187" y="562"/>
                  </a:cubicBezTo>
                  <a:cubicBezTo>
                    <a:pt x="3187" y="769"/>
                    <a:pt x="3019" y="937"/>
                    <a:pt x="2812" y="937"/>
                  </a:cubicBezTo>
                  <a:cubicBezTo>
                    <a:pt x="2605" y="937"/>
                    <a:pt x="2437" y="769"/>
                    <a:pt x="2437" y="562"/>
                  </a:cubicBezTo>
                  <a:cubicBezTo>
                    <a:pt x="2437" y="356"/>
                    <a:pt x="2605" y="187"/>
                    <a:pt x="2812" y="187"/>
                  </a:cubicBezTo>
                  <a:close/>
                  <a:moveTo>
                    <a:pt x="2062" y="1875"/>
                  </a:moveTo>
                  <a:cubicBezTo>
                    <a:pt x="2062" y="1406"/>
                    <a:pt x="2062" y="1406"/>
                    <a:pt x="2062" y="1406"/>
                  </a:cubicBezTo>
                  <a:cubicBezTo>
                    <a:pt x="2062" y="1251"/>
                    <a:pt x="2188" y="1125"/>
                    <a:pt x="2343" y="1125"/>
                  </a:cubicBezTo>
                  <a:cubicBezTo>
                    <a:pt x="3281" y="1125"/>
                    <a:pt x="3281" y="1125"/>
                    <a:pt x="3281" y="1125"/>
                  </a:cubicBezTo>
                  <a:cubicBezTo>
                    <a:pt x="3436" y="1125"/>
                    <a:pt x="3562" y="1251"/>
                    <a:pt x="3562" y="1406"/>
                  </a:cubicBezTo>
                  <a:cubicBezTo>
                    <a:pt x="3562" y="1875"/>
                    <a:pt x="3562" y="1875"/>
                    <a:pt x="3562" y="1875"/>
                  </a:cubicBezTo>
                  <a:cubicBezTo>
                    <a:pt x="3562" y="1969"/>
                    <a:pt x="3562" y="1969"/>
                    <a:pt x="3562" y="1969"/>
                  </a:cubicBezTo>
                  <a:cubicBezTo>
                    <a:pt x="3375" y="1969"/>
                    <a:pt x="3375" y="1969"/>
                    <a:pt x="3375" y="1969"/>
                  </a:cubicBezTo>
                  <a:cubicBezTo>
                    <a:pt x="3375" y="1406"/>
                    <a:pt x="3375" y="1406"/>
                    <a:pt x="3375" y="1406"/>
                  </a:cubicBezTo>
                  <a:cubicBezTo>
                    <a:pt x="3187" y="1406"/>
                    <a:pt x="3187" y="1406"/>
                    <a:pt x="3187" y="1406"/>
                  </a:cubicBezTo>
                  <a:cubicBezTo>
                    <a:pt x="3187" y="3119"/>
                    <a:pt x="3187" y="3119"/>
                    <a:pt x="3187" y="3119"/>
                  </a:cubicBezTo>
                  <a:cubicBezTo>
                    <a:pt x="3184" y="3119"/>
                    <a:pt x="3182" y="3119"/>
                    <a:pt x="3179" y="3118"/>
                  </a:cubicBezTo>
                  <a:cubicBezTo>
                    <a:pt x="3125" y="3111"/>
                    <a:pt x="3071" y="3106"/>
                    <a:pt x="3016" y="3102"/>
                  </a:cubicBezTo>
                  <a:cubicBezTo>
                    <a:pt x="3007" y="3101"/>
                    <a:pt x="2998" y="3100"/>
                    <a:pt x="2989" y="3100"/>
                  </a:cubicBezTo>
                  <a:cubicBezTo>
                    <a:pt x="2961" y="3098"/>
                    <a:pt x="2934" y="3097"/>
                    <a:pt x="2906" y="3096"/>
                  </a:cubicBezTo>
                  <a:cubicBezTo>
                    <a:pt x="2906" y="2156"/>
                    <a:pt x="2906" y="2156"/>
                    <a:pt x="2906" y="2156"/>
                  </a:cubicBezTo>
                  <a:cubicBezTo>
                    <a:pt x="2718" y="2156"/>
                    <a:pt x="2718" y="2156"/>
                    <a:pt x="2718" y="2156"/>
                  </a:cubicBezTo>
                  <a:cubicBezTo>
                    <a:pt x="2718" y="3096"/>
                    <a:pt x="2718" y="3096"/>
                    <a:pt x="2718" y="3096"/>
                  </a:cubicBezTo>
                  <a:cubicBezTo>
                    <a:pt x="2690" y="3097"/>
                    <a:pt x="2663" y="3098"/>
                    <a:pt x="2635" y="3100"/>
                  </a:cubicBezTo>
                  <a:cubicBezTo>
                    <a:pt x="2626" y="3100"/>
                    <a:pt x="2617" y="3101"/>
                    <a:pt x="2608" y="3102"/>
                  </a:cubicBezTo>
                  <a:cubicBezTo>
                    <a:pt x="2553" y="3106"/>
                    <a:pt x="2499" y="3111"/>
                    <a:pt x="2445" y="3118"/>
                  </a:cubicBezTo>
                  <a:cubicBezTo>
                    <a:pt x="2442" y="3119"/>
                    <a:pt x="2440" y="3119"/>
                    <a:pt x="2437" y="3119"/>
                  </a:cubicBezTo>
                  <a:cubicBezTo>
                    <a:pt x="2437" y="1406"/>
                    <a:pt x="2437" y="1406"/>
                    <a:pt x="2437" y="1406"/>
                  </a:cubicBezTo>
                  <a:cubicBezTo>
                    <a:pt x="2250" y="1406"/>
                    <a:pt x="2250" y="1406"/>
                    <a:pt x="2250" y="1406"/>
                  </a:cubicBezTo>
                  <a:cubicBezTo>
                    <a:pt x="2250" y="1969"/>
                    <a:pt x="2250" y="1969"/>
                    <a:pt x="2250" y="1969"/>
                  </a:cubicBezTo>
                  <a:cubicBezTo>
                    <a:pt x="2062" y="1969"/>
                    <a:pt x="2062" y="1969"/>
                    <a:pt x="2062" y="1969"/>
                  </a:cubicBezTo>
                  <a:lnTo>
                    <a:pt x="2062" y="1875"/>
                  </a:lnTo>
                  <a:close/>
                  <a:moveTo>
                    <a:pt x="1968" y="2625"/>
                  </a:moveTo>
                  <a:cubicBezTo>
                    <a:pt x="2020" y="2625"/>
                    <a:pt x="2062" y="2583"/>
                    <a:pt x="2062" y="2531"/>
                  </a:cubicBezTo>
                  <a:cubicBezTo>
                    <a:pt x="2062" y="2156"/>
                    <a:pt x="2062" y="2156"/>
                    <a:pt x="2062" y="2156"/>
                  </a:cubicBezTo>
                  <a:cubicBezTo>
                    <a:pt x="2250" y="2156"/>
                    <a:pt x="2250" y="2156"/>
                    <a:pt x="2250" y="2156"/>
                  </a:cubicBezTo>
                  <a:cubicBezTo>
                    <a:pt x="2250" y="3150"/>
                    <a:pt x="2250" y="3150"/>
                    <a:pt x="2250" y="3150"/>
                  </a:cubicBezTo>
                  <a:cubicBezTo>
                    <a:pt x="2054" y="3190"/>
                    <a:pt x="1866" y="3251"/>
                    <a:pt x="1687" y="3329"/>
                  </a:cubicBezTo>
                  <a:cubicBezTo>
                    <a:pt x="1687" y="2625"/>
                    <a:pt x="1687" y="2625"/>
                    <a:pt x="1687" y="2625"/>
                  </a:cubicBezTo>
                  <a:lnTo>
                    <a:pt x="1968" y="2625"/>
                  </a:lnTo>
                  <a:close/>
                  <a:moveTo>
                    <a:pt x="1125" y="656"/>
                  </a:moveTo>
                  <a:cubicBezTo>
                    <a:pt x="1331" y="656"/>
                    <a:pt x="1500" y="824"/>
                    <a:pt x="1500" y="1031"/>
                  </a:cubicBezTo>
                  <a:cubicBezTo>
                    <a:pt x="1500" y="1238"/>
                    <a:pt x="1331" y="1406"/>
                    <a:pt x="1125" y="1406"/>
                  </a:cubicBezTo>
                  <a:cubicBezTo>
                    <a:pt x="918" y="1406"/>
                    <a:pt x="750" y="1238"/>
                    <a:pt x="750" y="1031"/>
                  </a:cubicBezTo>
                  <a:cubicBezTo>
                    <a:pt x="750" y="824"/>
                    <a:pt x="918" y="656"/>
                    <a:pt x="1125" y="656"/>
                  </a:cubicBezTo>
                  <a:close/>
                  <a:moveTo>
                    <a:pt x="562" y="1875"/>
                  </a:moveTo>
                  <a:cubicBezTo>
                    <a:pt x="562" y="2437"/>
                    <a:pt x="562" y="2437"/>
                    <a:pt x="562" y="2437"/>
                  </a:cubicBezTo>
                  <a:cubicBezTo>
                    <a:pt x="375" y="2437"/>
                    <a:pt x="375" y="2437"/>
                    <a:pt x="375" y="2437"/>
                  </a:cubicBezTo>
                  <a:cubicBezTo>
                    <a:pt x="375" y="1875"/>
                    <a:pt x="375" y="1875"/>
                    <a:pt x="375" y="1875"/>
                  </a:cubicBezTo>
                  <a:cubicBezTo>
                    <a:pt x="375" y="1720"/>
                    <a:pt x="501" y="1594"/>
                    <a:pt x="656" y="1594"/>
                  </a:cubicBezTo>
                  <a:cubicBezTo>
                    <a:pt x="1593" y="1594"/>
                    <a:pt x="1593" y="1594"/>
                    <a:pt x="1593" y="1594"/>
                  </a:cubicBezTo>
                  <a:cubicBezTo>
                    <a:pt x="1748" y="1594"/>
                    <a:pt x="1875" y="1720"/>
                    <a:pt x="1875" y="1875"/>
                  </a:cubicBezTo>
                  <a:cubicBezTo>
                    <a:pt x="1875" y="2062"/>
                    <a:pt x="1875" y="2062"/>
                    <a:pt x="1875" y="2062"/>
                  </a:cubicBezTo>
                  <a:cubicBezTo>
                    <a:pt x="1875" y="2437"/>
                    <a:pt x="1875" y="2437"/>
                    <a:pt x="1875" y="2437"/>
                  </a:cubicBezTo>
                  <a:cubicBezTo>
                    <a:pt x="1687" y="2437"/>
                    <a:pt x="1687" y="2437"/>
                    <a:pt x="1687" y="2437"/>
                  </a:cubicBezTo>
                  <a:cubicBezTo>
                    <a:pt x="1687" y="1875"/>
                    <a:pt x="1687" y="1875"/>
                    <a:pt x="1687" y="1875"/>
                  </a:cubicBezTo>
                  <a:cubicBezTo>
                    <a:pt x="1500" y="1875"/>
                    <a:pt x="1500" y="1875"/>
                    <a:pt x="1500" y="1875"/>
                  </a:cubicBezTo>
                  <a:cubicBezTo>
                    <a:pt x="1500" y="3420"/>
                    <a:pt x="1500" y="3420"/>
                    <a:pt x="1500" y="3420"/>
                  </a:cubicBezTo>
                  <a:cubicBezTo>
                    <a:pt x="1402" y="3471"/>
                    <a:pt x="1308" y="3528"/>
                    <a:pt x="1218" y="3591"/>
                  </a:cubicBezTo>
                  <a:cubicBezTo>
                    <a:pt x="1218" y="2625"/>
                    <a:pt x="1218" y="2625"/>
                    <a:pt x="1218" y="2625"/>
                  </a:cubicBezTo>
                  <a:cubicBezTo>
                    <a:pt x="1031" y="2625"/>
                    <a:pt x="1031" y="2625"/>
                    <a:pt x="1031" y="2625"/>
                  </a:cubicBezTo>
                  <a:cubicBezTo>
                    <a:pt x="1031" y="3732"/>
                    <a:pt x="1031" y="3732"/>
                    <a:pt x="1031" y="3732"/>
                  </a:cubicBezTo>
                  <a:cubicBezTo>
                    <a:pt x="931" y="3813"/>
                    <a:pt x="837" y="3902"/>
                    <a:pt x="750" y="3997"/>
                  </a:cubicBezTo>
                  <a:cubicBezTo>
                    <a:pt x="750" y="1875"/>
                    <a:pt x="750" y="1875"/>
                    <a:pt x="750" y="1875"/>
                  </a:cubicBezTo>
                  <a:lnTo>
                    <a:pt x="562" y="1875"/>
                  </a:lnTo>
                  <a:close/>
                  <a:moveTo>
                    <a:pt x="1218" y="5812"/>
                  </a:moveTo>
                  <a:cubicBezTo>
                    <a:pt x="189" y="5812"/>
                    <a:pt x="189" y="5812"/>
                    <a:pt x="189" y="5812"/>
                  </a:cubicBezTo>
                  <a:cubicBezTo>
                    <a:pt x="212" y="5162"/>
                    <a:pt x="472" y="4572"/>
                    <a:pt x="886" y="4125"/>
                  </a:cubicBezTo>
                  <a:cubicBezTo>
                    <a:pt x="1692" y="4125"/>
                    <a:pt x="1692" y="4125"/>
                    <a:pt x="1692" y="4125"/>
                  </a:cubicBezTo>
                  <a:cubicBezTo>
                    <a:pt x="1741" y="4125"/>
                    <a:pt x="1781" y="4164"/>
                    <a:pt x="1781" y="4218"/>
                  </a:cubicBezTo>
                  <a:cubicBezTo>
                    <a:pt x="1781" y="4243"/>
                    <a:pt x="1771" y="4267"/>
                    <a:pt x="1753" y="4285"/>
                  </a:cubicBezTo>
                  <a:cubicBezTo>
                    <a:pt x="1736" y="4303"/>
                    <a:pt x="1712" y="4312"/>
                    <a:pt x="1687" y="4312"/>
                  </a:cubicBezTo>
                  <a:cubicBezTo>
                    <a:pt x="1687" y="4312"/>
                    <a:pt x="1687" y="4312"/>
                    <a:pt x="1687" y="4312"/>
                  </a:cubicBezTo>
                  <a:cubicBezTo>
                    <a:pt x="1499" y="4312"/>
                    <a:pt x="1499" y="4312"/>
                    <a:pt x="1499" y="4312"/>
                  </a:cubicBezTo>
                  <a:cubicBezTo>
                    <a:pt x="1344" y="4312"/>
                    <a:pt x="1218" y="4439"/>
                    <a:pt x="1218" y="4594"/>
                  </a:cubicBezTo>
                  <a:cubicBezTo>
                    <a:pt x="1218" y="4749"/>
                    <a:pt x="1344" y="4875"/>
                    <a:pt x="1500" y="4875"/>
                  </a:cubicBezTo>
                  <a:cubicBezTo>
                    <a:pt x="2437" y="4875"/>
                    <a:pt x="2437" y="4875"/>
                    <a:pt x="2437" y="4875"/>
                  </a:cubicBezTo>
                  <a:cubicBezTo>
                    <a:pt x="2489" y="4875"/>
                    <a:pt x="2531" y="4917"/>
                    <a:pt x="2531" y="4969"/>
                  </a:cubicBezTo>
                  <a:cubicBezTo>
                    <a:pt x="2531" y="5020"/>
                    <a:pt x="2489" y="5062"/>
                    <a:pt x="2437" y="5062"/>
                  </a:cubicBezTo>
                  <a:cubicBezTo>
                    <a:pt x="936" y="5062"/>
                    <a:pt x="936" y="5062"/>
                    <a:pt x="936" y="5062"/>
                  </a:cubicBezTo>
                  <a:cubicBezTo>
                    <a:pt x="782" y="5062"/>
                    <a:pt x="656" y="5189"/>
                    <a:pt x="656" y="5344"/>
                  </a:cubicBezTo>
                  <a:cubicBezTo>
                    <a:pt x="656" y="5499"/>
                    <a:pt x="782" y="5625"/>
                    <a:pt x="937" y="5625"/>
                  </a:cubicBezTo>
                  <a:cubicBezTo>
                    <a:pt x="1218" y="5625"/>
                    <a:pt x="1218" y="5625"/>
                    <a:pt x="1218" y="5625"/>
                  </a:cubicBezTo>
                  <a:cubicBezTo>
                    <a:pt x="1270" y="5625"/>
                    <a:pt x="1312" y="5667"/>
                    <a:pt x="1312" y="5719"/>
                  </a:cubicBezTo>
                  <a:cubicBezTo>
                    <a:pt x="1312" y="5770"/>
                    <a:pt x="1270" y="5812"/>
                    <a:pt x="1218" y="5812"/>
                  </a:cubicBezTo>
                  <a:close/>
                  <a:moveTo>
                    <a:pt x="1482" y="5812"/>
                  </a:moveTo>
                  <a:cubicBezTo>
                    <a:pt x="1493" y="5783"/>
                    <a:pt x="1500" y="5752"/>
                    <a:pt x="1500" y="5719"/>
                  </a:cubicBezTo>
                  <a:cubicBezTo>
                    <a:pt x="1500" y="5564"/>
                    <a:pt x="1373" y="5437"/>
                    <a:pt x="1218" y="5437"/>
                  </a:cubicBezTo>
                  <a:cubicBezTo>
                    <a:pt x="937" y="5437"/>
                    <a:pt x="937" y="5437"/>
                    <a:pt x="937" y="5437"/>
                  </a:cubicBezTo>
                  <a:cubicBezTo>
                    <a:pt x="885" y="5437"/>
                    <a:pt x="843" y="5395"/>
                    <a:pt x="843" y="5344"/>
                  </a:cubicBezTo>
                  <a:cubicBezTo>
                    <a:pt x="843" y="5292"/>
                    <a:pt x="885" y="5250"/>
                    <a:pt x="936" y="5250"/>
                  </a:cubicBezTo>
                  <a:cubicBezTo>
                    <a:pt x="2437" y="5250"/>
                    <a:pt x="2437" y="5250"/>
                    <a:pt x="2437" y="5250"/>
                  </a:cubicBezTo>
                  <a:cubicBezTo>
                    <a:pt x="2592" y="5250"/>
                    <a:pt x="2718" y="5124"/>
                    <a:pt x="2718" y="4969"/>
                  </a:cubicBezTo>
                  <a:cubicBezTo>
                    <a:pt x="2718" y="4814"/>
                    <a:pt x="2592" y="4687"/>
                    <a:pt x="2437" y="4687"/>
                  </a:cubicBezTo>
                  <a:cubicBezTo>
                    <a:pt x="1500" y="4687"/>
                    <a:pt x="1500" y="4687"/>
                    <a:pt x="1500" y="4687"/>
                  </a:cubicBezTo>
                  <a:cubicBezTo>
                    <a:pt x="1448" y="4687"/>
                    <a:pt x="1406" y="4645"/>
                    <a:pt x="1406" y="4594"/>
                  </a:cubicBezTo>
                  <a:cubicBezTo>
                    <a:pt x="1406" y="4542"/>
                    <a:pt x="1448" y="4500"/>
                    <a:pt x="1499" y="4500"/>
                  </a:cubicBezTo>
                  <a:cubicBezTo>
                    <a:pt x="1687" y="4500"/>
                    <a:pt x="1687" y="4500"/>
                    <a:pt x="1687" y="4500"/>
                  </a:cubicBezTo>
                  <a:cubicBezTo>
                    <a:pt x="1687" y="4500"/>
                    <a:pt x="1687" y="4500"/>
                    <a:pt x="1687" y="4500"/>
                  </a:cubicBezTo>
                  <a:cubicBezTo>
                    <a:pt x="1762" y="4500"/>
                    <a:pt x="1833" y="4471"/>
                    <a:pt x="1886" y="4417"/>
                  </a:cubicBezTo>
                  <a:cubicBezTo>
                    <a:pt x="1939" y="4364"/>
                    <a:pt x="1968" y="4293"/>
                    <a:pt x="1968" y="4213"/>
                  </a:cubicBezTo>
                  <a:cubicBezTo>
                    <a:pt x="1968" y="4061"/>
                    <a:pt x="1845" y="3937"/>
                    <a:pt x="1692" y="3937"/>
                  </a:cubicBezTo>
                  <a:cubicBezTo>
                    <a:pt x="1078" y="3937"/>
                    <a:pt x="1078" y="3937"/>
                    <a:pt x="1078" y="3937"/>
                  </a:cubicBezTo>
                  <a:cubicBezTo>
                    <a:pt x="1434" y="3623"/>
                    <a:pt x="1875" y="3405"/>
                    <a:pt x="2362" y="3321"/>
                  </a:cubicBezTo>
                  <a:cubicBezTo>
                    <a:pt x="2436" y="3308"/>
                    <a:pt x="2509" y="3298"/>
                    <a:pt x="2582" y="3292"/>
                  </a:cubicBezTo>
                  <a:cubicBezTo>
                    <a:pt x="2586" y="3291"/>
                    <a:pt x="2590" y="3291"/>
                    <a:pt x="2593" y="3291"/>
                  </a:cubicBezTo>
                  <a:cubicBezTo>
                    <a:pt x="2739" y="3279"/>
                    <a:pt x="2885" y="3279"/>
                    <a:pt x="3031" y="3291"/>
                  </a:cubicBezTo>
                  <a:cubicBezTo>
                    <a:pt x="3035" y="3291"/>
                    <a:pt x="3038" y="3291"/>
                    <a:pt x="3042" y="3292"/>
                  </a:cubicBezTo>
                  <a:cubicBezTo>
                    <a:pt x="3115" y="3298"/>
                    <a:pt x="3188" y="3308"/>
                    <a:pt x="3262" y="3321"/>
                  </a:cubicBezTo>
                  <a:cubicBezTo>
                    <a:pt x="3443" y="3352"/>
                    <a:pt x="3618" y="3402"/>
                    <a:pt x="3785" y="3469"/>
                  </a:cubicBezTo>
                  <a:cubicBezTo>
                    <a:pt x="3093" y="3469"/>
                    <a:pt x="3093" y="3469"/>
                    <a:pt x="3093" y="3469"/>
                  </a:cubicBezTo>
                  <a:cubicBezTo>
                    <a:pt x="2938" y="3469"/>
                    <a:pt x="2812" y="3595"/>
                    <a:pt x="2812" y="3750"/>
                  </a:cubicBezTo>
                  <a:cubicBezTo>
                    <a:pt x="2812" y="3905"/>
                    <a:pt x="2938" y="4031"/>
                    <a:pt x="3093" y="4031"/>
                  </a:cubicBezTo>
                  <a:cubicBezTo>
                    <a:pt x="3562" y="4031"/>
                    <a:pt x="3562" y="4031"/>
                    <a:pt x="3562" y="4031"/>
                  </a:cubicBezTo>
                  <a:cubicBezTo>
                    <a:pt x="3614" y="4031"/>
                    <a:pt x="3656" y="4073"/>
                    <a:pt x="3656" y="4125"/>
                  </a:cubicBezTo>
                  <a:cubicBezTo>
                    <a:pt x="3656" y="4177"/>
                    <a:pt x="3614" y="4219"/>
                    <a:pt x="3562" y="4219"/>
                  </a:cubicBezTo>
                  <a:cubicBezTo>
                    <a:pt x="3375" y="4219"/>
                    <a:pt x="3375" y="4219"/>
                    <a:pt x="3375" y="4219"/>
                  </a:cubicBezTo>
                  <a:cubicBezTo>
                    <a:pt x="3219" y="4219"/>
                    <a:pt x="3093" y="4345"/>
                    <a:pt x="3093" y="4500"/>
                  </a:cubicBezTo>
                  <a:cubicBezTo>
                    <a:pt x="3093" y="4655"/>
                    <a:pt x="3219" y="4781"/>
                    <a:pt x="3375" y="4781"/>
                  </a:cubicBezTo>
                  <a:cubicBezTo>
                    <a:pt x="4312" y="4781"/>
                    <a:pt x="4312" y="4781"/>
                    <a:pt x="4312" y="4781"/>
                  </a:cubicBezTo>
                  <a:cubicBezTo>
                    <a:pt x="4364" y="4781"/>
                    <a:pt x="4406" y="4823"/>
                    <a:pt x="4406" y="4875"/>
                  </a:cubicBezTo>
                  <a:cubicBezTo>
                    <a:pt x="4406" y="4927"/>
                    <a:pt x="4364" y="4969"/>
                    <a:pt x="4312" y="4969"/>
                  </a:cubicBezTo>
                  <a:cubicBezTo>
                    <a:pt x="4125" y="4969"/>
                    <a:pt x="4125" y="4969"/>
                    <a:pt x="4125" y="4969"/>
                  </a:cubicBezTo>
                  <a:cubicBezTo>
                    <a:pt x="3969" y="4969"/>
                    <a:pt x="3843" y="5095"/>
                    <a:pt x="3843" y="5250"/>
                  </a:cubicBezTo>
                  <a:cubicBezTo>
                    <a:pt x="3843" y="5405"/>
                    <a:pt x="3969" y="5531"/>
                    <a:pt x="4125" y="5531"/>
                  </a:cubicBezTo>
                  <a:cubicBezTo>
                    <a:pt x="5410" y="5531"/>
                    <a:pt x="5410" y="5531"/>
                    <a:pt x="5410" y="5531"/>
                  </a:cubicBezTo>
                  <a:cubicBezTo>
                    <a:pt x="5423" y="5623"/>
                    <a:pt x="5432" y="5717"/>
                    <a:pt x="5435" y="5812"/>
                  </a:cubicBezTo>
                  <a:lnTo>
                    <a:pt x="1482" y="581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86" name="Inhaltsplatzhalter 4">
            <a:extLst>
              <a:ext uri="{FF2B5EF4-FFF2-40B4-BE49-F238E27FC236}">
                <a16:creationId xmlns:a16="http://schemas.microsoft.com/office/drawing/2014/main" id="{165404EF-4B41-4F2E-A0FE-AB3DC09DD3F3}"/>
              </a:ext>
            </a:extLst>
          </p:cNvPr>
          <p:cNvSpPr txBox="1">
            <a:spLocks/>
          </p:cNvSpPr>
          <p:nvPr/>
        </p:nvSpPr>
        <p:spPr>
          <a:xfrm>
            <a:off x="4749576" y="3341370"/>
            <a:ext cx="1849344" cy="960263"/>
          </a:xfrm>
          <a:prstGeom prst="rect">
            <a:avLst/>
          </a:prstGeom>
        </p:spPr>
        <p:txBody>
          <a:bodyPr wrap="square" lIns="0" tIns="0" rIns="0" bIns="0" anchor="t">
            <a:spAutoFit/>
          </a:bodyPr>
          <a:lstStyle>
            <a:lvl1pPr marL="272967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§"/>
              <a:defRPr sz="23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1pPr>
            <a:lvl2pPr marL="807798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20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2pPr>
            <a:lvl3pPr marL="1080764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9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3pPr>
            <a:lvl4pPr marL="1436256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4pPr>
            <a:lvl5pPr marL="1793335" indent="-179335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5pPr>
            <a:lvl6pPr marL="2513847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0910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7972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034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30000"/>
              </a:lnSpc>
              <a:buNone/>
            </a:pPr>
            <a:r>
              <a:rPr lang="tr-TR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Öğrencilerimiz ayrı ayrı değil birlikte öğrenirler. Fırsat eşitliği bir diğer ilkemizdir.</a:t>
            </a:r>
            <a:endParaRPr lang="en-US" sz="10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</a:endParaRPr>
          </a:p>
        </p:txBody>
      </p:sp>
      <p:sp>
        <p:nvSpPr>
          <p:cNvPr id="187" name="Oval 186">
            <a:extLst>
              <a:ext uri="{FF2B5EF4-FFF2-40B4-BE49-F238E27FC236}">
                <a16:creationId xmlns:a16="http://schemas.microsoft.com/office/drawing/2014/main" id="{C1AFAB7D-97A7-4BE0-A99A-A9E2402945D2}"/>
              </a:ext>
            </a:extLst>
          </p:cNvPr>
          <p:cNvSpPr/>
          <p:nvPr/>
        </p:nvSpPr>
        <p:spPr bwMode="auto">
          <a:xfrm>
            <a:off x="6962044" y="1323244"/>
            <a:ext cx="1820006" cy="1820006"/>
          </a:xfrm>
          <a:prstGeom prst="ellipse">
            <a:avLst/>
          </a:prstGeom>
          <a:noFill/>
          <a:ln w="28575">
            <a:solidFill>
              <a:schemeClr val="accent4"/>
            </a:solidFill>
            <a:round/>
            <a:headEnd/>
            <a:tailEnd/>
          </a:ln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/>
            <a:endParaRPr lang="en-US" sz="36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188" name="Group 187">
            <a:extLst>
              <a:ext uri="{FF2B5EF4-FFF2-40B4-BE49-F238E27FC236}">
                <a16:creationId xmlns:a16="http://schemas.microsoft.com/office/drawing/2014/main" id="{AF612F07-FA24-4C09-BAAF-B1144EB4D7A6}"/>
              </a:ext>
            </a:extLst>
          </p:cNvPr>
          <p:cNvGrpSpPr/>
          <p:nvPr/>
        </p:nvGrpSpPr>
        <p:grpSpPr>
          <a:xfrm>
            <a:off x="7362093" y="1718691"/>
            <a:ext cx="1019908" cy="1004608"/>
            <a:chOff x="-1203326" y="3975101"/>
            <a:chExt cx="1270001" cy="1250950"/>
          </a:xfrm>
          <a:solidFill>
            <a:schemeClr val="accent4"/>
          </a:solidFill>
        </p:grpSpPr>
        <p:sp>
          <p:nvSpPr>
            <p:cNvPr id="189" name="Freeform 28">
              <a:extLst>
                <a:ext uri="{FF2B5EF4-FFF2-40B4-BE49-F238E27FC236}">
                  <a16:creationId xmlns:a16="http://schemas.microsoft.com/office/drawing/2014/main" id="{134FC3A9-9038-47F6-8BEC-8B465B011BC8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-1058863" y="4121151"/>
              <a:ext cx="823913" cy="823913"/>
            </a:xfrm>
            <a:custGeom>
              <a:avLst/>
              <a:gdLst>
                <a:gd name="T0" fmla="*/ 672 w 1344"/>
                <a:gd name="T1" fmla="*/ 0 h 1344"/>
                <a:gd name="T2" fmla="*/ 0 w 1344"/>
                <a:gd name="T3" fmla="*/ 672 h 1344"/>
                <a:gd name="T4" fmla="*/ 672 w 1344"/>
                <a:gd name="T5" fmla="*/ 1344 h 1344"/>
                <a:gd name="T6" fmla="*/ 1344 w 1344"/>
                <a:gd name="T7" fmla="*/ 672 h 1344"/>
                <a:gd name="T8" fmla="*/ 672 w 1344"/>
                <a:gd name="T9" fmla="*/ 0 h 1344"/>
                <a:gd name="T10" fmla="*/ 672 w 1344"/>
                <a:gd name="T11" fmla="*/ 1280 h 1344"/>
                <a:gd name="T12" fmla="*/ 64 w 1344"/>
                <a:gd name="T13" fmla="*/ 672 h 1344"/>
                <a:gd name="T14" fmla="*/ 672 w 1344"/>
                <a:gd name="T15" fmla="*/ 64 h 1344"/>
                <a:gd name="T16" fmla="*/ 1280 w 1344"/>
                <a:gd name="T17" fmla="*/ 672 h 1344"/>
                <a:gd name="T18" fmla="*/ 672 w 1344"/>
                <a:gd name="T19" fmla="*/ 1280 h 13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344" h="1344">
                  <a:moveTo>
                    <a:pt x="672" y="0"/>
                  </a:moveTo>
                  <a:cubicBezTo>
                    <a:pt x="301" y="0"/>
                    <a:pt x="0" y="301"/>
                    <a:pt x="0" y="672"/>
                  </a:cubicBezTo>
                  <a:cubicBezTo>
                    <a:pt x="0" y="1043"/>
                    <a:pt x="301" y="1344"/>
                    <a:pt x="672" y="1344"/>
                  </a:cubicBezTo>
                  <a:cubicBezTo>
                    <a:pt x="1043" y="1344"/>
                    <a:pt x="1344" y="1043"/>
                    <a:pt x="1344" y="672"/>
                  </a:cubicBezTo>
                  <a:cubicBezTo>
                    <a:pt x="1344" y="301"/>
                    <a:pt x="1043" y="0"/>
                    <a:pt x="672" y="0"/>
                  </a:cubicBezTo>
                  <a:close/>
                  <a:moveTo>
                    <a:pt x="672" y="1280"/>
                  </a:moveTo>
                  <a:cubicBezTo>
                    <a:pt x="336" y="1280"/>
                    <a:pt x="64" y="1008"/>
                    <a:pt x="64" y="672"/>
                  </a:cubicBezTo>
                  <a:cubicBezTo>
                    <a:pt x="64" y="336"/>
                    <a:pt x="336" y="64"/>
                    <a:pt x="672" y="64"/>
                  </a:cubicBezTo>
                  <a:cubicBezTo>
                    <a:pt x="1008" y="64"/>
                    <a:pt x="1280" y="336"/>
                    <a:pt x="1280" y="672"/>
                  </a:cubicBezTo>
                  <a:cubicBezTo>
                    <a:pt x="1280" y="1008"/>
                    <a:pt x="1008" y="1280"/>
                    <a:pt x="672" y="128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0" name="Freeform 29">
              <a:extLst>
                <a:ext uri="{FF2B5EF4-FFF2-40B4-BE49-F238E27FC236}">
                  <a16:creationId xmlns:a16="http://schemas.microsoft.com/office/drawing/2014/main" id="{AA02A5A1-21A8-41F0-B467-A4D9D27964F2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-1203326" y="3975101"/>
              <a:ext cx="1270001" cy="1250950"/>
            </a:xfrm>
            <a:custGeom>
              <a:avLst/>
              <a:gdLst>
                <a:gd name="T0" fmla="*/ 1552 w 2072"/>
                <a:gd name="T1" fmla="*/ 1384 h 2040"/>
                <a:gd name="T2" fmla="*/ 1384 w 2072"/>
                <a:gd name="T3" fmla="*/ 263 h 2040"/>
                <a:gd name="T4" fmla="*/ 264 w 2072"/>
                <a:gd name="T5" fmla="*/ 431 h 2040"/>
                <a:gd name="T6" fmla="*/ 431 w 2072"/>
                <a:gd name="T7" fmla="*/ 1552 h 2040"/>
                <a:gd name="T8" fmla="*/ 1420 w 2072"/>
                <a:gd name="T9" fmla="*/ 1524 h 2040"/>
                <a:gd name="T10" fmla="*/ 1897 w 2072"/>
                <a:gd name="T11" fmla="*/ 2001 h 2040"/>
                <a:gd name="T12" fmla="*/ 2033 w 2072"/>
                <a:gd name="T13" fmla="*/ 2003 h 2040"/>
                <a:gd name="T14" fmla="*/ 2035 w 2072"/>
                <a:gd name="T15" fmla="*/ 1868 h 2040"/>
                <a:gd name="T16" fmla="*/ 2033 w 2072"/>
                <a:gd name="T17" fmla="*/ 1865 h 2040"/>
                <a:gd name="T18" fmla="*/ 1552 w 2072"/>
                <a:gd name="T19" fmla="*/ 1384 h 2040"/>
                <a:gd name="T20" fmla="*/ 173 w 2072"/>
                <a:gd name="T21" fmla="*/ 909 h 2040"/>
                <a:gd name="T22" fmla="*/ 909 w 2072"/>
                <a:gd name="T23" fmla="*/ 173 h 2040"/>
                <a:gd name="T24" fmla="*/ 1645 w 2072"/>
                <a:gd name="T25" fmla="*/ 909 h 2040"/>
                <a:gd name="T26" fmla="*/ 909 w 2072"/>
                <a:gd name="T27" fmla="*/ 1645 h 2040"/>
                <a:gd name="T28" fmla="*/ 173 w 2072"/>
                <a:gd name="T29" fmla="*/ 909 h 2040"/>
                <a:gd name="T30" fmla="*/ 1987 w 2072"/>
                <a:gd name="T31" fmla="*/ 1956 h 2040"/>
                <a:gd name="T32" fmla="*/ 1943 w 2072"/>
                <a:gd name="T33" fmla="*/ 1956 h 2040"/>
                <a:gd name="T34" fmla="*/ 1468 w 2072"/>
                <a:gd name="T35" fmla="*/ 1481 h 2040"/>
                <a:gd name="T36" fmla="*/ 1511 w 2072"/>
                <a:gd name="T37" fmla="*/ 1434 h 2040"/>
                <a:gd name="T38" fmla="*/ 1987 w 2072"/>
                <a:gd name="T39" fmla="*/ 1911 h 2040"/>
                <a:gd name="T40" fmla="*/ 1997 w 2072"/>
                <a:gd name="T41" fmla="*/ 1933 h 2040"/>
                <a:gd name="T42" fmla="*/ 1987 w 2072"/>
                <a:gd name="T43" fmla="*/ 1956 h 20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072" h="2040">
                  <a:moveTo>
                    <a:pt x="1552" y="1384"/>
                  </a:moveTo>
                  <a:cubicBezTo>
                    <a:pt x="1815" y="1028"/>
                    <a:pt x="1740" y="527"/>
                    <a:pt x="1384" y="263"/>
                  </a:cubicBezTo>
                  <a:cubicBezTo>
                    <a:pt x="1029" y="0"/>
                    <a:pt x="527" y="75"/>
                    <a:pt x="264" y="431"/>
                  </a:cubicBezTo>
                  <a:cubicBezTo>
                    <a:pt x="0" y="787"/>
                    <a:pt x="75" y="1289"/>
                    <a:pt x="431" y="1552"/>
                  </a:cubicBezTo>
                  <a:cubicBezTo>
                    <a:pt x="728" y="1771"/>
                    <a:pt x="1136" y="1760"/>
                    <a:pt x="1420" y="1524"/>
                  </a:cubicBezTo>
                  <a:cubicBezTo>
                    <a:pt x="1897" y="2001"/>
                    <a:pt x="1897" y="2001"/>
                    <a:pt x="1897" y="2001"/>
                  </a:cubicBezTo>
                  <a:cubicBezTo>
                    <a:pt x="1934" y="2039"/>
                    <a:pt x="1994" y="2040"/>
                    <a:pt x="2033" y="2003"/>
                  </a:cubicBezTo>
                  <a:cubicBezTo>
                    <a:pt x="2071" y="1966"/>
                    <a:pt x="2072" y="1906"/>
                    <a:pt x="2035" y="1868"/>
                  </a:cubicBezTo>
                  <a:cubicBezTo>
                    <a:pt x="2034" y="1867"/>
                    <a:pt x="2033" y="1866"/>
                    <a:pt x="2033" y="1865"/>
                  </a:cubicBezTo>
                  <a:lnTo>
                    <a:pt x="1552" y="1384"/>
                  </a:lnTo>
                  <a:close/>
                  <a:moveTo>
                    <a:pt x="173" y="909"/>
                  </a:moveTo>
                  <a:cubicBezTo>
                    <a:pt x="173" y="503"/>
                    <a:pt x="503" y="173"/>
                    <a:pt x="909" y="173"/>
                  </a:cubicBezTo>
                  <a:cubicBezTo>
                    <a:pt x="1315" y="173"/>
                    <a:pt x="1645" y="503"/>
                    <a:pt x="1645" y="909"/>
                  </a:cubicBezTo>
                  <a:cubicBezTo>
                    <a:pt x="1645" y="1315"/>
                    <a:pt x="1315" y="1645"/>
                    <a:pt x="909" y="1645"/>
                  </a:cubicBezTo>
                  <a:cubicBezTo>
                    <a:pt x="503" y="1645"/>
                    <a:pt x="173" y="1315"/>
                    <a:pt x="173" y="909"/>
                  </a:cubicBezTo>
                  <a:close/>
                  <a:moveTo>
                    <a:pt x="1987" y="1956"/>
                  </a:moveTo>
                  <a:cubicBezTo>
                    <a:pt x="1975" y="1968"/>
                    <a:pt x="1955" y="1968"/>
                    <a:pt x="1943" y="1956"/>
                  </a:cubicBezTo>
                  <a:cubicBezTo>
                    <a:pt x="1468" y="1481"/>
                    <a:pt x="1468" y="1481"/>
                    <a:pt x="1468" y="1481"/>
                  </a:cubicBezTo>
                  <a:cubicBezTo>
                    <a:pt x="1483" y="1466"/>
                    <a:pt x="1497" y="1450"/>
                    <a:pt x="1511" y="1434"/>
                  </a:cubicBezTo>
                  <a:cubicBezTo>
                    <a:pt x="1987" y="1911"/>
                    <a:pt x="1987" y="1911"/>
                    <a:pt x="1987" y="1911"/>
                  </a:cubicBezTo>
                  <a:cubicBezTo>
                    <a:pt x="1994" y="1916"/>
                    <a:pt x="1997" y="1925"/>
                    <a:pt x="1997" y="1933"/>
                  </a:cubicBezTo>
                  <a:cubicBezTo>
                    <a:pt x="1997" y="1942"/>
                    <a:pt x="1994" y="1950"/>
                    <a:pt x="1987" y="195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1" name="Freeform 30">
              <a:extLst>
                <a:ext uri="{FF2B5EF4-FFF2-40B4-BE49-F238E27FC236}">
                  <a16:creationId xmlns:a16="http://schemas.microsoft.com/office/drawing/2014/main" id="{6B1E7643-7190-4E50-8E4C-373228437DD4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-862013" y="4435476"/>
              <a:ext cx="117475" cy="234950"/>
            </a:xfrm>
            <a:custGeom>
              <a:avLst/>
              <a:gdLst>
                <a:gd name="T0" fmla="*/ 32 w 192"/>
                <a:gd name="T1" fmla="*/ 384 h 384"/>
                <a:gd name="T2" fmla="*/ 160 w 192"/>
                <a:gd name="T3" fmla="*/ 384 h 384"/>
                <a:gd name="T4" fmla="*/ 192 w 192"/>
                <a:gd name="T5" fmla="*/ 352 h 384"/>
                <a:gd name="T6" fmla="*/ 192 w 192"/>
                <a:gd name="T7" fmla="*/ 32 h 384"/>
                <a:gd name="T8" fmla="*/ 160 w 192"/>
                <a:gd name="T9" fmla="*/ 0 h 384"/>
                <a:gd name="T10" fmla="*/ 32 w 192"/>
                <a:gd name="T11" fmla="*/ 0 h 384"/>
                <a:gd name="T12" fmla="*/ 0 w 192"/>
                <a:gd name="T13" fmla="*/ 32 h 384"/>
                <a:gd name="T14" fmla="*/ 0 w 192"/>
                <a:gd name="T15" fmla="*/ 352 h 384"/>
                <a:gd name="T16" fmla="*/ 32 w 192"/>
                <a:gd name="T17" fmla="*/ 384 h 384"/>
                <a:gd name="T18" fmla="*/ 64 w 192"/>
                <a:gd name="T19" fmla="*/ 64 h 384"/>
                <a:gd name="T20" fmla="*/ 128 w 192"/>
                <a:gd name="T21" fmla="*/ 64 h 384"/>
                <a:gd name="T22" fmla="*/ 128 w 192"/>
                <a:gd name="T23" fmla="*/ 320 h 384"/>
                <a:gd name="T24" fmla="*/ 64 w 192"/>
                <a:gd name="T25" fmla="*/ 320 h 384"/>
                <a:gd name="T26" fmla="*/ 64 w 192"/>
                <a:gd name="T27" fmla="*/ 64 h 3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92" h="384">
                  <a:moveTo>
                    <a:pt x="32" y="384"/>
                  </a:moveTo>
                  <a:cubicBezTo>
                    <a:pt x="160" y="384"/>
                    <a:pt x="160" y="384"/>
                    <a:pt x="160" y="384"/>
                  </a:cubicBezTo>
                  <a:cubicBezTo>
                    <a:pt x="178" y="384"/>
                    <a:pt x="192" y="370"/>
                    <a:pt x="192" y="352"/>
                  </a:cubicBezTo>
                  <a:cubicBezTo>
                    <a:pt x="192" y="32"/>
                    <a:pt x="192" y="32"/>
                    <a:pt x="192" y="32"/>
                  </a:cubicBezTo>
                  <a:cubicBezTo>
                    <a:pt x="192" y="14"/>
                    <a:pt x="178" y="0"/>
                    <a:pt x="160" y="0"/>
                  </a:cubicBezTo>
                  <a:cubicBezTo>
                    <a:pt x="32" y="0"/>
                    <a:pt x="32" y="0"/>
                    <a:pt x="32" y="0"/>
                  </a:cubicBezTo>
                  <a:cubicBezTo>
                    <a:pt x="14" y="0"/>
                    <a:pt x="0" y="14"/>
                    <a:pt x="0" y="32"/>
                  </a:cubicBezTo>
                  <a:cubicBezTo>
                    <a:pt x="0" y="352"/>
                    <a:pt x="0" y="352"/>
                    <a:pt x="0" y="352"/>
                  </a:cubicBezTo>
                  <a:cubicBezTo>
                    <a:pt x="0" y="370"/>
                    <a:pt x="14" y="384"/>
                    <a:pt x="32" y="384"/>
                  </a:cubicBezTo>
                  <a:close/>
                  <a:moveTo>
                    <a:pt x="64" y="64"/>
                  </a:moveTo>
                  <a:cubicBezTo>
                    <a:pt x="128" y="64"/>
                    <a:pt x="128" y="64"/>
                    <a:pt x="128" y="64"/>
                  </a:cubicBezTo>
                  <a:cubicBezTo>
                    <a:pt x="128" y="320"/>
                    <a:pt x="128" y="320"/>
                    <a:pt x="128" y="320"/>
                  </a:cubicBezTo>
                  <a:cubicBezTo>
                    <a:pt x="64" y="320"/>
                    <a:pt x="64" y="320"/>
                    <a:pt x="64" y="320"/>
                  </a:cubicBezTo>
                  <a:lnTo>
                    <a:pt x="64" y="6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2" name="Freeform 31">
              <a:extLst>
                <a:ext uri="{FF2B5EF4-FFF2-40B4-BE49-F238E27FC236}">
                  <a16:creationId xmlns:a16="http://schemas.microsoft.com/office/drawing/2014/main" id="{F5E17D2A-504D-41B6-A6A4-C8EE5898FC39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-704850" y="4395788"/>
              <a:ext cx="117475" cy="274638"/>
            </a:xfrm>
            <a:custGeom>
              <a:avLst/>
              <a:gdLst>
                <a:gd name="T0" fmla="*/ 32 w 192"/>
                <a:gd name="T1" fmla="*/ 448 h 448"/>
                <a:gd name="T2" fmla="*/ 160 w 192"/>
                <a:gd name="T3" fmla="*/ 448 h 448"/>
                <a:gd name="T4" fmla="*/ 192 w 192"/>
                <a:gd name="T5" fmla="*/ 416 h 448"/>
                <a:gd name="T6" fmla="*/ 192 w 192"/>
                <a:gd name="T7" fmla="*/ 32 h 448"/>
                <a:gd name="T8" fmla="*/ 160 w 192"/>
                <a:gd name="T9" fmla="*/ 0 h 448"/>
                <a:gd name="T10" fmla="*/ 32 w 192"/>
                <a:gd name="T11" fmla="*/ 0 h 448"/>
                <a:gd name="T12" fmla="*/ 0 w 192"/>
                <a:gd name="T13" fmla="*/ 32 h 448"/>
                <a:gd name="T14" fmla="*/ 0 w 192"/>
                <a:gd name="T15" fmla="*/ 416 h 448"/>
                <a:gd name="T16" fmla="*/ 32 w 192"/>
                <a:gd name="T17" fmla="*/ 448 h 448"/>
                <a:gd name="T18" fmla="*/ 64 w 192"/>
                <a:gd name="T19" fmla="*/ 64 h 448"/>
                <a:gd name="T20" fmla="*/ 128 w 192"/>
                <a:gd name="T21" fmla="*/ 64 h 448"/>
                <a:gd name="T22" fmla="*/ 128 w 192"/>
                <a:gd name="T23" fmla="*/ 384 h 448"/>
                <a:gd name="T24" fmla="*/ 64 w 192"/>
                <a:gd name="T25" fmla="*/ 384 h 448"/>
                <a:gd name="T26" fmla="*/ 64 w 192"/>
                <a:gd name="T27" fmla="*/ 64 h 4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92" h="448">
                  <a:moveTo>
                    <a:pt x="32" y="448"/>
                  </a:moveTo>
                  <a:cubicBezTo>
                    <a:pt x="160" y="448"/>
                    <a:pt x="160" y="448"/>
                    <a:pt x="160" y="448"/>
                  </a:cubicBezTo>
                  <a:cubicBezTo>
                    <a:pt x="178" y="448"/>
                    <a:pt x="192" y="434"/>
                    <a:pt x="192" y="416"/>
                  </a:cubicBezTo>
                  <a:cubicBezTo>
                    <a:pt x="192" y="32"/>
                    <a:pt x="192" y="32"/>
                    <a:pt x="192" y="32"/>
                  </a:cubicBezTo>
                  <a:cubicBezTo>
                    <a:pt x="192" y="14"/>
                    <a:pt x="178" y="0"/>
                    <a:pt x="160" y="0"/>
                  </a:cubicBezTo>
                  <a:cubicBezTo>
                    <a:pt x="32" y="0"/>
                    <a:pt x="32" y="0"/>
                    <a:pt x="32" y="0"/>
                  </a:cubicBezTo>
                  <a:cubicBezTo>
                    <a:pt x="14" y="0"/>
                    <a:pt x="0" y="14"/>
                    <a:pt x="0" y="32"/>
                  </a:cubicBezTo>
                  <a:cubicBezTo>
                    <a:pt x="0" y="416"/>
                    <a:pt x="0" y="416"/>
                    <a:pt x="0" y="416"/>
                  </a:cubicBezTo>
                  <a:cubicBezTo>
                    <a:pt x="0" y="434"/>
                    <a:pt x="14" y="448"/>
                    <a:pt x="32" y="448"/>
                  </a:cubicBezTo>
                  <a:close/>
                  <a:moveTo>
                    <a:pt x="64" y="64"/>
                  </a:moveTo>
                  <a:cubicBezTo>
                    <a:pt x="128" y="64"/>
                    <a:pt x="128" y="64"/>
                    <a:pt x="128" y="64"/>
                  </a:cubicBezTo>
                  <a:cubicBezTo>
                    <a:pt x="128" y="384"/>
                    <a:pt x="128" y="384"/>
                    <a:pt x="128" y="384"/>
                  </a:cubicBezTo>
                  <a:cubicBezTo>
                    <a:pt x="64" y="384"/>
                    <a:pt x="64" y="384"/>
                    <a:pt x="64" y="384"/>
                  </a:cubicBezTo>
                  <a:lnTo>
                    <a:pt x="64" y="6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3" name="Freeform 32">
              <a:extLst>
                <a:ext uri="{FF2B5EF4-FFF2-40B4-BE49-F238E27FC236}">
                  <a16:creationId xmlns:a16="http://schemas.microsoft.com/office/drawing/2014/main" id="{90E62FF9-A9F7-4538-9F98-E3601526FC1F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-549275" y="4356101"/>
              <a:ext cx="117475" cy="314325"/>
            </a:xfrm>
            <a:custGeom>
              <a:avLst/>
              <a:gdLst>
                <a:gd name="T0" fmla="*/ 160 w 192"/>
                <a:gd name="T1" fmla="*/ 0 h 512"/>
                <a:gd name="T2" fmla="*/ 32 w 192"/>
                <a:gd name="T3" fmla="*/ 0 h 512"/>
                <a:gd name="T4" fmla="*/ 0 w 192"/>
                <a:gd name="T5" fmla="*/ 32 h 512"/>
                <a:gd name="T6" fmla="*/ 0 w 192"/>
                <a:gd name="T7" fmla="*/ 480 h 512"/>
                <a:gd name="T8" fmla="*/ 32 w 192"/>
                <a:gd name="T9" fmla="*/ 512 h 512"/>
                <a:gd name="T10" fmla="*/ 160 w 192"/>
                <a:gd name="T11" fmla="*/ 512 h 512"/>
                <a:gd name="T12" fmla="*/ 192 w 192"/>
                <a:gd name="T13" fmla="*/ 480 h 512"/>
                <a:gd name="T14" fmla="*/ 192 w 192"/>
                <a:gd name="T15" fmla="*/ 32 h 512"/>
                <a:gd name="T16" fmla="*/ 160 w 192"/>
                <a:gd name="T17" fmla="*/ 0 h 512"/>
                <a:gd name="T18" fmla="*/ 128 w 192"/>
                <a:gd name="T19" fmla="*/ 448 h 512"/>
                <a:gd name="T20" fmla="*/ 64 w 192"/>
                <a:gd name="T21" fmla="*/ 448 h 512"/>
                <a:gd name="T22" fmla="*/ 64 w 192"/>
                <a:gd name="T23" fmla="*/ 64 h 512"/>
                <a:gd name="T24" fmla="*/ 128 w 192"/>
                <a:gd name="T25" fmla="*/ 64 h 512"/>
                <a:gd name="T26" fmla="*/ 128 w 192"/>
                <a:gd name="T27" fmla="*/ 448 h 5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92" h="512">
                  <a:moveTo>
                    <a:pt x="160" y="0"/>
                  </a:moveTo>
                  <a:cubicBezTo>
                    <a:pt x="32" y="0"/>
                    <a:pt x="32" y="0"/>
                    <a:pt x="32" y="0"/>
                  </a:cubicBezTo>
                  <a:cubicBezTo>
                    <a:pt x="14" y="0"/>
                    <a:pt x="0" y="14"/>
                    <a:pt x="0" y="32"/>
                  </a:cubicBezTo>
                  <a:cubicBezTo>
                    <a:pt x="0" y="480"/>
                    <a:pt x="0" y="480"/>
                    <a:pt x="0" y="480"/>
                  </a:cubicBezTo>
                  <a:cubicBezTo>
                    <a:pt x="0" y="498"/>
                    <a:pt x="14" y="512"/>
                    <a:pt x="32" y="512"/>
                  </a:cubicBezTo>
                  <a:cubicBezTo>
                    <a:pt x="160" y="512"/>
                    <a:pt x="160" y="512"/>
                    <a:pt x="160" y="512"/>
                  </a:cubicBezTo>
                  <a:cubicBezTo>
                    <a:pt x="178" y="512"/>
                    <a:pt x="192" y="498"/>
                    <a:pt x="192" y="480"/>
                  </a:cubicBezTo>
                  <a:cubicBezTo>
                    <a:pt x="192" y="32"/>
                    <a:pt x="192" y="32"/>
                    <a:pt x="192" y="32"/>
                  </a:cubicBezTo>
                  <a:cubicBezTo>
                    <a:pt x="192" y="14"/>
                    <a:pt x="178" y="0"/>
                    <a:pt x="160" y="0"/>
                  </a:cubicBezTo>
                  <a:close/>
                  <a:moveTo>
                    <a:pt x="128" y="448"/>
                  </a:moveTo>
                  <a:cubicBezTo>
                    <a:pt x="64" y="448"/>
                    <a:pt x="64" y="448"/>
                    <a:pt x="64" y="448"/>
                  </a:cubicBezTo>
                  <a:cubicBezTo>
                    <a:pt x="64" y="64"/>
                    <a:pt x="64" y="64"/>
                    <a:pt x="64" y="64"/>
                  </a:cubicBezTo>
                  <a:cubicBezTo>
                    <a:pt x="128" y="64"/>
                    <a:pt x="128" y="64"/>
                    <a:pt x="128" y="64"/>
                  </a:cubicBezTo>
                  <a:lnTo>
                    <a:pt x="128" y="44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4" name="Freeform 33">
              <a:extLst>
                <a:ext uri="{FF2B5EF4-FFF2-40B4-BE49-F238E27FC236}">
                  <a16:creationId xmlns:a16="http://schemas.microsoft.com/office/drawing/2014/main" id="{86A07737-2E10-449B-BB4D-FCCC7C885CB6}"/>
                </a:ext>
              </a:extLst>
            </p:cNvPr>
            <p:cNvSpPr>
              <a:spLocks/>
            </p:cNvSpPr>
            <p:nvPr/>
          </p:nvSpPr>
          <p:spPr bwMode="auto">
            <a:xfrm>
              <a:off x="-288925" y="4081463"/>
              <a:ext cx="131763" cy="93663"/>
            </a:xfrm>
            <a:custGeom>
              <a:avLst/>
              <a:gdLst>
                <a:gd name="T0" fmla="*/ 132 w 215"/>
                <a:gd name="T1" fmla="*/ 64 h 151"/>
                <a:gd name="T2" fmla="*/ 215 w 215"/>
                <a:gd name="T3" fmla="*/ 64 h 151"/>
                <a:gd name="T4" fmla="*/ 215 w 215"/>
                <a:gd name="T5" fmla="*/ 0 h 151"/>
                <a:gd name="T6" fmla="*/ 119 w 215"/>
                <a:gd name="T7" fmla="*/ 0 h 151"/>
                <a:gd name="T8" fmla="*/ 96 w 215"/>
                <a:gd name="T9" fmla="*/ 9 h 151"/>
                <a:gd name="T10" fmla="*/ 0 w 215"/>
                <a:gd name="T11" fmla="*/ 105 h 151"/>
                <a:gd name="T12" fmla="*/ 46 w 215"/>
                <a:gd name="T13" fmla="*/ 151 h 151"/>
                <a:gd name="T14" fmla="*/ 132 w 215"/>
                <a:gd name="T15" fmla="*/ 64 h 1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15" h="151">
                  <a:moveTo>
                    <a:pt x="132" y="64"/>
                  </a:moveTo>
                  <a:cubicBezTo>
                    <a:pt x="215" y="64"/>
                    <a:pt x="215" y="64"/>
                    <a:pt x="215" y="64"/>
                  </a:cubicBezTo>
                  <a:cubicBezTo>
                    <a:pt x="215" y="0"/>
                    <a:pt x="215" y="0"/>
                    <a:pt x="215" y="0"/>
                  </a:cubicBezTo>
                  <a:cubicBezTo>
                    <a:pt x="119" y="0"/>
                    <a:pt x="119" y="0"/>
                    <a:pt x="119" y="0"/>
                  </a:cubicBezTo>
                  <a:cubicBezTo>
                    <a:pt x="111" y="0"/>
                    <a:pt x="102" y="3"/>
                    <a:pt x="96" y="9"/>
                  </a:cubicBezTo>
                  <a:cubicBezTo>
                    <a:pt x="0" y="105"/>
                    <a:pt x="0" y="105"/>
                    <a:pt x="0" y="105"/>
                  </a:cubicBezTo>
                  <a:cubicBezTo>
                    <a:pt x="46" y="151"/>
                    <a:pt x="46" y="151"/>
                    <a:pt x="46" y="151"/>
                  </a:cubicBezTo>
                  <a:lnTo>
                    <a:pt x="132" y="6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5" name="Rectangle 34">
              <a:extLst>
                <a:ext uri="{FF2B5EF4-FFF2-40B4-BE49-F238E27FC236}">
                  <a16:creationId xmlns:a16="http://schemas.microsoft.com/office/drawing/2014/main" id="{BE40F1BC-94EE-4D74-9141-19F919AD3E2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117475" y="4081463"/>
              <a:ext cx="176213" cy="396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6" name="Rectangle 35">
              <a:extLst>
                <a:ext uri="{FF2B5EF4-FFF2-40B4-BE49-F238E27FC236}">
                  <a16:creationId xmlns:a16="http://schemas.microsoft.com/office/drawing/2014/main" id="{5769DDE3-6AC4-4970-A860-857C0E9B5F0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117475" y="4160838"/>
              <a:ext cx="39688" cy="3810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7" name="Rectangle 36">
              <a:extLst>
                <a:ext uri="{FF2B5EF4-FFF2-40B4-BE49-F238E27FC236}">
                  <a16:creationId xmlns:a16="http://schemas.microsoft.com/office/drawing/2014/main" id="{E5DF448E-4152-46E8-8694-99ACABAB366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38100" y="4160838"/>
              <a:ext cx="96838" cy="3810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8" name="Rectangle 37">
              <a:extLst>
                <a:ext uri="{FF2B5EF4-FFF2-40B4-BE49-F238E27FC236}">
                  <a16:creationId xmlns:a16="http://schemas.microsoft.com/office/drawing/2014/main" id="{B7AF32A4-0705-4A0E-A8F5-AF47104D1B4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117475" y="4238626"/>
              <a:ext cx="176213" cy="396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9" name="Freeform 38">
              <a:extLst>
                <a:ext uri="{FF2B5EF4-FFF2-40B4-BE49-F238E27FC236}">
                  <a16:creationId xmlns:a16="http://schemas.microsoft.com/office/drawing/2014/main" id="{C8079ECE-F9CE-4D35-A725-1341A6F72A04}"/>
                </a:ext>
              </a:extLst>
            </p:cNvPr>
            <p:cNvSpPr>
              <a:spLocks/>
            </p:cNvSpPr>
            <p:nvPr/>
          </p:nvSpPr>
          <p:spPr bwMode="auto">
            <a:xfrm>
              <a:off x="-901700" y="5087938"/>
              <a:ext cx="131763" cy="93663"/>
            </a:xfrm>
            <a:custGeom>
              <a:avLst/>
              <a:gdLst>
                <a:gd name="T0" fmla="*/ 83 w 215"/>
                <a:gd name="T1" fmla="*/ 87 h 151"/>
                <a:gd name="T2" fmla="*/ 0 w 215"/>
                <a:gd name="T3" fmla="*/ 87 h 151"/>
                <a:gd name="T4" fmla="*/ 0 w 215"/>
                <a:gd name="T5" fmla="*/ 151 h 151"/>
                <a:gd name="T6" fmla="*/ 96 w 215"/>
                <a:gd name="T7" fmla="*/ 151 h 151"/>
                <a:gd name="T8" fmla="*/ 119 w 215"/>
                <a:gd name="T9" fmla="*/ 142 h 151"/>
                <a:gd name="T10" fmla="*/ 215 w 215"/>
                <a:gd name="T11" fmla="*/ 46 h 151"/>
                <a:gd name="T12" fmla="*/ 169 w 215"/>
                <a:gd name="T13" fmla="*/ 0 h 151"/>
                <a:gd name="T14" fmla="*/ 83 w 215"/>
                <a:gd name="T15" fmla="*/ 87 h 1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15" h="151">
                  <a:moveTo>
                    <a:pt x="83" y="87"/>
                  </a:moveTo>
                  <a:cubicBezTo>
                    <a:pt x="0" y="87"/>
                    <a:pt x="0" y="87"/>
                    <a:pt x="0" y="87"/>
                  </a:cubicBezTo>
                  <a:cubicBezTo>
                    <a:pt x="0" y="151"/>
                    <a:pt x="0" y="151"/>
                    <a:pt x="0" y="151"/>
                  </a:cubicBezTo>
                  <a:cubicBezTo>
                    <a:pt x="96" y="151"/>
                    <a:pt x="96" y="151"/>
                    <a:pt x="96" y="151"/>
                  </a:cubicBezTo>
                  <a:cubicBezTo>
                    <a:pt x="104" y="151"/>
                    <a:pt x="113" y="148"/>
                    <a:pt x="119" y="142"/>
                  </a:cubicBezTo>
                  <a:cubicBezTo>
                    <a:pt x="215" y="46"/>
                    <a:pt x="215" y="46"/>
                    <a:pt x="215" y="46"/>
                  </a:cubicBezTo>
                  <a:cubicBezTo>
                    <a:pt x="169" y="0"/>
                    <a:pt x="169" y="0"/>
                    <a:pt x="169" y="0"/>
                  </a:cubicBezTo>
                  <a:lnTo>
                    <a:pt x="83" y="8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0" name="Rectangle 39">
              <a:extLst>
                <a:ext uri="{FF2B5EF4-FFF2-40B4-BE49-F238E27FC236}">
                  <a16:creationId xmlns:a16="http://schemas.microsoft.com/office/drawing/2014/main" id="{F3A5E8A7-C7C0-4000-A0E6-B46FE4C64DE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1117600" y="5141913"/>
              <a:ext cx="176213" cy="396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1" name="Rectangle 40">
              <a:extLst>
                <a:ext uri="{FF2B5EF4-FFF2-40B4-BE49-F238E27FC236}">
                  <a16:creationId xmlns:a16="http://schemas.microsoft.com/office/drawing/2014/main" id="{2011D84C-060F-42E3-AB7A-01B1189001B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979488" y="5062538"/>
              <a:ext cx="38100" cy="396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2" name="Rectangle 41">
              <a:extLst>
                <a:ext uri="{FF2B5EF4-FFF2-40B4-BE49-F238E27FC236}">
                  <a16:creationId xmlns:a16="http://schemas.microsoft.com/office/drawing/2014/main" id="{29B67048-5F92-4D1C-8B2F-EE1A9C414D0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1117600" y="5062538"/>
              <a:ext cx="98425" cy="396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3" name="Rectangle 42">
              <a:extLst>
                <a:ext uri="{FF2B5EF4-FFF2-40B4-BE49-F238E27FC236}">
                  <a16:creationId xmlns:a16="http://schemas.microsoft.com/office/drawing/2014/main" id="{4144F41D-ABFD-4C5E-99A6-963B86DB89D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1117600" y="4984751"/>
              <a:ext cx="176213" cy="396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4" name="Rectangle 43">
              <a:extLst>
                <a:ext uri="{FF2B5EF4-FFF2-40B4-BE49-F238E27FC236}">
                  <a16:creationId xmlns:a16="http://schemas.microsoft.com/office/drawing/2014/main" id="{ACDE38F3-05F9-41DF-A8B9-F356DC685FC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862013" y="4710113"/>
              <a:ext cx="430213" cy="396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05" name="Inhaltsplatzhalter 4">
            <a:extLst>
              <a:ext uri="{FF2B5EF4-FFF2-40B4-BE49-F238E27FC236}">
                <a16:creationId xmlns:a16="http://schemas.microsoft.com/office/drawing/2014/main" id="{51A4D751-9678-45AA-9D88-02B88A30172E}"/>
              </a:ext>
            </a:extLst>
          </p:cNvPr>
          <p:cNvSpPr txBox="1">
            <a:spLocks/>
          </p:cNvSpPr>
          <p:nvPr/>
        </p:nvSpPr>
        <p:spPr>
          <a:xfrm>
            <a:off x="6947375" y="3341370"/>
            <a:ext cx="1849344" cy="960263"/>
          </a:xfrm>
          <a:prstGeom prst="rect">
            <a:avLst/>
          </a:prstGeom>
        </p:spPr>
        <p:txBody>
          <a:bodyPr wrap="square" lIns="0" tIns="0" rIns="0" bIns="0" anchor="t">
            <a:spAutoFit/>
          </a:bodyPr>
          <a:lstStyle>
            <a:lvl1pPr marL="272967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§"/>
              <a:defRPr sz="23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1pPr>
            <a:lvl2pPr marL="807798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20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2pPr>
            <a:lvl3pPr marL="1080764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9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3pPr>
            <a:lvl4pPr marL="1436256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4pPr>
            <a:lvl5pPr marL="1793335" indent="-179335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5pPr>
            <a:lvl6pPr marL="2513847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0910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7972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034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30000"/>
              </a:lnSpc>
              <a:buNone/>
            </a:pPr>
            <a:r>
              <a:rPr lang="tr-TR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Öğrencilerin öğrenmelerini düzenli aralıklarla kontrol eder, koordinasyonu sağlarız.</a:t>
            </a:r>
            <a:endParaRPr lang="en-US" sz="10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21812015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accel="20000" decel="62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6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" presetClass="entr" presetSubtype="4" accel="20000" decel="62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9" dur="500"/>
                                        <p:tgtEl>
                                          <p:spTgt spid="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2" presetClass="entr" presetSubtype="4" accel="20000" decel="62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2" dur="500"/>
                                        <p:tgtEl>
                                          <p:spTgt spid="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500"/>
                            </p:stCondLst>
                            <p:childTnLst>
                              <p:par>
                                <p:cTn id="44" presetID="2" presetClass="entr" presetSubtype="4" accel="20000" decel="62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5" dur="500"/>
                                        <p:tgtEl>
                                          <p:spTgt spid="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8" grpId="0" animBg="1"/>
      <p:bldP spid="122" grpId="0"/>
      <p:bldP spid="164" grpId="0" animBg="1"/>
      <p:bldP spid="181" grpId="0"/>
      <p:bldP spid="182" grpId="0" animBg="1"/>
      <p:bldP spid="186" grpId="0"/>
      <p:bldP spid="187" grpId="0" animBg="1"/>
      <p:bldP spid="20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7819" y="730530"/>
            <a:ext cx="8368363" cy="173255"/>
          </a:xfrm>
          <a:prstGeom prst="rect">
            <a:avLst/>
          </a:prstGeom>
        </p:spPr>
        <p:txBody>
          <a:bodyPr/>
          <a:lstStyle/>
          <a:p>
            <a:r>
              <a:rPr lang="en-US" dirty="0" err="1"/>
              <a:t>Öğrencilerin</a:t>
            </a:r>
            <a:r>
              <a:rPr lang="en-US" dirty="0"/>
              <a:t> </a:t>
            </a:r>
            <a:r>
              <a:rPr lang="en-US" dirty="0" err="1"/>
              <a:t>hedefledikleri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yöneldikleri</a:t>
            </a:r>
            <a:r>
              <a:rPr lang="en-US" dirty="0"/>
              <a:t> </a:t>
            </a:r>
            <a:r>
              <a:rPr lang="en-US" dirty="0" err="1"/>
              <a:t>alanda</a:t>
            </a:r>
            <a:r>
              <a:rPr lang="en-US" dirty="0"/>
              <a:t>, </a:t>
            </a:r>
            <a:r>
              <a:rPr lang="en-US" dirty="0" err="1"/>
              <a:t>gelişmelerine</a:t>
            </a:r>
            <a:r>
              <a:rPr lang="en-US" dirty="0"/>
              <a:t> </a:t>
            </a:r>
            <a:r>
              <a:rPr lang="en-US" dirty="0" err="1"/>
              <a:t>imkân</a:t>
            </a:r>
            <a:r>
              <a:rPr lang="en-US" dirty="0"/>
              <a:t> </a:t>
            </a:r>
            <a:r>
              <a:rPr lang="en-US" dirty="0" err="1"/>
              <a:t>sağlayan</a:t>
            </a:r>
            <a:r>
              <a:rPr lang="en-US" dirty="0"/>
              <a:t> </a:t>
            </a:r>
            <a:r>
              <a:rPr lang="en-US" dirty="0" err="1"/>
              <a:t>derslerdir</a:t>
            </a:r>
            <a:r>
              <a:rPr lang="en-US" dirty="0"/>
              <a:t>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7819" y="282611"/>
            <a:ext cx="8368363" cy="409459"/>
          </a:xfrm>
          <a:prstGeom prst="rect">
            <a:avLst/>
          </a:prstGeom>
        </p:spPr>
        <p:txBody>
          <a:bodyPr>
            <a:normAutofit fontScale="90000"/>
          </a:bodyPr>
          <a:lstStyle/>
          <a:p>
            <a:r>
              <a:rPr lang="tr-TR" dirty="0"/>
              <a:t>Sertifika Dersleri</a:t>
            </a:r>
            <a:endParaRPr lang="en-US" dirty="0"/>
          </a:p>
        </p:txBody>
      </p:sp>
      <p:sp>
        <p:nvSpPr>
          <p:cNvPr id="8" name="Freeform 5">
            <a:extLst>
              <a:ext uri="{FF2B5EF4-FFF2-40B4-BE49-F238E27FC236}">
                <a16:creationId xmlns:a16="http://schemas.microsoft.com/office/drawing/2014/main" id="{42E09CA1-8C92-4646-AE3E-CDB182489B86}"/>
              </a:ext>
            </a:extLst>
          </p:cNvPr>
          <p:cNvSpPr>
            <a:spLocks noEditPoints="1"/>
          </p:cNvSpPr>
          <p:nvPr/>
        </p:nvSpPr>
        <p:spPr bwMode="auto">
          <a:xfrm>
            <a:off x="5411152" y="1168648"/>
            <a:ext cx="3328988" cy="3328988"/>
          </a:xfrm>
          <a:custGeom>
            <a:avLst/>
            <a:gdLst>
              <a:gd name="T0" fmla="*/ 1997 w 2048"/>
              <a:gd name="T1" fmla="*/ 390 h 2048"/>
              <a:gd name="T2" fmla="*/ 1960 w 2048"/>
              <a:gd name="T3" fmla="*/ 288 h 2048"/>
              <a:gd name="T4" fmla="*/ 1760 w 2048"/>
              <a:gd name="T5" fmla="*/ 88 h 2048"/>
              <a:gd name="T6" fmla="*/ 1658 w 2048"/>
              <a:gd name="T7" fmla="*/ 51 h 2048"/>
              <a:gd name="T8" fmla="*/ 1024 w 2048"/>
              <a:gd name="T9" fmla="*/ 0 h 2048"/>
              <a:gd name="T10" fmla="*/ 0 w 2048"/>
              <a:gd name="T11" fmla="*/ 1024 h 2048"/>
              <a:gd name="T12" fmla="*/ 1024 w 2048"/>
              <a:gd name="T13" fmla="*/ 2048 h 2048"/>
              <a:gd name="T14" fmla="*/ 2048 w 2048"/>
              <a:gd name="T15" fmla="*/ 1024 h 2048"/>
              <a:gd name="T16" fmla="*/ 1660 w 2048"/>
              <a:gd name="T17" fmla="*/ 333 h 2048"/>
              <a:gd name="T18" fmla="*/ 1821 w 2048"/>
              <a:gd name="T19" fmla="*/ 397 h 2048"/>
              <a:gd name="T20" fmla="*/ 1521 w 2048"/>
              <a:gd name="T21" fmla="*/ 527 h 2048"/>
              <a:gd name="T22" fmla="*/ 1651 w 2048"/>
              <a:gd name="T23" fmla="*/ 227 h 2048"/>
              <a:gd name="T24" fmla="*/ 1228 w 2048"/>
              <a:gd name="T25" fmla="*/ 1024 h 2048"/>
              <a:gd name="T26" fmla="*/ 820 w 2048"/>
              <a:gd name="T27" fmla="*/ 1024 h 2048"/>
              <a:gd name="T28" fmla="*/ 1119 w 2048"/>
              <a:gd name="T29" fmla="*/ 844 h 2048"/>
              <a:gd name="T30" fmla="*/ 982 w 2048"/>
              <a:gd name="T31" fmla="*/ 1066 h 2048"/>
              <a:gd name="T32" fmla="*/ 1066 w 2048"/>
              <a:gd name="T33" fmla="*/ 1066 h 2048"/>
              <a:gd name="T34" fmla="*/ 1228 w 2048"/>
              <a:gd name="T35" fmla="*/ 1024 h 2048"/>
              <a:gd name="T36" fmla="*/ 1024 w 2048"/>
              <a:gd name="T37" fmla="*/ 700 h 2048"/>
              <a:gd name="T38" fmla="*/ 1024 w 2048"/>
              <a:gd name="T39" fmla="*/ 1348 h 2048"/>
              <a:gd name="T40" fmla="*/ 1291 w 2048"/>
              <a:gd name="T41" fmla="*/ 841 h 2048"/>
              <a:gd name="T42" fmla="*/ 1588 w 2048"/>
              <a:gd name="T43" fmla="*/ 1024 h 2048"/>
              <a:gd name="T44" fmla="*/ 460 w 2048"/>
              <a:gd name="T45" fmla="*/ 1024 h 2048"/>
              <a:gd name="T46" fmla="*/ 1378 w 2048"/>
              <a:gd name="T47" fmla="*/ 585 h 2048"/>
              <a:gd name="T48" fmla="*/ 1663 w 2048"/>
              <a:gd name="T49" fmla="*/ 1663 h 2048"/>
              <a:gd name="T50" fmla="*/ 385 w 2048"/>
              <a:gd name="T51" fmla="*/ 1663 h 2048"/>
              <a:gd name="T52" fmla="*/ 385 w 2048"/>
              <a:gd name="T53" fmla="*/ 385 h 2048"/>
              <a:gd name="T54" fmla="*/ 1471 w 2048"/>
              <a:gd name="T55" fmla="*/ 238 h 2048"/>
              <a:gd name="T56" fmla="*/ 1385 w 2048"/>
              <a:gd name="T57" fmla="*/ 346 h 2048"/>
              <a:gd name="T58" fmla="*/ 1394 w 2048"/>
              <a:gd name="T59" fmla="*/ 449 h 2048"/>
              <a:gd name="T60" fmla="*/ 340 w 2048"/>
              <a:gd name="T61" fmla="*/ 1024 h 2048"/>
              <a:gd name="T62" fmla="*/ 1708 w 2048"/>
              <a:gd name="T63" fmla="*/ 1024 h 2048"/>
              <a:gd name="T64" fmla="*/ 1695 w 2048"/>
              <a:gd name="T65" fmla="*/ 662 h 2048"/>
              <a:gd name="T66" fmla="*/ 1701 w 2048"/>
              <a:gd name="T67" fmla="*/ 663 h 2048"/>
              <a:gd name="T68" fmla="*/ 1707 w 2048"/>
              <a:gd name="T69" fmla="*/ 662 h 2048"/>
              <a:gd name="T70" fmla="*/ 1713 w 2048"/>
              <a:gd name="T71" fmla="*/ 661 h 2048"/>
              <a:gd name="T72" fmla="*/ 1719 w 2048"/>
              <a:gd name="T73" fmla="*/ 659 h 2048"/>
              <a:gd name="T74" fmla="*/ 1725 w 2048"/>
              <a:gd name="T75" fmla="*/ 657 h 2048"/>
              <a:gd name="T76" fmla="*/ 1731 w 2048"/>
              <a:gd name="T77" fmla="*/ 654 h 2048"/>
              <a:gd name="T78" fmla="*/ 1736 w 2048"/>
              <a:gd name="T79" fmla="*/ 650 h 2048"/>
              <a:gd name="T80" fmla="*/ 1742 w 2048"/>
              <a:gd name="T81" fmla="*/ 645 h 2048"/>
              <a:gd name="T82" fmla="*/ 1928 w 2048"/>
              <a:gd name="T83" fmla="*/ 1024 h 20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</a:cxnLst>
            <a:rect l="0" t="0" r="r" b="b"/>
            <a:pathLst>
              <a:path w="2048" h="2048">
                <a:moveTo>
                  <a:pt x="1898" y="490"/>
                </a:moveTo>
                <a:cubicBezTo>
                  <a:pt x="1997" y="390"/>
                  <a:pt x="1997" y="390"/>
                  <a:pt x="1997" y="390"/>
                </a:cubicBezTo>
                <a:cubicBezTo>
                  <a:pt x="2013" y="374"/>
                  <a:pt x="2019" y="349"/>
                  <a:pt x="2011" y="327"/>
                </a:cubicBezTo>
                <a:cubicBezTo>
                  <a:pt x="2003" y="305"/>
                  <a:pt x="1983" y="290"/>
                  <a:pt x="1960" y="288"/>
                </a:cubicBezTo>
                <a:cubicBezTo>
                  <a:pt x="1775" y="273"/>
                  <a:pt x="1775" y="273"/>
                  <a:pt x="1775" y="273"/>
                </a:cubicBezTo>
                <a:cubicBezTo>
                  <a:pt x="1760" y="88"/>
                  <a:pt x="1760" y="88"/>
                  <a:pt x="1760" y="88"/>
                </a:cubicBezTo>
                <a:cubicBezTo>
                  <a:pt x="1758" y="65"/>
                  <a:pt x="1743" y="45"/>
                  <a:pt x="1721" y="37"/>
                </a:cubicBezTo>
                <a:cubicBezTo>
                  <a:pt x="1699" y="29"/>
                  <a:pt x="1674" y="35"/>
                  <a:pt x="1658" y="51"/>
                </a:cubicBezTo>
                <a:cubicBezTo>
                  <a:pt x="1558" y="150"/>
                  <a:pt x="1558" y="150"/>
                  <a:pt x="1558" y="150"/>
                </a:cubicBezTo>
                <a:cubicBezTo>
                  <a:pt x="1398" y="52"/>
                  <a:pt x="1214" y="0"/>
                  <a:pt x="1024" y="0"/>
                </a:cubicBezTo>
                <a:cubicBezTo>
                  <a:pt x="750" y="0"/>
                  <a:pt x="493" y="107"/>
                  <a:pt x="300" y="300"/>
                </a:cubicBezTo>
                <a:cubicBezTo>
                  <a:pt x="107" y="493"/>
                  <a:pt x="0" y="750"/>
                  <a:pt x="0" y="1024"/>
                </a:cubicBezTo>
                <a:cubicBezTo>
                  <a:pt x="0" y="1298"/>
                  <a:pt x="107" y="1555"/>
                  <a:pt x="300" y="1748"/>
                </a:cubicBezTo>
                <a:cubicBezTo>
                  <a:pt x="493" y="1941"/>
                  <a:pt x="750" y="2048"/>
                  <a:pt x="1024" y="2048"/>
                </a:cubicBezTo>
                <a:cubicBezTo>
                  <a:pt x="1298" y="2048"/>
                  <a:pt x="1555" y="1941"/>
                  <a:pt x="1748" y="1748"/>
                </a:cubicBezTo>
                <a:cubicBezTo>
                  <a:pt x="1941" y="1555"/>
                  <a:pt x="2048" y="1298"/>
                  <a:pt x="2048" y="1024"/>
                </a:cubicBezTo>
                <a:cubicBezTo>
                  <a:pt x="2048" y="834"/>
                  <a:pt x="1996" y="650"/>
                  <a:pt x="1898" y="490"/>
                </a:cubicBezTo>
                <a:close/>
                <a:moveTo>
                  <a:pt x="1660" y="333"/>
                </a:moveTo>
                <a:cubicBezTo>
                  <a:pt x="1662" y="362"/>
                  <a:pt x="1686" y="386"/>
                  <a:pt x="1715" y="388"/>
                </a:cubicBezTo>
                <a:cubicBezTo>
                  <a:pt x="1821" y="397"/>
                  <a:pt x="1821" y="397"/>
                  <a:pt x="1821" y="397"/>
                </a:cubicBezTo>
                <a:cubicBezTo>
                  <a:pt x="1677" y="540"/>
                  <a:pt x="1677" y="540"/>
                  <a:pt x="1677" y="540"/>
                </a:cubicBezTo>
                <a:cubicBezTo>
                  <a:pt x="1521" y="527"/>
                  <a:pt x="1521" y="527"/>
                  <a:pt x="1521" y="527"/>
                </a:cubicBezTo>
                <a:cubicBezTo>
                  <a:pt x="1508" y="371"/>
                  <a:pt x="1508" y="371"/>
                  <a:pt x="1508" y="371"/>
                </a:cubicBezTo>
                <a:cubicBezTo>
                  <a:pt x="1651" y="227"/>
                  <a:pt x="1651" y="227"/>
                  <a:pt x="1651" y="227"/>
                </a:cubicBezTo>
                <a:lnTo>
                  <a:pt x="1660" y="333"/>
                </a:lnTo>
                <a:close/>
                <a:moveTo>
                  <a:pt x="1228" y="1024"/>
                </a:moveTo>
                <a:cubicBezTo>
                  <a:pt x="1228" y="1136"/>
                  <a:pt x="1136" y="1228"/>
                  <a:pt x="1024" y="1228"/>
                </a:cubicBezTo>
                <a:cubicBezTo>
                  <a:pt x="912" y="1228"/>
                  <a:pt x="820" y="1136"/>
                  <a:pt x="820" y="1024"/>
                </a:cubicBezTo>
                <a:cubicBezTo>
                  <a:pt x="820" y="912"/>
                  <a:pt x="912" y="820"/>
                  <a:pt x="1024" y="820"/>
                </a:cubicBezTo>
                <a:cubicBezTo>
                  <a:pt x="1058" y="820"/>
                  <a:pt x="1091" y="829"/>
                  <a:pt x="1119" y="844"/>
                </a:cubicBezTo>
                <a:cubicBezTo>
                  <a:pt x="982" y="982"/>
                  <a:pt x="982" y="982"/>
                  <a:pt x="982" y="982"/>
                </a:cubicBezTo>
                <a:cubicBezTo>
                  <a:pt x="958" y="1005"/>
                  <a:pt x="958" y="1043"/>
                  <a:pt x="982" y="1066"/>
                </a:cubicBezTo>
                <a:cubicBezTo>
                  <a:pt x="993" y="1078"/>
                  <a:pt x="1009" y="1084"/>
                  <a:pt x="1024" y="1084"/>
                </a:cubicBezTo>
                <a:cubicBezTo>
                  <a:pt x="1039" y="1084"/>
                  <a:pt x="1055" y="1078"/>
                  <a:pt x="1066" y="1066"/>
                </a:cubicBezTo>
                <a:cubicBezTo>
                  <a:pt x="1204" y="929"/>
                  <a:pt x="1204" y="929"/>
                  <a:pt x="1204" y="929"/>
                </a:cubicBezTo>
                <a:cubicBezTo>
                  <a:pt x="1219" y="957"/>
                  <a:pt x="1228" y="990"/>
                  <a:pt x="1228" y="1024"/>
                </a:cubicBezTo>
                <a:close/>
                <a:moveTo>
                  <a:pt x="1207" y="757"/>
                </a:moveTo>
                <a:cubicBezTo>
                  <a:pt x="1155" y="721"/>
                  <a:pt x="1092" y="700"/>
                  <a:pt x="1024" y="700"/>
                </a:cubicBezTo>
                <a:cubicBezTo>
                  <a:pt x="845" y="700"/>
                  <a:pt x="700" y="845"/>
                  <a:pt x="700" y="1024"/>
                </a:cubicBezTo>
                <a:cubicBezTo>
                  <a:pt x="700" y="1203"/>
                  <a:pt x="845" y="1348"/>
                  <a:pt x="1024" y="1348"/>
                </a:cubicBezTo>
                <a:cubicBezTo>
                  <a:pt x="1203" y="1348"/>
                  <a:pt x="1348" y="1203"/>
                  <a:pt x="1348" y="1024"/>
                </a:cubicBezTo>
                <a:cubicBezTo>
                  <a:pt x="1348" y="956"/>
                  <a:pt x="1327" y="893"/>
                  <a:pt x="1291" y="841"/>
                </a:cubicBezTo>
                <a:cubicBezTo>
                  <a:pt x="1463" y="670"/>
                  <a:pt x="1463" y="670"/>
                  <a:pt x="1463" y="670"/>
                </a:cubicBezTo>
                <a:cubicBezTo>
                  <a:pt x="1541" y="767"/>
                  <a:pt x="1588" y="890"/>
                  <a:pt x="1588" y="1024"/>
                </a:cubicBezTo>
                <a:cubicBezTo>
                  <a:pt x="1588" y="1335"/>
                  <a:pt x="1335" y="1588"/>
                  <a:pt x="1024" y="1588"/>
                </a:cubicBezTo>
                <a:cubicBezTo>
                  <a:pt x="713" y="1588"/>
                  <a:pt x="460" y="1335"/>
                  <a:pt x="460" y="1024"/>
                </a:cubicBezTo>
                <a:cubicBezTo>
                  <a:pt x="460" y="713"/>
                  <a:pt x="713" y="460"/>
                  <a:pt x="1024" y="460"/>
                </a:cubicBezTo>
                <a:cubicBezTo>
                  <a:pt x="1158" y="460"/>
                  <a:pt x="1281" y="507"/>
                  <a:pt x="1378" y="585"/>
                </a:cubicBezTo>
                <a:lnTo>
                  <a:pt x="1207" y="757"/>
                </a:lnTo>
                <a:close/>
                <a:moveTo>
                  <a:pt x="1663" y="1663"/>
                </a:moveTo>
                <a:cubicBezTo>
                  <a:pt x="1492" y="1834"/>
                  <a:pt x="1265" y="1928"/>
                  <a:pt x="1024" y="1928"/>
                </a:cubicBezTo>
                <a:cubicBezTo>
                  <a:pt x="783" y="1928"/>
                  <a:pt x="556" y="1834"/>
                  <a:pt x="385" y="1663"/>
                </a:cubicBezTo>
                <a:cubicBezTo>
                  <a:pt x="214" y="1492"/>
                  <a:pt x="120" y="1265"/>
                  <a:pt x="120" y="1024"/>
                </a:cubicBezTo>
                <a:cubicBezTo>
                  <a:pt x="120" y="783"/>
                  <a:pt x="214" y="556"/>
                  <a:pt x="385" y="385"/>
                </a:cubicBezTo>
                <a:cubicBezTo>
                  <a:pt x="556" y="214"/>
                  <a:pt x="783" y="120"/>
                  <a:pt x="1024" y="120"/>
                </a:cubicBezTo>
                <a:cubicBezTo>
                  <a:pt x="1182" y="120"/>
                  <a:pt x="1335" y="161"/>
                  <a:pt x="1471" y="238"/>
                </a:cubicBezTo>
                <a:cubicBezTo>
                  <a:pt x="1403" y="306"/>
                  <a:pt x="1403" y="306"/>
                  <a:pt x="1403" y="306"/>
                </a:cubicBezTo>
                <a:cubicBezTo>
                  <a:pt x="1392" y="317"/>
                  <a:pt x="1386" y="331"/>
                  <a:pt x="1385" y="346"/>
                </a:cubicBezTo>
                <a:cubicBezTo>
                  <a:pt x="1385" y="349"/>
                  <a:pt x="1385" y="351"/>
                  <a:pt x="1386" y="353"/>
                </a:cubicBezTo>
                <a:cubicBezTo>
                  <a:pt x="1394" y="449"/>
                  <a:pt x="1394" y="449"/>
                  <a:pt x="1394" y="449"/>
                </a:cubicBezTo>
                <a:cubicBezTo>
                  <a:pt x="1287" y="380"/>
                  <a:pt x="1160" y="340"/>
                  <a:pt x="1024" y="340"/>
                </a:cubicBezTo>
                <a:cubicBezTo>
                  <a:pt x="647" y="340"/>
                  <a:pt x="340" y="647"/>
                  <a:pt x="340" y="1024"/>
                </a:cubicBezTo>
                <a:cubicBezTo>
                  <a:pt x="340" y="1401"/>
                  <a:pt x="647" y="1708"/>
                  <a:pt x="1024" y="1708"/>
                </a:cubicBezTo>
                <a:cubicBezTo>
                  <a:pt x="1401" y="1708"/>
                  <a:pt x="1708" y="1401"/>
                  <a:pt x="1708" y="1024"/>
                </a:cubicBezTo>
                <a:cubicBezTo>
                  <a:pt x="1708" y="888"/>
                  <a:pt x="1668" y="761"/>
                  <a:pt x="1599" y="654"/>
                </a:cubicBezTo>
                <a:cubicBezTo>
                  <a:pt x="1695" y="662"/>
                  <a:pt x="1695" y="662"/>
                  <a:pt x="1695" y="662"/>
                </a:cubicBezTo>
                <a:cubicBezTo>
                  <a:pt x="1697" y="662"/>
                  <a:pt x="1698" y="663"/>
                  <a:pt x="1700" y="663"/>
                </a:cubicBezTo>
                <a:cubicBezTo>
                  <a:pt x="1700" y="663"/>
                  <a:pt x="1701" y="663"/>
                  <a:pt x="1701" y="663"/>
                </a:cubicBezTo>
                <a:cubicBezTo>
                  <a:pt x="1702" y="663"/>
                  <a:pt x="1702" y="662"/>
                  <a:pt x="1703" y="662"/>
                </a:cubicBezTo>
                <a:cubicBezTo>
                  <a:pt x="1705" y="662"/>
                  <a:pt x="1706" y="662"/>
                  <a:pt x="1707" y="662"/>
                </a:cubicBezTo>
                <a:cubicBezTo>
                  <a:pt x="1708" y="662"/>
                  <a:pt x="1709" y="662"/>
                  <a:pt x="1710" y="662"/>
                </a:cubicBezTo>
                <a:cubicBezTo>
                  <a:pt x="1711" y="662"/>
                  <a:pt x="1712" y="661"/>
                  <a:pt x="1713" y="661"/>
                </a:cubicBezTo>
                <a:cubicBezTo>
                  <a:pt x="1714" y="661"/>
                  <a:pt x="1715" y="661"/>
                  <a:pt x="1716" y="660"/>
                </a:cubicBezTo>
                <a:cubicBezTo>
                  <a:pt x="1717" y="660"/>
                  <a:pt x="1718" y="660"/>
                  <a:pt x="1719" y="659"/>
                </a:cubicBezTo>
                <a:cubicBezTo>
                  <a:pt x="1720" y="659"/>
                  <a:pt x="1721" y="659"/>
                  <a:pt x="1722" y="658"/>
                </a:cubicBezTo>
                <a:cubicBezTo>
                  <a:pt x="1723" y="658"/>
                  <a:pt x="1724" y="658"/>
                  <a:pt x="1725" y="657"/>
                </a:cubicBezTo>
                <a:cubicBezTo>
                  <a:pt x="1726" y="657"/>
                  <a:pt x="1727" y="656"/>
                  <a:pt x="1727" y="656"/>
                </a:cubicBezTo>
                <a:cubicBezTo>
                  <a:pt x="1728" y="655"/>
                  <a:pt x="1730" y="655"/>
                  <a:pt x="1731" y="654"/>
                </a:cubicBezTo>
                <a:cubicBezTo>
                  <a:pt x="1731" y="654"/>
                  <a:pt x="1732" y="653"/>
                  <a:pt x="1733" y="653"/>
                </a:cubicBezTo>
                <a:cubicBezTo>
                  <a:pt x="1734" y="652"/>
                  <a:pt x="1735" y="651"/>
                  <a:pt x="1736" y="650"/>
                </a:cubicBezTo>
                <a:cubicBezTo>
                  <a:pt x="1737" y="650"/>
                  <a:pt x="1737" y="650"/>
                  <a:pt x="1738" y="649"/>
                </a:cubicBezTo>
                <a:cubicBezTo>
                  <a:pt x="1739" y="648"/>
                  <a:pt x="1741" y="646"/>
                  <a:pt x="1742" y="645"/>
                </a:cubicBezTo>
                <a:cubicBezTo>
                  <a:pt x="1810" y="577"/>
                  <a:pt x="1810" y="577"/>
                  <a:pt x="1810" y="577"/>
                </a:cubicBezTo>
                <a:cubicBezTo>
                  <a:pt x="1887" y="713"/>
                  <a:pt x="1928" y="866"/>
                  <a:pt x="1928" y="1024"/>
                </a:cubicBezTo>
                <a:cubicBezTo>
                  <a:pt x="1928" y="1265"/>
                  <a:pt x="1834" y="1492"/>
                  <a:pt x="1663" y="1663"/>
                </a:cubicBezTo>
                <a:close/>
              </a:path>
            </a:pathLst>
          </a:custGeom>
          <a:solidFill>
            <a:schemeClr val="bg1">
              <a:lumMod val="95000"/>
              <a:alpha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" name="Freeform 5">
            <a:extLst>
              <a:ext uri="{FF2B5EF4-FFF2-40B4-BE49-F238E27FC236}">
                <a16:creationId xmlns:a16="http://schemas.microsoft.com/office/drawing/2014/main" id="{C291BBA4-0C45-4D25-8388-35B7259BE2A2}"/>
              </a:ext>
            </a:extLst>
          </p:cNvPr>
          <p:cNvSpPr>
            <a:spLocks noEditPoints="1"/>
          </p:cNvSpPr>
          <p:nvPr/>
        </p:nvSpPr>
        <p:spPr bwMode="auto">
          <a:xfrm>
            <a:off x="6085522" y="1843018"/>
            <a:ext cx="1980248" cy="1980248"/>
          </a:xfrm>
          <a:custGeom>
            <a:avLst/>
            <a:gdLst>
              <a:gd name="T0" fmla="*/ 1997 w 2048"/>
              <a:gd name="T1" fmla="*/ 390 h 2048"/>
              <a:gd name="T2" fmla="*/ 1960 w 2048"/>
              <a:gd name="T3" fmla="*/ 288 h 2048"/>
              <a:gd name="T4" fmla="*/ 1760 w 2048"/>
              <a:gd name="T5" fmla="*/ 88 h 2048"/>
              <a:gd name="T6" fmla="*/ 1658 w 2048"/>
              <a:gd name="T7" fmla="*/ 51 h 2048"/>
              <a:gd name="T8" fmla="*/ 1024 w 2048"/>
              <a:gd name="T9" fmla="*/ 0 h 2048"/>
              <a:gd name="T10" fmla="*/ 0 w 2048"/>
              <a:gd name="T11" fmla="*/ 1024 h 2048"/>
              <a:gd name="T12" fmla="*/ 1024 w 2048"/>
              <a:gd name="T13" fmla="*/ 2048 h 2048"/>
              <a:gd name="T14" fmla="*/ 2048 w 2048"/>
              <a:gd name="T15" fmla="*/ 1024 h 2048"/>
              <a:gd name="T16" fmla="*/ 1660 w 2048"/>
              <a:gd name="T17" fmla="*/ 333 h 2048"/>
              <a:gd name="T18" fmla="*/ 1821 w 2048"/>
              <a:gd name="T19" fmla="*/ 397 h 2048"/>
              <a:gd name="T20" fmla="*/ 1521 w 2048"/>
              <a:gd name="T21" fmla="*/ 527 h 2048"/>
              <a:gd name="T22" fmla="*/ 1651 w 2048"/>
              <a:gd name="T23" fmla="*/ 227 h 2048"/>
              <a:gd name="T24" fmla="*/ 1228 w 2048"/>
              <a:gd name="T25" fmla="*/ 1024 h 2048"/>
              <a:gd name="T26" fmla="*/ 820 w 2048"/>
              <a:gd name="T27" fmla="*/ 1024 h 2048"/>
              <a:gd name="T28" fmla="*/ 1119 w 2048"/>
              <a:gd name="T29" fmla="*/ 844 h 2048"/>
              <a:gd name="T30" fmla="*/ 982 w 2048"/>
              <a:gd name="T31" fmla="*/ 1066 h 2048"/>
              <a:gd name="T32" fmla="*/ 1066 w 2048"/>
              <a:gd name="T33" fmla="*/ 1066 h 2048"/>
              <a:gd name="T34" fmla="*/ 1228 w 2048"/>
              <a:gd name="T35" fmla="*/ 1024 h 2048"/>
              <a:gd name="T36" fmla="*/ 1024 w 2048"/>
              <a:gd name="T37" fmla="*/ 700 h 2048"/>
              <a:gd name="T38" fmla="*/ 1024 w 2048"/>
              <a:gd name="T39" fmla="*/ 1348 h 2048"/>
              <a:gd name="T40" fmla="*/ 1291 w 2048"/>
              <a:gd name="T41" fmla="*/ 841 h 2048"/>
              <a:gd name="T42" fmla="*/ 1588 w 2048"/>
              <a:gd name="T43" fmla="*/ 1024 h 2048"/>
              <a:gd name="T44" fmla="*/ 460 w 2048"/>
              <a:gd name="T45" fmla="*/ 1024 h 2048"/>
              <a:gd name="T46" fmla="*/ 1378 w 2048"/>
              <a:gd name="T47" fmla="*/ 585 h 2048"/>
              <a:gd name="T48" fmla="*/ 1663 w 2048"/>
              <a:gd name="T49" fmla="*/ 1663 h 2048"/>
              <a:gd name="T50" fmla="*/ 385 w 2048"/>
              <a:gd name="T51" fmla="*/ 1663 h 2048"/>
              <a:gd name="T52" fmla="*/ 385 w 2048"/>
              <a:gd name="T53" fmla="*/ 385 h 2048"/>
              <a:gd name="T54" fmla="*/ 1471 w 2048"/>
              <a:gd name="T55" fmla="*/ 238 h 2048"/>
              <a:gd name="T56" fmla="*/ 1385 w 2048"/>
              <a:gd name="T57" fmla="*/ 346 h 2048"/>
              <a:gd name="T58" fmla="*/ 1394 w 2048"/>
              <a:gd name="T59" fmla="*/ 449 h 2048"/>
              <a:gd name="T60" fmla="*/ 340 w 2048"/>
              <a:gd name="T61" fmla="*/ 1024 h 2048"/>
              <a:gd name="T62" fmla="*/ 1708 w 2048"/>
              <a:gd name="T63" fmla="*/ 1024 h 2048"/>
              <a:gd name="T64" fmla="*/ 1695 w 2048"/>
              <a:gd name="T65" fmla="*/ 662 h 2048"/>
              <a:gd name="T66" fmla="*/ 1701 w 2048"/>
              <a:gd name="T67" fmla="*/ 663 h 2048"/>
              <a:gd name="T68" fmla="*/ 1707 w 2048"/>
              <a:gd name="T69" fmla="*/ 662 h 2048"/>
              <a:gd name="T70" fmla="*/ 1713 w 2048"/>
              <a:gd name="T71" fmla="*/ 661 h 2048"/>
              <a:gd name="T72" fmla="*/ 1719 w 2048"/>
              <a:gd name="T73" fmla="*/ 659 h 2048"/>
              <a:gd name="T74" fmla="*/ 1725 w 2048"/>
              <a:gd name="T75" fmla="*/ 657 h 2048"/>
              <a:gd name="T76" fmla="*/ 1731 w 2048"/>
              <a:gd name="T77" fmla="*/ 654 h 2048"/>
              <a:gd name="T78" fmla="*/ 1736 w 2048"/>
              <a:gd name="T79" fmla="*/ 650 h 2048"/>
              <a:gd name="T80" fmla="*/ 1742 w 2048"/>
              <a:gd name="T81" fmla="*/ 645 h 2048"/>
              <a:gd name="T82" fmla="*/ 1928 w 2048"/>
              <a:gd name="T83" fmla="*/ 1024 h 20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</a:cxnLst>
            <a:rect l="0" t="0" r="r" b="b"/>
            <a:pathLst>
              <a:path w="2048" h="2048">
                <a:moveTo>
                  <a:pt x="1898" y="490"/>
                </a:moveTo>
                <a:cubicBezTo>
                  <a:pt x="1997" y="390"/>
                  <a:pt x="1997" y="390"/>
                  <a:pt x="1997" y="390"/>
                </a:cubicBezTo>
                <a:cubicBezTo>
                  <a:pt x="2013" y="374"/>
                  <a:pt x="2019" y="349"/>
                  <a:pt x="2011" y="327"/>
                </a:cubicBezTo>
                <a:cubicBezTo>
                  <a:pt x="2003" y="305"/>
                  <a:pt x="1983" y="290"/>
                  <a:pt x="1960" y="288"/>
                </a:cubicBezTo>
                <a:cubicBezTo>
                  <a:pt x="1775" y="273"/>
                  <a:pt x="1775" y="273"/>
                  <a:pt x="1775" y="273"/>
                </a:cubicBezTo>
                <a:cubicBezTo>
                  <a:pt x="1760" y="88"/>
                  <a:pt x="1760" y="88"/>
                  <a:pt x="1760" y="88"/>
                </a:cubicBezTo>
                <a:cubicBezTo>
                  <a:pt x="1758" y="65"/>
                  <a:pt x="1743" y="45"/>
                  <a:pt x="1721" y="37"/>
                </a:cubicBezTo>
                <a:cubicBezTo>
                  <a:pt x="1699" y="29"/>
                  <a:pt x="1674" y="35"/>
                  <a:pt x="1658" y="51"/>
                </a:cubicBezTo>
                <a:cubicBezTo>
                  <a:pt x="1558" y="150"/>
                  <a:pt x="1558" y="150"/>
                  <a:pt x="1558" y="150"/>
                </a:cubicBezTo>
                <a:cubicBezTo>
                  <a:pt x="1398" y="52"/>
                  <a:pt x="1214" y="0"/>
                  <a:pt x="1024" y="0"/>
                </a:cubicBezTo>
                <a:cubicBezTo>
                  <a:pt x="750" y="0"/>
                  <a:pt x="493" y="107"/>
                  <a:pt x="300" y="300"/>
                </a:cubicBezTo>
                <a:cubicBezTo>
                  <a:pt x="107" y="493"/>
                  <a:pt x="0" y="750"/>
                  <a:pt x="0" y="1024"/>
                </a:cubicBezTo>
                <a:cubicBezTo>
                  <a:pt x="0" y="1298"/>
                  <a:pt x="107" y="1555"/>
                  <a:pt x="300" y="1748"/>
                </a:cubicBezTo>
                <a:cubicBezTo>
                  <a:pt x="493" y="1941"/>
                  <a:pt x="750" y="2048"/>
                  <a:pt x="1024" y="2048"/>
                </a:cubicBezTo>
                <a:cubicBezTo>
                  <a:pt x="1298" y="2048"/>
                  <a:pt x="1555" y="1941"/>
                  <a:pt x="1748" y="1748"/>
                </a:cubicBezTo>
                <a:cubicBezTo>
                  <a:pt x="1941" y="1555"/>
                  <a:pt x="2048" y="1298"/>
                  <a:pt x="2048" y="1024"/>
                </a:cubicBezTo>
                <a:cubicBezTo>
                  <a:pt x="2048" y="834"/>
                  <a:pt x="1996" y="650"/>
                  <a:pt x="1898" y="490"/>
                </a:cubicBezTo>
                <a:close/>
                <a:moveTo>
                  <a:pt x="1660" y="333"/>
                </a:moveTo>
                <a:cubicBezTo>
                  <a:pt x="1662" y="362"/>
                  <a:pt x="1686" y="386"/>
                  <a:pt x="1715" y="388"/>
                </a:cubicBezTo>
                <a:cubicBezTo>
                  <a:pt x="1821" y="397"/>
                  <a:pt x="1821" y="397"/>
                  <a:pt x="1821" y="397"/>
                </a:cubicBezTo>
                <a:cubicBezTo>
                  <a:pt x="1677" y="540"/>
                  <a:pt x="1677" y="540"/>
                  <a:pt x="1677" y="540"/>
                </a:cubicBezTo>
                <a:cubicBezTo>
                  <a:pt x="1521" y="527"/>
                  <a:pt x="1521" y="527"/>
                  <a:pt x="1521" y="527"/>
                </a:cubicBezTo>
                <a:cubicBezTo>
                  <a:pt x="1508" y="371"/>
                  <a:pt x="1508" y="371"/>
                  <a:pt x="1508" y="371"/>
                </a:cubicBezTo>
                <a:cubicBezTo>
                  <a:pt x="1651" y="227"/>
                  <a:pt x="1651" y="227"/>
                  <a:pt x="1651" y="227"/>
                </a:cubicBezTo>
                <a:lnTo>
                  <a:pt x="1660" y="333"/>
                </a:lnTo>
                <a:close/>
                <a:moveTo>
                  <a:pt x="1228" y="1024"/>
                </a:moveTo>
                <a:cubicBezTo>
                  <a:pt x="1228" y="1136"/>
                  <a:pt x="1136" y="1228"/>
                  <a:pt x="1024" y="1228"/>
                </a:cubicBezTo>
                <a:cubicBezTo>
                  <a:pt x="912" y="1228"/>
                  <a:pt x="820" y="1136"/>
                  <a:pt x="820" y="1024"/>
                </a:cubicBezTo>
                <a:cubicBezTo>
                  <a:pt x="820" y="912"/>
                  <a:pt x="912" y="820"/>
                  <a:pt x="1024" y="820"/>
                </a:cubicBezTo>
                <a:cubicBezTo>
                  <a:pt x="1058" y="820"/>
                  <a:pt x="1091" y="829"/>
                  <a:pt x="1119" y="844"/>
                </a:cubicBezTo>
                <a:cubicBezTo>
                  <a:pt x="982" y="982"/>
                  <a:pt x="982" y="982"/>
                  <a:pt x="982" y="982"/>
                </a:cubicBezTo>
                <a:cubicBezTo>
                  <a:pt x="958" y="1005"/>
                  <a:pt x="958" y="1043"/>
                  <a:pt x="982" y="1066"/>
                </a:cubicBezTo>
                <a:cubicBezTo>
                  <a:pt x="993" y="1078"/>
                  <a:pt x="1009" y="1084"/>
                  <a:pt x="1024" y="1084"/>
                </a:cubicBezTo>
                <a:cubicBezTo>
                  <a:pt x="1039" y="1084"/>
                  <a:pt x="1055" y="1078"/>
                  <a:pt x="1066" y="1066"/>
                </a:cubicBezTo>
                <a:cubicBezTo>
                  <a:pt x="1204" y="929"/>
                  <a:pt x="1204" y="929"/>
                  <a:pt x="1204" y="929"/>
                </a:cubicBezTo>
                <a:cubicBezTo>
                  <a:pt x="1219" y="957"/>
                  <a:pt x="1228" y="990"/>
                  <a:pt x="1228" y="1024"/>
                </a:cubicBezTo>
                <a:close/>
                <a:moveTo>
                  <a:pt x="1207" y="757"/>
                </a:moveTo>
                <a:cubicBezTo>
                  <a:pt x="1155" y="721"/>
                  <a:pt x="1092" y="700"/>
                  <a:pt x="1024" y="700"/>
                </a:cubicBezTo>
                <a:cubicBezTo>
                  <a:pt x="845" y="700"/>
                  <a:pt x="700" y="845"/>
                  <a:pt x="700" y="1024"/>
                </a:cubicBezTo>
                <a:cubicBezTo>
                  <a:pt x="700" y="1203"/>
                  <a:pt x="845" y="1348"/>
                  <a:pt x="1024" y="1348"/>
                </a:cubicBezTo>
                <a:cubicBezTo>
                  <a:pt x="1203" y="1348"/>
                  <a:pt x="1348" y="1203"/>
                  <a:pt x="1348" y="1024"/>
                </a:cubicBezTo>
                <a:cubicBezTo>
                  <a:pt x="1348" y="956"/>
                  <a:pt x="1327" y="893"/>
                  <a:pt x="1291" y="841"/>
                </a:cubicBezTo>
                <a:cubicBezTo>
                  <a:pt x="1463" y="670"/>
                  <a:pt x="1463" y="670"/>
                  <a:pt x="1463" y="670"/>
                </a:cubicBezTo>
                <a:cubicBezTo>
                  <a:pt x="1541" y="767"/>
                  <a:pt x="1588" y="890"/>
                  <a:pt x="1588" y="1024"/>
                </a:cubicBezTo>
                <a:cubicBezTo>
                  <a:pt x="1588" y="1335"/>
                  <a:pt x="1335" y="1588"/>
                  <a:pt x="1024" y="1588"/>
                </a:cubicBezTo>
                <a:cubicBezTo>
                  <a:pt x="713" y="1588"/>
                  <a:pt x="460" y="1335"/>
                  <a:pt x="460" y="1024"/>
                </a:cubicBezTo>
                <a:cubicBezTo>
                  <a:pt x="460" y="713"/>
                  <a:pt x="713" y="460"/>
                  <a:pt x="1024" y="460"/>
                </a:cubicBezTo>
                <a:cubicBezTo>
                  <a:pt x="1158" y="460"/>
                  <a:pt x="1281" y="507"/>
                  <a:pt x="1378" y="585"/>
                </a:cubicBezTo>
                <a:lnTo>
                  <a:pt x="1207" y="757"/>
                </a:lnTo>
                <a:close/>
                <a:moveTo>
                  <a:pt x="1663" y="1663"/>
                </a:moveTo>
                <a:cubicBezTo>
                  <a:pt x="1492" y="1834"/>
                  <a:pt x="1265" y="1928"/>
                  <a:pt x="1024" y="1928"/>
                </a:cubicBezTo>
                <a:cubicBezTo>
                  <a:pt x="783" y="1928"/>
                  <a:pt x="556" y="1834"/>
                  <a:pt x="385" y="1663"/>
                </a:cubicBezTo>
                <a:cubicBezTo>
                  <a:pt x="214" y="1492"/>
                  <a:pt x="120" y="1265"/>
                  <a:pt x="120" y="1024"/>
                </a:cubicBezTo>
                <a:cubicBezTo>
                  <a:pt x="120" y="783"/>
                  <a:pt x="214" y="556"/>
                  <a:pt x="385" y="385"/>
                </a:cubicBezTo>
                <a:cubicBezTo>
                  <a:pt x="556" y="214"/>
                  <a:pt x="783" y="120"/>
                  <a:pt x="1024" y="120"/>
                </a:cubicBezTo>
                <a:cubicBezTo>
                  <a:pt x="1182" y="120"/>
                  <a:pt x="1335" y="161"/>
                  <a:pt x="1471" y="238"/>
                </a:cubicBezTo>
                <a:cubicBezTo>
                  <a:pt x="1403" y="306"/>
                  <a:pt x="1403" y="306"/>
                  <a:pt x="1403" y="306"/>
                </a:cubicBezTo>
                <a:cubicBezTo>
                  <a:pt x="1392" y="317"/>
                  <a:pt x="1386" y="331"/>
                  <a:pt x="1385" y="346"/>
                </a:cubicBezTo>
                <a:cubicBezTo>
                  <a:pt x="1385" y="349"/>
                  <a:pt x="1385" y="351"/>
                  <a:pt x="1386" y="353"/>
                </a:cubicBezTo>
                <a:cubicBezTo>
                  <a:pt x="1394" y="449"/>
                  <a:pt x="1394" y="449"/>
                  <a:pt x="1394" y="449"/>
                </a:cubicBezTo>
                <a:cubicBezTo>
                  <a:pt x="1287" y="380"/>
                  <a:pt x="1160" y="340"/>
                  <a:pt x="1024" y="340"/>
                </a:cubicBezTo>
                <a:cubicBezTo>
                  <a:pt x="647" y="340"/>
                  <a:pt x="340" y="647"/>
                  <a:pt x="340" y="1024"/>
                </a:cubicBezTo>
                <a:cubicBezTo>
                  <a:pt x="340" y="1401"/>
                  <a:pt x="647" y="1708"/>
                  <a:pt x="1024" y="1708"/>
                </a:cubicBezTo>
                <a:cubicBezTo>
                  <a:pt x="1401" y="1708"/>
                  <a:pt x="1708" y="1401"/>
                  <a:pt x="1708" y="1024"/>
                </a:cubicBezTo>
                <a:cubicBezTo>
                  <a:pt x="1708" y="888"/>
                  <a:pt x="1668" y="761"/>
                  <a:pt x="1599" y="654"/>
                </a:cubicBezTo>
                <a:cubicBezTo>
                  <a:pt x="1695" y="662"/>
                  <a:pt x="1695" y="662"/>
                  <a:pt x="1695" y="662"/>
                </a:cubicBezTo>
                <a:cubicBezTo>
                  <a:pt x="1697" y="662"/>
                  <a:pt x="1698" y="663"/>
                  <a:pt x="1700" y="663"/>
                </a:cubicBezTo>
                <a:cubicBezTo>
                  <a:pt x="1700" y="663"/>
                  <a:pt x="1701" y="663"/>
                  <a:pt x="1701" y="663"/>
                </a:cubicBezTo>
                <a:cubicBezTo>
                  <a:pt x="1702" y="663"/>
                  <a:pt x="1702" y="662"/>
                  <a:pt x="1703" y="662"/>
                </a:cubicBezTo>
                <a:cubicBezTo>
                  <a:pt x="1705" y="662"/>
                  <a:pt x="1706" y="662"/>
                  <a:pt x="1707" y="662"/>
                </a:cubicBezTo>
                <a:cubicBezTo>
                  <a:pt x="1708" y="662"/>
                  <a:pt x="1709" y="662"/>
                  <a:pt x="1710" y="662"/>
                </a:cubicBezTo>
                <a:cubicBezTo>
                  <a:pt x="1711" y="662"/>
                  <a:pt x="1712" y="661"/>
                  <a:pt x="1713" y="661"/>
                </a:cubicBezTo>
                <a:cubicBezTo>
                  <a:pt x="1714" y="661"/>
                  <a:pt x="1715" y="661"/>
                  <a:pt x="1716" y="660"/>
                </a:cubicBezTo>
                <a:cubicBezTo>
                  <a:pt x="1717" y="660"/>
                  <a:pt x="1718" y="660"/>
                  <a:pt x="1719" y="659"/>
                </a:cubicBezTo>
                <a:cubicBezTo>
                  <a:pt x="1720" y="659"/>
                  <a:pt x="1721" y="659"/>
                  <a:pt x="1722" y="658"/>
                </a:cubicBezTo>
                <a:cubicBezTo>
                  <a:pt x="1723" y="658"/>
                  <a:pt x="1724" y="658"/>
                  <a:pt x="1725" y="657"/>
                </a:cubicBezTo>
                <a:cubicBezTo>
                  <a:pt x="1726" y="657"/>
                  <a:pt x="1727" y="656"/>
                  <a:pt x="1727" y="656"/>
                </a:cubicBezTo>
                <a:cubicBezTo>
                  <a:pt x="1728" y="655"/>
                  <a:pt x="1730" y="655"/>
                  <a:pt x="1731" y="654"/>
                </a:cubicBezTo>
                <a:cubicBezTo>
                  <a:pt x="1731" y="654"/>
                  <a:pt x="1732" y="653"/>
                  <a:pt x="1733" y="653"/>
                </a:cubicBezTo>
                <a:cubicBezTo>
                  <a:pt x="1734" y="652"/>
                  <a:pt x="1735" y="651"/>
                  <a:pt x="1736" y="650"/>
                </a:cubicBezTo>
                <a:cubicBezTo>
                  <a:pt x="1737" y="650"/>
                  <a:pt x="1737" y="650"/>
                  <a:pt x="1738" y="649"/>
                </a:cubicBezTo>
                <a:cubicBezTo>
                  <a:pt x="1739" y="648"/>
                  <a:pt x="1741" y="646"/>
                  <a:pt x="1742" y="645"/>
                </a:cubicBezTo>
                <a:cubicBezTo>
                  <a:pt x="1810" y="577"/>
                  <a:pt x="1810" y="577"/>
                  <a:pt x="1810" y="577"/>
                </a:cubicBezTo>
                <a:cubicBezTo>
                  <a:pt x="1887" y="713"/>
                  <a:pt x="1928" y="866"/>
                  <a:pt x="1928" y="1024"/>
                </a:cubicBezTo>
                <a:cubicBezTo>
                  <a:pt x="1928" y="1265"/>
                  <a:pt x="1834" y="1492"/>
                  <a:pt x="1663" y="1663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0" name="Inhaltsplatzhalter 4">
            <a:extLst>
              <a:ext uri="{FF2B5EF4-FFF2-40B4-BE49-F238E27FC236}">
                <a16:creationId xmlns:a16="http://schemas.microsoft.com/office/drawing/2014/main" id="{63609B37-9F07-476A-A0FC-C4C1E9D5BA8C}"/>
              </a:ext>
            </a:extLst>
          </p:cNvPr>
          <p:cNvSpPr txBox="1">
            <a:spLocks/>
          </p:cNvSpPr>
          <p:nvPr/>
        </p:nvSpPr>
        <p:spPr>
          <a:xfrm>
            <a:off x="1119408" y="1157219"/>
            <a:ext cx="3833592" cy="680186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 marL="272967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§"/>
              <a:defRPr sz="23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1pPr>
            <a:lvl2pPr marL="807798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20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2pPr>
            <a:lvl3pPr marL="1080764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9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3pPr>
            <a:lvl4pPr marL="1436256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4pPr>
            <a:lvl5pPr marL="1793335" indent="-179335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5pPr>
            <a:lvl6pPr marL="2513847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0910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7972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034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30000"/>
              </a:lnSpc>
              <a:buNone/>
            </a:pPr>
            <a:r>
              <a:rPr lang="en-US" sz="1400" b="1" dirty="0" err="1">
                <a:solidFill>
                  <a:schemeClr val="accent1"/>
                </a:solidFill>
                <a:latin typeface="+mj-lt"/>
              </a:rPr>
              <a:t>Finans</a:t>
            </a:r>
            <a:r>
              <a:rPr lang="en-US" sz="1400" b="1" dirty="0">
                <a:solidFill>
                  <a:schemeClr val="accent1"/>
                </a:solidFill>
                <a:latin typeface="+mj-lt"/>
              </a:rPr>
              <a:t> </a:t>
            </a:r>
            <a:r>
              <a:rPr lang="en-US" sz="1400" b="1" dirty="0" err="1">
                <a:solidFill>
                  <a:schemeClr val="accent1"/>
                </a:solidFill>
                <a:latin typeface="+mj-lt"/>
              </a:rPr>
              <a:t>ve</a:t>
            </a:r>
            <a:r>
              <a:rPr lang="en-US" sz="1400" b="1" dirty="0">
                <a:solidFill>
                  <a:schemeClr val="accent1"/>
                </a:solidFill>
                <a:latin typeface="+mj-lt"/>
              </a:rPr>
              <a:t> </a:t>
            </a:r>
            <a:r>
              <a:rPr lang="en-US" sz="1400" b="1" dirty="0" err="1">
                <a:solidFill>
                  <a:schemeClr val="accent1"/>
                </a:solidFill>
                <a:latin typeface="+mj-lt"/>
              </a:rPr>
              <a:t>Borsa</a:t>
            </a:r>
            <a:r>
              <a:rPr lang="tr-TR" sz="1400" b="1" dirty="0">
                <a:solidFill>
                  <a:schemeClr val="accent1"/>
                </a:solidFill>
                <a:latin typeface="+mj-lt"/>
              </a:rPr>
              <a:t> - Bankacılık</a:t>
            </a:r>
            <a:br>
              <a:rPr lang="en-US" sz="1400" b="1" dirty="0">
                <a:solidFill>
                  <a:schemeClr val="bg1">
                    <a:lumMod val="65000"/>
                  </a:schemeClr>
                </a:solidFill>
                <a:latin typeface="+mj-lt"/>
              </a:rPr>
            </a:br>
            <a:r>
              <a:rPr lang="en-US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Bankacılık</a:t>
            </a:r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 </a:t>
            </a:r>
            <a:r>
              <a:rPr lang="en-US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ile</a:t>
            </a:r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 </a:t>
            </a:r>
            <a:r>
              <a:rPr lang="en-US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ilgili</a:t>
            </a:r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 </a:t>
            </a:r>
            <a:r>
              <a:rPr lang="en-US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kavramlar</a:t>
            </a:r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, </a:t>
            </a:r>
            <a:r>
              <a:rPr lang="en-US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bankacılıkta</a:t>
            </a:r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 </a:t>
            </a:r>
            <a:r>
              <a:rPr lang="en-US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kullanılan</a:t>
            </a:r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 </a:t>
            </a:r>
            <a:r>
              <a:rPr lang="en-US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ürün</a:t>
            </a:r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, </a:t>
            </a:r>
            <a:r>
              <a:rPr lang="en-US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hizmetler</a:t>
            </a:r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 </a:t>
            </a:r>
            <a:r>
              <a:rPr lang="en-US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ve</a:t>
            </a:r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 </a:t>
            </a:r>
            <a:r>
              <a:rPr lang="en-US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muhasebe</a:t>
            </a:r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 </a:t>
            </a:r>
            <a:r>
              <a:rPr lang="en-US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kayıtları</a:t>
            </a:r>
            <a:r>
              <a:rPr lang="tr-TR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.</a:t>
            </a:r>
            <a:endParaRPr lang="en-US" sz="105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</a:endParaRP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B766F0EB-8E38-4976-9B73-890A82AE0CA5}"/>
              </a:ext>
            </a:extLst>
          </p:cNvPr>
          <p:cNvGrpSpPr/>
          <p:nvPr/>
        </p:nvGrpSpPr>
        <p:grpSpPr>
          <a:xfrm>
            <a:off x="388620" y="1260199"/>
            <a:ext cx="474222" cy="474222"/>
            <a:chOff x="2133600" y="3181350"/>
            <a:chExt cx="1362075" cy="1362075"/>
          </a:xfrm>
          <a:solidFill>
            <a:schemeClr val="accent1"/>
          </a:solidFill>
        </p:grpSpPr>
        <p:sp>
          <p:nvSpPr>
            <p:cNvPr id="12" name="Freeform 14">
              <a:extLst>
                <a:ext uri="{FF2B5EF4-FFF2-40B4-BE49-F238E27FC236}">
                  <a16:creationId xmlns:a16="http://schemas.microsoft.com/office/drawing/2014/main" id="{8E3D36C3-363F-481A-8ADE-4066CA776E79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133600" y="3181350"/>
              <a:ext cx="1362075" cy="1362075"/>
            </a:xfrm>
            <a:custGeom>
              <a:avLst/>
              <a:gdLst>
                <a:gd name="T0" fmla="*/ 1428 w 3432"/>
                <a:gd name="T1" fmla="*/ 253 h 3432"/>
                <a:gd name="T2" fmla="*/ 1073 w 3432"/>
                <a:gd name="T3" fmla="*/ 371 h 3432"/>
                <a:gd name="T4" fmla="*/ 763 w 3432"/>
                <a:gd name="T5" fmla="*/ 570 h 3432"/>
                <a:gd name="T6" fmla="*/ 513 w 3432"/>
                <a:gd name="T7" fmla="*/ 836 h 3432"/>
                <a:gd name="T8" fmla="*/ 334 w 3432"/>
                <a:gd name="T9" fmla="*/ 1158 h 3432"/>
                <a:gd name="T10" fmla="*/ 237 w 3432"/>
                <a:gd name="T11" fmla="*/ 1522 h 3432"/>
                <a:gd name="T12" fmla="*/ 237 w 3432"/>
                <a:gd name="T13" fmla="*/ 1910 h 3432"/>
                <a:gd name="T14" fmla="*/ 334 w 3432"/>
                <a:gd name="T15" fmla="*/ 2274 h 3432"/>
                <a:gd name="T16" fmla="*/ 513 w 3432"/>
                <a:gd name="T17" fmla="*/ 2596 h 3432"/>
                <a:gd name="T18" fmla="*/ 763 w 3432"/>
                <a:gd name="T19" fmla="*/ 2862 h 3432"/>
                <a:gd name="T20" fmla="*/ 1073 w 3432"/>
                <a:gd name="T21" fmla="*/ 3061 h 3432"/>
                <a:gd name="T22" fmla="*/ 1428 w 3432"/>
                <a:gd name="T23" fmla="*/ 3179 h 3432"/>
                <a:gd name="T24" fmla="*/ 1814 w 3432"/>
                <a:gd name="T25" fmla="*/ 3204 h 3432"/>
                <a:gd name="T26" fmla="*/ 2187 w 3432"/>
                <a:gd name="T27" fmla="*/ 3130 h 3432"/>
                <a:gd name="T28" fmla="*/ 2520 w 3432"/>
                <a:gd name="T29" fmla="*/ 2971 h 3432"/>
                <a:gd name="T30" fmla="*/ 2802 w 3432"/>
                <a:gd name="T31" fmla="*/ 2737 h 3432"/>
                <a:gd name="T32" fmla="*/ 3018 w 3432"/>
                <a:gd name="T33" fmla="*/ 2441 h 3432"/>
                <a:gd name="T34" fmla="*/ 3157 w 3432"/>
                <a:gd name="T35" fmla="*/ 2097 h 3432"/>
                <a:gd name="T36" fmla="*/ 3207 w 3432"/>
                <a:gd name="T37" fmla="*/ 1716 h 3432"/>
                <a:gd name="T38" fmla="*/ 3157 w 3432"/>
                <a:gd name="T39" fmla="*/ 1335 h 3432"/>
                <a:gd name="T40" fmla="*/ 3018 w 3432"/>
                <a:gd name="T41" fmla="*/ 991 h 3432"/>
                <a:gd name="T42" fmla="*/ 2802 w 3432"/>
                <a:gd name="T43" fmla="*/ 695 h 3432"/>
                <a:gd name="T44" fmla="*/ 2520 w 3432"/>
                <a:gd name="T45" fmla="*/ 461 h 3432"/>
                <a:gd name="T46" fmla="*/ 2187 w 3432"/>
                <a:gd name="T47" fmla="*/ 302 h 3432"/>
                <a:gd name="T48" fmla="*/ 1814 w 3432"/>
                <a:gd name="T49" fmla="*/ 228 h 3432"/>
                <a:gd name="T50" fmla="*/ 1923 w 3432"/>
                <a:gd name="T51" fmla="*/ 12 h 3432"/>
                <a:gd name="T52" fmla="*/ 2314 w 3432"/>
                <a:gd name="T53" fmla="*/ 107 h 3432"/>
                <a:gd name="T54" fmla="*/ 2664 w 3432"/>
                <a:gd name="T55" fmla="*/ 287 h 3432"/>
                <a:gd name="T56" fmla="*/ 2963 w 3432"/>
                <a:gd name="T57" fmla="*/ 538 h 3432"/>
                <a:gd name="T58" fmla="*/ 3197 w 3432"/>
                <a:gd name="T59" fmla="*/ 851 h 3432"/>
                <a:gd name="T60" fmla="*/ 3356 w 3432"/>
                <a:gd name="T61" fmla="*/ 1213 h 3432"/>
                <a:gd name="T62" fmla="*/ 3429 w 3432"/>
                <a:gd name="T63" fmla="*/ 1612 h 3432"/>
                <a:gd name="T64" fmla="*/ 3404 w 3432"/>
                <a:gd name="T65" fmla="*/ 2024 h 3432"/>
                <a:gd name="T66" fmla="*/ 3287 w 3432"/>
                <a:gd name="T67" fmla="*/ 2406 h 3432"/>
                <a:gd name="T68" fmla="*/ 3089 w 3432"/>
                <a:gd name="T69" fmla="*/ 2745 h 3432"/>
                <a:gd name="T70" fmla="*/ 2820 w 3432"/>
                <a:gd name="T71" fmla="*/ 3027 h 3432"/>
                <a:gd name="T72" fmla="*/ 2495 w 3432"/>
                <a:gd name="T73" fmla="*/ 3245 h 3432"/>
                <a:gd name="T74" fmla="*/ 2123 w 3432"/>
                <a:gd name="T75" fmla="*/ 3383 h 3432"/>
                <a:gd name="T76" fmla="*/ 1715 w 3432"/>
                <a:gd name="T77" fmla="*/ 3432 h 3432"/>
                <a:gd name="T78" fmla="*/ 1309 w 3432"/>
                <a:gd name="T79" fmla="*/ 3383 h 3432"/>
                <a:gd name="T80" fmla="*/ 937 w 3432"/>
                <a:gd name="T81" fmla="*/ 3245 h 3432"/>
                <a:gd name="T82" fmla="*/ 610 w 3432"/>
                <a:gd name="T83" fmla="*/ 3027 h 3432"/>
                <a:gd name="T84" fmla="*/ 343 w 3432"/>
                <a:gd name="T85" fmla="*/ 2745 h 3432"/>
                <a:gd name="T86" fmla="*/ 145 w 3432"/>
                <a:gd name="T87" fmla="*/ 2406 h 3432"/>
                <a:gd name="T88" fmla="*/ 28 w 3432"/>
                <a:gd name="T89" fmla="*/ 2024 h 3432"/>
                <a:gd name="T90" fmla="*/ 3 w 3432"/>
                <a:gd name="T91" fmla="*/ 1612 h 3432"/>
                <a:gd name="T92" fmla="*/ 76 w 3432"/>
                <a:gd name="T93" fmla="*/ 1213 h 3432"/>
                <a:gd name="T94" fmla="*/ 235 w 3432"/>
                <a:gd name="T95" fmla="*/ 851 h 3432"/>
                <a:gd name="T96" fmla="*/ 469 w 3432"/>
                <a:gd name="T97" fmla="*/ 538 h 3432"/>
                <a:gd name="T98" fmla="*/ 768 w 3432"/>
                <a:gd name="T99" fmla="*/ 287 h 3432"/>
                <a:gd name="T100" fmla="*/ 1118 w 3432"/>
                <a:gd name="T101" fmla="*/ 107 h 3432"/>
                <a:gd name="T102" fmla="*/ 1509 w 3432"/>
                <a:gd name="T103" fmla="*/ 12 h 34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3432" h="3432">
                  <a:moveTo>
                    <a:pt x="1715" y="225"/>
                  </a:moveTo>
                  <a:lnTo>
                    <a:pt x="1618" y="228"/>
                  </a:lnTo>
                  <a:lnTo>
                    <a:pt x="1522" y="237"/>
                  </a:lnTo>
                  <a:lnTo>
                    <a:pt x="1428" y="253"/>
                  </a:lnTo>
                  <a:lnTo>
                    <a:pt x="1335" y="275"/>
                  </a:lnTo>
                  <a:lnTo>
                    <a:pt x="1245" y="302"/>
                  </a:lnTo>
                  <a:lnTo>
                    <a:pt x="1158" y="334"/>
                  </a:lnTo>
                  <a:lnTo>
                    <a:pt x="1073" y="371"/>
                  </a:lnTo>
                  <a:lnTo>
                    <a:pt x="991" y="414"/>
                  </a:lnTo>
                  <a:lnTo>
                    <a:pt x="912" y="461"/>
                  </a:lnTo>
                  <a:lnTo>
                    <a:pt x="836" y="513"/>
                  </a:lnTo>
                  <a:lnTo>
                    <a:pt x="763" y="570"/>
                  </a:lnTo>
                  <a:lnTo>
                    <a:pt x="695" y="630"/>
                  </a:lnTo>
                  <a:lnTo>
                    <a:pt x="630" y="695"/>
                  </a:lnTo>
                  <a:lnTo>
                    <a:pt x="570" y="763"/>
                  </a:lnTo>
                  <a:lnTo>
                    <a:pt x="513" y="836"/>
                  </a:lnTo>
                  <a:lnTo>
                    <a:pt x="461" y="912"/>
                  </a:lnTo>
                  <a:lnTo>
                    <a:pt x="414" y="991"/>
                  </a:lnTo>
                  <a:lnTo>
                    <a:pt x="371" y="1073"/>
                  </a:lnTo>
                  <a:lnTo>
                    <a:pt x="334" y="1158"/>
                  </a:lnTo>
                  <a:lnTo>
                    <a:pt x="302" y="1245"/>
                  </a:lnTo>
                  <a:lnTo>
                    <a:pt x="275" y="1335"/>
                  </a:lnTo>
                  <a:lnTo>
                    <a:pt x="253" y="1428"/>
                  </a:lnTo>
                  <a:lnTo>
                    <a:pt x="237" y="1522"/>
                  </a:lnTo>
                  <a:lnTo>
                    <a:pt x="228" y="1618"/>
                  </a:lnTo>
                  <a:lnTo>
                    <a:pt x="225" y="1716"/>
                  </a:lnTo>
                  <a:lnTo>
                    <a:pt x="228" y="1814"/>
                  </a:lnTo>
                  <a:lnTo>
                    <a:pt x="237" y="1910"/>
                  </a:lnTo>
                  <a:lnTo>
                    <a:pt x="253" y="2004"/>
                  </a:lnTo>
                  <a:lnTo>
                    <a:pt x="275" y="2097"/>
                  </a:lnTo>
                  <a:lnTo>
                    <a:pt x="302" y="2187"/>
                  </a:lnTo>
                  <a:lnTo>
                    <a:pt x="334" y="2274"/>
                  </a:lnTo>
                  <a:lnTo>
                    <a:pt x="371" y="2359"/>
                  </a:lnTo>
                  <a:lnTo>
                    <a:pt x="414" y="2441"/>
                  </a:lnTo>
                  <a:lnTo>
                    <a:pt x="461" y="2520"/>
                  </a:lnTo>
                  <a:lnTo>
                    <a:pt x="513" y="2596"/>
                  </a:lnTo>
                  <a:lnTo>
                    <a:pt x="570" y="2669"/>
                  </a:lnTo>
                  <a:lnTo>
                    <a:pt x="630" y="2737"/>
                  </a:lnTo>
                  <a:lnTo>
                    <a:pt x="695" y="2802"/>
                  </a:lnTo>
                  <a:lnTo>
                    <a:pt x="763" y="2862"/>
                  </a:lnTo>
                  <a:lnTo>
                    <a:pt x="836" y="2919"/>
                  </a:lnTo>
                  <a:lnTo>
                    <a:pt x="912" y="2971"/>
                  </a:lnTo>
                  <a:lnTo>
                    <a:pt x="991" y="3018"/>
                  </a:lnTo>
                  <a:lnTo>
                    <a:pt x="1073" y="3061"/>
                  </a:lnTo>
                  <a:lnTo>
                    <a:pt x="1158" y="3098"/>
                  </a:lnTo>
                  <a:lnTo>
                    <a:pt x="1245" y="3130"/>
                  </a:lnTo>
                  <a:lnTo>
                    <a:pt x="1335" y="3157"/>
                  </a:lnTo>
                  <a:lnTo>
                    <a:pt x="1428" y="3179"/>
                  </a:lnTo>
                  <a:lnTo>
                    <a:pt x="1522" y="3195"/>
                  </a:lnTo>
                  <a:lnTo>
                    <a:pt x="1618" y="3204"/>
                  </a:lnTo>
                  <a:lnTo>
                    <a:pt x="1715" y="3207"/>
                  </a:lnTo>
                  <a:lnTo>
                    <a:pt x="1814" y="3204"/>
                  </a:lnTo>
                  <a:lnTo>
                    <a:pt x="1910" y="3195"/>
                  </a:lnTo>
                  <a:lnTo>
                    <a:pt x="2004" y="3179"/>
                  </a:lnTo>
                  <a:lnTo>
                    <a:pt x="2097" y="3157"/>
                  </a:lnTo>
                  <a:lnTo>
                    <a:pt x="2187" y="3130"/>
                  </a:lnTo>
                  <a:lnTo>
                    <a:pt x="2274" y="3098"/>
                  </a:lnTo>
                  <a:lnTo>
                    <a:pt x="2359" y="3061"/>
                  </a:lnTo>
                  <a:lnTo>
                    <a:pt x="2441" y="3018"/>
                  </a:lnTo>
                  <a:lnTo>
                    <a:pt x="2520" y="2971"/>
                  </a:lnTo>
                  <a:lnTo>
                    <a:pt x="2596" y="2919"/>
                  </a:lnTo>
                  <a:lnTo>
                    <a:pt x="2669" y="2862"/>
                  </a:lnTo>
                  <a:lnTo>
                    <a:pt x="2737" y="2802"/>
                  </a:lnTo>
                  <a:lnTo>
                    <a:pt x="2802" y="2737"/>
                  </a:lnTo>
                  <a:lnTo>
                    <a:pt x="2862" y="2669"/>
                  </a:lnTo>
                  <a:lnTo>
                    <a:pt x="2919" y="2596"/>
                  </a:lnTo>
                  <a:lnTo>
                    <a:pt x="2971" y="2520"/>
                  </a:lnTo>
                  <a:lnTo>
                    <a:pt x="3018" y="2441"/>
                  </a:lnTo>
                  <a:lnTo>
                    <a:pt x="3061" y="2359"/>
                  </a:lnTo>
                  <a:lnTo>
                    <a:pt x="3098" y="2274"/>
                  </a:lnTo>
                  <a:lnTo>
                    <a:pt x="3130" y="2187"/>
                  </a:lnTo>
                  <a:lnTo>
                    <a:pt x="3157" y="2097"/>
                  </a:lnTo>
                  <a:lnTo>
                    <a:pt x="3179" y="2004"/>
                  </a:lnTo>
                  <a:lnTo>
                    <a:pt x="3195" y="1910"/>
                  </a:lnTo>
                  <a:lnTo>
                    <a:pt x="3204" y="1814"/>
                  </a:lnTo>
                  <a:lnTo>
                    <a:pt x="3207" y="1716"/>
                  </a:lnTo>
                  <a:lnTo>
                    <a:pt x="3204" y="1618"/>
                  </a:lnTo>
                  <a:lnTo>
                    <a:pt x="3195" y="1522"/>
                  </a:lnTo>
                  <a:lnTo>
                    <a:pt x="3179" y="1428"/>
                  </a:lnTo>
                  <a:lnTo>
                    <a:pt x="3157" y="1335"/>
                  </a:lnTo>
                  <a:lnTo>
                    <a:pt x="3130" y="1245"/>
                  </a:lnTo>
                  <a:lnTo>
                    <a:pt x="3098" y="1158"/>
                  </a:lnTo>
                  <a:lnTo>
                    <a:pt x="3061" y="1073"/>
                  </a:lnTo>
                  <a:lnTo>
                    <a:pt x="3018" y="991"/>
                  </a:lnTo>
                  <a:lnTo>
                    <a:pt x="2971" y="912"/>
                  </a:lnTo>
                  <a:lnTo>
                    <a:pt x="2919" y="836"/>
                  </a:lnTo>
                  <a:lnTo>
                    <a:pt x="2862" y="763"/>
                  </a:lnTo>
                  <a:lnTo>
                    <a:pt x="2802" y="695"/>
                  </a:lnTo>
                  <a:lnTo>
                    <a:pt x="2737" y="630"/>
                  </a:lnTo>
                  <a:lnTo>
                    <a:pt x="2669" y="570"/>
                  </a:lnTo>
                  <a:lnTo>
                    <a:pt x="2596" y="513"/>
                  </a:lnTo>
                  <a:lnTo>
                    <a:pt x="2520" y="461"/>
                  </a:lnTo>
                  <a:lnTo>
                    <a:pt x="2441" y="414"/>
                  </a:lnTo>
                  <a:lnTo>
                    <a:pt x="2359" y="371"/>
                  </a:lnTo>
                  <a:lnTo>
                    <a:pt x="2274" y="334"/>
                  </a:lnTo>
                  <a:lnTo>
                    <a:pt x="2187" y="302"/>
                  </a:lnTo>
                  <a:lnTo>
                    <a:pt x="2097" y="275"/>
                  </a:lnTo>
                  <a:lnTo>
                    <a:pt x="2004" y="253"/>
                  </a:lnTo>
                  <a:lnTo>
                    <a:pt x="1910" y="237"/>
                  </a:lnTo>
                  <a:lnTo>
                    <a:pt x="1814" y="228"/>
                  </a:lnTo>
                  <a:lnTo>
                    <a:pt x="1715" y="225"/>
                  </a:lnTo>
                  <a:close/>
                  <a:moveTo>
                    <a:pt x="1715" y="0"/>
                  </a:moveTo>
                  <a:lnTo>
                    <a:pt x="1820" y="3"/>
                  </a:lnTo>
                  <a:lnTo>
                    <a:pt x="1923" y="12"/>
                  </a:lnTo>
                  <a:lnTo>
                    <a:pt x="2024" y="28"/>
                  </a:lnTo>
                  <a:lnTo>
                    <a:pt x="2123" y="49"/>
                  </a:lnTo>
                  <a:lnTo>
                    <a:pt x="2219" y="76"/>
                  </a:lnTo>
                  <a:lnTo>
                    <a:pt x="2314" y="107"/>
                  </a:lnTo>
                  <a:lnTo>
                    <a:pt x="2406" y="145"/>
                  </a:lnTo>
                  <a:lnTo>
                    <a:pt x="2495" y="187"/>
                  </a:lnTo>
                  <a:lnTo>
                    <a:pt x="2581" y="235"/>
                  </a:lnTo>
                  <a:lnTo>
                    <a:pt x="2664" y="287"/>
                  </a:lnTo>
                  <a:lnTo>
                    <a:pt x="2745" y="343"/>
                  </a:lnTo>
                  <a:lnTo>
                    <a:pt x="2820" y="405"/>
                  </a:lnTo>
                  <a:lnTo>
                    <a:pt x="2894" y="469"/>
                  </a:lnTo>
                  <a:lnTo>
                    <a:pt x="2963" y="538"/>
                  </a:lnTo>
                  <a:lnTo>
                    <a:pt x="3027" y="612"/>
                  </a:lnTo>
                  <a:lnTo>
                    <a:pt x="3089" y="687"/>
                  </a:lnTo>
                  <a:lnTo>
                    <a:pt x="3145" y="768"/>
                  </a:lnTo>
                  <a:lnTo>
                    <a:pt x="3197" y="851"/>
                  </a:lnTo>
                  <a:lnTo>
                    <a:pt x="3245" y="937"/>
                  </a:lnTo>
                  <a:lnTo>
                    <a:pt x="3287" y="1026"/>
                  </a:lnTo>
                  <a:lnTo>
                    <a:pt x="3325" y="1118"/>
                  </a:lnTo>
                  <a:lnTo>
                    <a:pt x="3356" y="1213"/>
                  </a:lnTo>
                  <a:lnTo>
                    <a:pt x="3383" y="1309"/>
                  </a:lnTo>
                  <a:lnTo>
                    <a:pt x="3404" y="1408"/>
                  </a:lnTo>
                  <a:lnTo>
                    <a:pt x="3420" y="1509"/>
                  </a:lnTo>
                  <a:lnTo>
                    <a:pt x="3429" y="1612"/>
                  </a:lnTo>
                  <a:lnTo>
                    <a:pt x="3432" y="1716"/>
                  </a:lnTo>
                  <a:lnTo>
                    <a:pt x="3429" y="1820"/>
                  </a:lnTo>
                  <a:lnTo>
                    <a:pt x="3420" y="1923"/>
                  </a:lnTo>
                  <a:lnTo>
                    <a:pt x="3404" y="2024"/>
                  </a:lnTo>
                  <a:lnTo>
                    <a:pt x="3383" y="2123"/>
                  </a:lnTo>
                  <a:lnTo>
                    <a:pt x="3356" y="2219"/>
                  </a:lnTo>
                  <a:lnTo>
                    <a:pt x="3325" y="2314"/>
                  </a:lnTo>
                  <a:lnTo>
                    <a:pt x="3287" y="2406"/>
                  </a:lnTo>
                  <a:lnTo>
                    <a:pt x="3245" y="2495"/>
                  </a:lnTo>
                  <a:lnTo>
                    <a:pt x="3197" y="2581"/>
                  </a:lnTo>
                  <a:lnTo>
                    <a:pt x="3145" y="2664"/>
                  </a:lnTo>
                  <a:lnTo>
                    <a:pt x="3089" y="2745"/>
                  </a:lnTo>
                  <a:lnTo>
                    <a:pt x="3027" y="2820"/>
                  </a:lnTo>
                  <a:lnTo>
                    <a:pt x="2963" y="2894"/>
                  </a:lnTo>
                  <a:lnTo>
                    <a:pt x="2894" y="2963"/>
                  </a:lnTo>
                  <a:lnTo>
                    <a:pt x="2820" y="3027"/>
                  </a:lnTo>
                  <a:lnTo>
                    <a:pt x="2745" y="3089"/>
                  </a:lnTo>
                  <a:lnTo>
                    <a:pt x="2664" y="3145"/>
                  </a:lnTo>
                  <a:lnTo>
                    <a:pt x="2581" y="3197"/>
                  </a:lnTo>
                  <a:lnTo>
                    <a:pt x="2495" y="3245"/>
                  </a:lnTo>
                  <a:lnTo>
                    <a:pt x="2406" y="3287"/>
                  </a:lnTo>
                  <a:lnTo>
                    <a:pt x="2314" y="3325"/>
                  </a:lnTo>
                  <a:lnTo>
                    <a:pt x="2219" y="3356"/>
                  </a:lnTo>
                  <a:lnTo>
                    <a:pt x="2123" y="3383"/>
                  </a:lnTo>
                  <a:lnTo>
                    <a:pt x="2024" y="3404"/>
                  </a:lnTo>
                  <a:lnTo>
                    <a:pt x="1923" y="3420"/>
                  </a:lnTo>
                  <a:lnTo>
                    <a:pt x="1820" y="3429"/>
                  </a:lnTo>
                  <a:lnTo>
                    <a:pt x="1715" y="3432"/>
                  </a:lnTo>
                  <a:lnTo>
                    <a:pt x="1612" y="3429"/>
                  </a:lnTo>
                  <a:lnTo>
                    <a:pt x="1509" y="3420"/>
                  </a:lnTo>
                  <a:lnTo>
                    <a:pt x="1408" y="3404"/>
                  </a:lnTo>
                  <a:lnTo>
                    <a:pt x="1309" y="3383"/>
                  </a:lnTo>
                  <a:lnTo>
                    <a:pt x="1213" y="3356"/>
                  </a:lnTo>
                  <a:lnTo>
                    <a:pt x="1118" y="3325"/>
                  </a:lnTo>
                  <a:lnTo>
                    <a:pt x="1025" y="3287"/>
                  </a:lnTo>
                  <a:lnTo>
                    <a:pt x="937" y="3245"/>
                  </a:lnTo>
                  <a:lnTo>
                    <a:pt x="851" y="3197"/>
                  </a:lnTo>
                  <a:lnTo>
                    <a:pt x="768" y="3145"/>
                  </a:lnTo>
                  <a:lnTo>
                    <a:pt x="687" y="3089"/>
                  </a:lnTo>
                  <a:lnTo>
                    <a:pt x="610" y="3027"/>
                  </a:lnTo>
                  <a:lnTo>
                    <a:pt x="538" y="2963"/>
                  </a:lnTo>
                  <a:lnTo>
                    <a:pt x="469" y="2894"/>
                  </a:lnTo>
                  <a:lnTo>
                    <a:pt x="405" y="2820"/>
                  </a:lnTo>
                  <a:lnTo>
                    <a:pt x="343" y="2745"/>
                  </a:lnTo>
                  <a:lnTo>
                    <a:pt x="287" y="2664"/>
                  </a:lnTo>
                  <a:lnTo>
                    <a:pt x="235" y="2581"/>
                  </a:lnTo>
                  <a:lnTo>
                    <a:pt x="187" y="2495"/>
                  </a:lnTo>
                  <a:lnTo>
                    <a:pt x="145" y="2406"/>
                  </a:lnTo>
                  <a:lnTo>
                    <a:pt x="107" y="2314"/>
                  </a:lnTo>
                  <a:lnTo>
                    <a:pt x="76" y="2219"/>
                  </a:lnTo>
                  <a:lnTo>
                    <a:pt x="49" y="2123"/>
                  </a:lnTo>
                  <a:lnTo>
                    <a:pt x="28" y="2024"/>
                  </a:lnTo>
                  <a:lnTo>
                    <a:pt x="12" y="1923"/>
                  </a:lnTo>
                  <a:lnTo>
                    <a:pt x="3" y="1820"/>
                  </a:lnTo>
                  <a:lnTo>
                    <a:pt x="0" y="1716"/>
                  </a:lnTo>
                  <a:lnTo>
                    <a:pt x="3" y="1612"/>
                  </a:lnTo>
                  <a:lnTo>
                    <a:pt x="12" y="1509"/>
                  </a:lnTo>
                  <a:lnTo>
                    <a:pt x="28" y="1408"/>
                  </a:lnTo>
                  <a:lnTo>
                    <a:pt x="49" y="1309"/>
                  </a:lnTo>
                  <a:lnTo>
                    <a:pt x="76" y="1213"/>
                  </a:lnTo>
                  <a:lnTo>
                    <a:pt x="107" y="1118"/>
                  </a:lnTo>
                  <a:lnTo>
                    <a:pt x="145" y="1026"/>
                  </a:lnTo>
                  <a:lnTo>
                    <a:pt x="187" y="937"/>
                  </a:lnTo>
                  <a:lnTo>
                    <a:pt x="235" y="851"/>
                  </a:lnTo>
                  <a:lnTo>
                    <a:pt x="287" y="768"/>
                  </a:lnTo>
                  <a:lnTo>
                    <a:pt x="343" y="687"/>
                  </a:lnTo>
                  <a:lnTo>
                    <a:pt x="405" y="612"/>
                  </a:lnTo>
                  <a:lnTo>
                    <a:pt x="469" y="538"/>
                  </a:lnTo>
                  <a:lnTo>
                    <a:pt x="538" y="469"/>
                  </a:lnTo>
                  <a:lnTo>
                    <a:pt x="610" y="405"/>
                  </a:lnTo>
                  <a:lnTo>
                    <a:pt x="687" y="343"/>
                  </a:lnTo>
                  <a:lnTo>
                    <a:pt x="768" y="287"/>
                  </a:lnTo>
                  <a:lnTo>
                    <a:pt x="851" y="235"/>
                  </a:lnTo>
                  <a:lnTo>
                    <a:pt x="937" y="187"/>
                  </a:lnTo>
                  <a:lnTo>
                    <a:pt x="1025" y="145"/>
                  </a:lnTo>
                  <a:lnTo>
                    <a:pt x="1118" y="107"/>
                  </a:lnTo>
                  <a:lnTo>
                    <a:pt x="1213" y="76"/>
                  </a:lnTo>
                  <a:lnTo>
                    <a:pt x="1309" y="49"/>
                  </a:lnTo>
                  <a:lnTo>
                    <a:pt x="1408" y="28"/>
                  </a:lnTo>
                  <a:lnTo>
                    <a:pt x="1509" y="12"/>
                  </a:lnTo>
                  <a:lnTo>
                    <a:pt x="1612" y="3"/>
                  </a:lnTo>
                  <a:lnTo>
                    <a:pt x="171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65000"/>
                  </a:schemeClr>
                </a:solidFill>
              </a:endParaRPr>
            </a:p>
          </p:txBody>
        </p:sp>
        <p:sp>
          <p:nvSpPr>
            <p:cNvPr id="13" name="Freeform 15">
              <a:extLst>
                <a:ext uri="{FF2B5EF4-FFF2-40B4-BE49-F238E27FC236}">
                  <a16:creationId xmlns:a16="http://schemas.microsoft.com/office/drawing/2014/main" id="{9074BDD4-4A1E-42CF-9065-007B9C00850F}"/>
                </a:ext>
              </a:extLst>
            </p:cNvPr>
            <p:cNvSpPr>
              <a:spLocks/>
            </p:cNvSpPr>
            <p:nvPr/>
          </p:nvSpPr>
          <p:spPr bwMode="auto">
            <a:xfrm>
              <a:off x="2492375" y="3625850"/>
              <a:ext cx="644525" cy="473075"/>
            </a:xfrm>
            <a:custGeom>
              <a:avLst/>
              <a:gdLst>
                <a:gd name="T0" fmla="*/ 1514 w 1626"/>
                <a:gd name="T1" fmla="*/ 0 h 1190"/>
                <a:gd name="T2" fmla="*/ 1536 w 1626"/>
                <a:gd name="T3" fmla="*/ 2 h 1190"/>
                <a:gd name="T4" fmla="*/ 1557 w 1626"/>
                <a:gd name="T5" fmla="*/ 8 h 1190"/>
                <a:gd name="T6" fmla="*/ 1575 w 1626"/>
                <a:gd name="T7" fmla="*/ 19 h 1190"/>
                <a:gd name="T8" fmla="*/ 1593 w 1626"/>
                <a:gd name="T9" fmla="*/ 33 h 1190"/>
                <a:gd name="T10" fmla="*/ 1608 w 1626"/>
                <a:gd name="T11" fmla="*/ 51 h 1190"/>
                <a:gd name="T12" fmla="*/ 1618 w 1626"/>
                <a:gd name="T13" fmla="*/ 71 h 1190"/>
                <a:gd name="T14" fmla="*/ 1624 w 1626"/>
                <a:gd name="T15" fmla="*/ 92 h 1190"/>
                <a:gd name="T16" fmla="*/ 1626 w 1626"/>
                <a:gd name="T17" fmla="*/ 112 h 1190"/>
                <a:gd name="T18" fmla="*/ 1624 w 1626"/>
                <a:gd name="T19" fmla="*/ 134 h 1190"/>
                <a:gd name="T20" fmla="*/ 1618 w 1626"/>
                <a:gd name="T21" fmla="*/ 155 h 1190"/>
                <a:gd name="T22" fmla="*/ 1608 w 1626"/>
                <a:gd name="T23" fmla="*/ 175 h 1190"/>
                <a:gd name="T24" fmla="*/ 1593 w 1626"/>
                <a:gd name="T25" fmla="*/ 193 h 1190"/>
                <a:gd name="T26" fmla="*/ 629 w 1626"/>
                <a:gd name="T27" fmla="*/ 1157 h 1190"/>
                <a:gd name="T28" fmla="*/ 629 w 1626"/>
                <a:gd name="T29" fmla="*/ 1157 h 1190"/>
                <a:gd name="T30" fmla="*/ 611 w 1626"/>
                <a:gd name="T31" fmla="*/ 1171 h 1190"/>
                <a:gd name="T32" fmla="*/ 591 w 1626"/>
                <a:gd name="T33" fmla="*/ 1182 h 1190"/>
                <a:gd name="T34" fmla="*/ 571 w 1626"/>
                <a:gd name="T35" fmla="*/ 1188 h 1190"/>
                <a:gd name="T36" fmla="*/ 550 w 1626"/>
                <a:gd name="T37" fmla="*/ 1190 h 1190"/>
                <a:gd name="T38" fmla="*/ 528 w 1626"/>
                <a:gd name="T39" fmla="*/ 1188 h 1190"/>
                <a:gd name="T40" fmla="*/ 507 w 1626"/>
                <a:gd name="T41" fmla="*/ 1182 h 1190"/>
                <a:gd name="T42" fmla="*/ 487 w 1626"/>
                <a:gd name="T43" fmla="*/ 1171 h 1190"/>
                <a:gd name="T44" fmla="*/ 470 w 1626"/>
                <a:gd name="T45" fmla="*/ 1157 h 1190"/>
                <a:gd name="T46" fmla="*/ 33 w 1626"/>
                <a:gd name="T47" fmla="*/ 720 h 1190"/>
                <a:gd name="T48" fmla="*/ 18 w 1626"/>
                <a:gd name="T49" fmla="*/ 702 h 1190"/>
                <a:gd name="T50" fmla="*/ 8 w 1626"/>
                <a:gd name="T51" fmla="*/ 682 h 1190"/>
                <a:gd name="T52" fmla="*/ 2 w 1626"/>
                <a:gd name="T53" fmla="*/ 662 h 1190"/>
                <a:gd name="T54" fmla="*/ 0 w 1626"/>
                <a:gd name="T55" fmla="*/ 640 h 1190"/>
                <a:gd name="T56" fmla="*/ 2 w 1626"/>
                <a:gd name="T57" fmla="*/ 619 h 1190"/>
                <a:gd name="T58" fmla="*/ 8 w 1626"/>
                <a:gd name="T59" fmla="*/ 598 h 1190"/>
                <a:gd name="T60" fmla="*/ 18 w 1626"/>
                <a:gd name="T61" fmla="*/ 578 h 1190"/>
                <a:gd name="T62" fmla="*/ 33 w 1626"/>
                <a:gd name="T63" fmla="*/ 561 h 1190"/>
                <a:gd name="T64" fmla="*/ 51 w 1626"/>
                <a:gd name="T65" fmla="*/ 546 h 1190"/>
                <a:gd name="T66" fmla="*/ 69 w 1626"/>
                <a:gd name="T67" fmla="*/ 536 h 1190"/>
                <a:gd name="T68" fmla="*/ 90 w 1626"/>
                <a:gd name="T69" fmla="*/ 529 h 1190"/>
                <a:gd name="T70" fmla="*/ 112 w 1626"/>
                <a:gd name="T71" fmla="*/ 527 h 1190"/>
                <a:gd name="T72" fmla="*/ 134 w 1626"/>
                <a:gd name="T73" fmla="*/ 529 h 1190"/>
                <a:gd name="T74" fmla="*/ 155 w 1626"/>
                <a:gd name="T75" fmla="*/ 536 h 1190"/>
                <a:gd name="T76" fmla="*/ 174 w 1626"/>
                <a:gd name="T77" fmla="*/ 546 h 1190"/>
                <a:gd name="T78" fmla="*/ 192 w 1626"/>
                <a:gd name="T79" fmla="*/ 561 h 1190"/>
                <a:gd name="T80" fmla="*/ 550 w 1626"/>
                <a:gd name="T81" fmla="*/ 918 h 1190"/>
                <a:gd name="T82" fmla="*/ 1434 w 1626"/>
                <a:gd name="T83" fmla="*/ 33 h 1190"/>
                <a:gd name="T84" fmla="*/ 1452 w 1626"/>
                <a:gd name="T85" fmla="*/ 19 h 1190"/>
                <a:gd name="T86" fmla="*/ 1471 w 1626"/>
                <a:gd name="T87" fmla="*/ 8 h 1190"/>
                <a:gd name="T88" fmla="*/ 1492 w 1626"/>
                <a:gd name="T89" fmla="*/ 2 h 1190"/>
                <a:gd name="T90" fmla="*/ 1514 w 1626"/>
                <a:gd name="T91" fmla="*/ 0 h 1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1626" h="1190">
                  <a:moveTo>
                    <a:pt x="1514" y="0"/>
                  </a:moveTo>
                  <a:lnTo>
                    <a:pt x="1536" y="2"/>
                  </a:lnTo>
                  <a:lnTo>
                    <a:pt x="1557" y="8"/>
                  </a:lnTo>
                  <a:lnTo>
                    <a:pt x="1575" y="19"/>
                  </a:lnTo>
                  <a:lnTo>
                    <a:pt x="1593" y="33"/>
                  </a:lnTo>
                  <a:lnTo>
                    <a:pt x="1608" y="51"/>
                  </a:lnTo>
                  <a:lnTo>
                    <a:pt x="1618" y="71"/>
                  </a:lnTo>
                  <a:lnTo>
                    <a:pt x="1624" y="92"/>
                  </a:lnTo>
                  <a:lnTo>
                    <a:pt x="1626" y="112"/>
                  </a:lnTo>
                  <a:lnTo>
                    <a:pt x="1624" y="134"/>
                  </a:lnTo>
                  <a:lnTo>
                    <a:pt x="1618" y="155"/>
                  </a:lnTo>
                  <a:lnTo>
                    <a:pt x="1608" y="175"/>
                  </a:lnTo>
                  <a:lnTo>
                    <a:pt x="1593" y="193"/>
                  </a:lnTo>
                  <a:lnTo>
                    <a:pt x="629" y="1157"/>
                  </a:lnTo>
                  <a:lnTo>
                    <a:pt x="629" y="1157"/>
                  </a:lnTo>
                  <a:lnTo>
                    <a:pt x="611" y="1171"/>
                  </a:lnTo>
                  <a:lnTo>
                    <a:pt x="591" y="1182"/>
                  </a:lnTo>
                  <a:lnTo>
                    <a:pt x="571" y="1188"/>
                  </a:lnTo>
                  <a:lnTo>
                    <a:pt x="550" y="1190"/>
                  </a:lnTo>
                  <a:lnTo>
                    <a:pt x="528" y="1188"/>
                  </a:lnTo>
                  <a:lnTo>
                    <a:pt x="507" y="1182"/>
                  </a:lnTo>
                  <a:lnTo>
                    <a:pt x="487" y="1171"/>
                  </a:lnTo>
                  <a:lnTo>
                    <a:pt x="470" y="1157"/>
                  </a:lnTo>
                  <a:lnTo>
                    <a:pt x="33" y="720"/>
                  </a:lnTo>
                  <a:lnTo>
                    <a:pt x="18" y="702"/>
                  </a:lnTo>
                  <a:lnTo>
                    <a:pt x="8" y="682"/>
                  </a:lnTo>
                  <a:lnTo>
                    <a:pt x="2" y="662"/>
                  </a:lnTo>
                  <a:lnTo>
                    <a:pt x="0" y="640"/>
                  </a:lnTo>
                  <a:lnTo>
                    <a:pt x="2" y="619"/>
                  </a:lnTo>
                  <a:lnTo>
                    <a:pt x="8" y="598"/>
                  </a:lnTo>
                  <a:lnTo>
                    <a:pt x="18" y="578"/>
                  </a:lnTo>
                  <a:lnTo>
                    <a:pt x="33" y="561"/>
                  </a:lnTo>
                  <a:lnTo>
                    <a:pt x="51" y="546"/>
                  </a:lnTo>
                  <a:lnTo>
                    <a:pt x="69" y="536"/>
                  </a:lnTo>
                  <a:lnTo>
                    <a:pt x="90" y="529"/>
                  </a:lnTo>
                  <a:lnTo>
                    <a:pt x="112" y="527"/>
                  </a:lnTo>
                  <a:lnTo>
                    <a:pt x="134" y="529"/>
                  </a:lnTo>
                  <a:lnTo>
                    <a:pt x="155" y="536"/>
                  </a:lnTo>
                  <a:lnTo>
                    <a:pt x="174" y="546"/>
                  </a:lnTo>
                  <a:lnTo>
                    <a:pt x="192" y="561"/>
                  </a:lnTo>
                  <a:lnTo>
                    <a:pt x="550" y="918"/>
                  </a:lnTo>
                  <a:lnTo>
                    <a:pt x="1434" y="33"/>
                  </a:lnTo>
                  <a:lnTo>
                    <a:pt x="1452" y="19"/>
                  </a:lnTo>
                  <a:lnTo>
                    <a:pt x="1471" y="8"/>
                  </a:lnTo>
                  <a:lnTo>
                    <a:pt x="1492" y="2"/>
                  </a:lnTo>
                  <a:lnTo>
                    <a:pt x="151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65000"/>
                  </a:schemeClr>
                </a:solidFill>
              </a:endParaRPr>
            </a:p>
          </p:txBody>
        </p:sp>
      </p:grpSp>
      <p:sp>
        <p:nvSpPr>
          <p:cNvPr id="14" name="Inhaltsplatzhalter 4">
            <a:extLst>
              <a:ext uri="{FF2B5EF4-FFF2-40B4-BE49-F238E27FC236}">
                <a16:creationId xmlns:a16="http://schemas.microsoft.com/office/drawing/2014/main" id="{BEFA9BA1-4371-41B6-8217-66502FA3E7D8}"/>
              </a:ext>
            </a:extLst>
          </p:cNvPr>
          <p:cNvSpPr txBox="1">
            <a:spLocks/>
          </p:cNvSpPr>
          <p:nvPr/>
        </p:nvSpPr>
        <p:spPr>
          <a:xfrm>
            <a:off x="1119408" y="2143003"/>
            <a:ext cx="3833592" cy="480131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 marL="272967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§"/>
              <a:defRPr sz="23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1pPr>
            <a:lvl2pPr marL="807798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20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2pPr>
            <a:lvl3pPr marL="1080764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9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3pPr>
            <a:lvl4pPr marL="1436256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4pPr>
            <a:lvl5pPr marL="1793335" indent="-179335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5pPr>
            <a:lvl6pPr marL="2513847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0910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7972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034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30000"/>
              </a:lnSpc>
              <a:buNone/>
            </a:pPr>
            <a:r>
              <a:rPr lang="en-US" sz="1400" b="1" dirty="0" err="1">
                <a:solidFill>
                  <a:schemeClr val="accent2"/>
                </a:solidFill>
                <a:latin typeface="+mj-lt"/>
              </a:rPr>
              <a:t>Finans</a:t>
            </a:r>
            <a:r>
              <a:rPr lang="en-US" sz="1400" b="1" dirty="0">
                <a:solidFill>
                  <a:schemeClr val="accent2"/>
                </a:solidFill>
                <a:latin typeface="+mj-lt"/>
              </a:rPr>
              <a:t> </a:t>
            </a:r>
            <a:r>
              <a:rPr lang="en-US" sz="1400" b="1" dirty="0" err="1">
                <a:solidFill>
                  <a:schemeClr val="accent2"/>
                </a:solidFill>
                <a:latin typeface="+mj-lt"/>
              </a:rPr>
              <a:t>ve</a:t>
            </a:r>
            <a:r>
              <a:rPr lang="en-US" sz="1400" b="1" dirty="0">
                <a:solidFill>
                  <a:schemeClr val="accent2"/>
                </a:solidFill>
                <a:latin typeface="+mj-lt"/>
              </a:rPr>
              <a:t> </a:t>
            </a:r>
            <a:r>
              <a:rPr lang="en-US" sz="1400" b="1" dirty="0" err="1">
                <a:solidFill>
                  <a:schemeClr val="accent2"/>
                </a:solidFill>
                <a:latin typeface="+mj-lt"/>
              </a:rPr>
              <a:t>Borsa</a:t>
            </a:r>
            <a:r>
              <a:rPr lang="en-US" sz="1400" b="1" dirty="0">
                <a:solidFill>
                  <a:schemeClr val="accent2"/>
                </a:solidFill>
                <a:latin typeface="+mj-lt"/>
              </a:rPr>
              <a:t> - </a:t>
            </a:r>
            <a:r>
              <a:rPr lang="en-US" sz="1400" b="1" dirty="0" err="1">
                <a:solidFill>
                  <a:schemeClr val="accent2"/>
                </a:solidFill>
                <a:latin typeface="+mj-lt"/>
              </a:rPr>
              <a:t>Finansal</a:t>
            </a:r>
            <a:r>
              <a:rPr lang="en-US" sz="1400" b="1" dirty="0">
                <a:solidFill>
                  <a:schemeClr val="accent2"/>
                </a:solidFill>
                <a:latin typeface="+mj-lt"/>
              </a:rPr>
              <a:t> </a:t>
            </a:r>
            <a:r>
              <a:rPr lang="en-US" sz="1400" b="1" dirty="0" err="1">
                <a:solidFill>
                  <a:schemeClr val="accent2"/>
                </a:solidFill>
                <a:latin typeface="+mj-lt"/>
              </a:rPr>
              <a:t>Okuryazarlık</a:t>
            </a:r>
            <a:br>
              <a:rPr lang="en-US" sz="1400" b="1" dirty="0">
                <a:solidFill>
                  <a:schemeClr val="bg1">
                    <a:lumMod val="65000"/>
                  </a:schemeClr>
                </a:solidFill>
                <a:latin typeface="+mj-lt"/>
              </a:rPr>
            </a:br>
            <a:r>
              <a:rPr lang="en-US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Finansal</a:t>
            </a:r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 </a:t>
            </a:r>
            <a:r>
              <a:rPr lang="en-US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okuryazarlık</a:t>
            </a:r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 </a:t>
            </a:r>
            <a:r>
              <a:rPr lang="en-US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ile</a:t>
            </a:r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 </a:t>
            </a:r>
            <a:r>
              <a:rPr lang="en-US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ilgili</a:t>
            </a:r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 </a:t>
            </a:r>
            <a:r>
              <a:rPr lang="en-US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bilgi</a:t>
            </a:r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 </a:t>
            </a:r>
            <a:r>
              <a:rPr lang="en-US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ve</a:t>
            </a:r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 </a:t>
            </a:r>
            <a:r>
              <a:rPr lang="en-US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beceriler</a:t>
            </a:r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. </a:t>
            </a:r>
            <a:endParaRPr lang="en-US" sz="12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</a:endParaRP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227914CA-7591-41CE-84B1-31503A44F1A1}"/>
              </a:ext>
            </a:extLst>
          </p:cNvPr>
          <p:cNvGrpSpPr/>
          <p:nvPr/>
        </p:nvGrpSpPr>
        <p:grpSpPr>
          <a:xfrm>
            <a:off x="388620" y="2141338"/>
            <a:ext cx="474222" cy="474222"/>
            <a:chOff x="2133600" y="3181350"/>
            <a:chExt cx="1362075" cy="1362075"/>
          </a:xfrm>
          <a:solidFill>
            <a:schemeClr val="accent2"/>
          </a:solidFill>
        </p:grpSpPr>
        <p:sp>
          <p:nvSpPr>
            <p:cNvPr id="16" name="Freeform 14">
              <a:extLst>
                <a:ext uri="{FF2B5EF4-FFF2-40B4-BE49-F238E27FC236}">
                  <a16:creationId xmlns:a16="http://schemas.microsoft.com/office/drawing/2014/main" id="{4CB0E91A-9C68-453A-8314-382E35DBEBC9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133600" y="3181350"/>
              <a:ext cx="1362075" cy="1362075"/>
            </a:xfrm>
            <a:custGeom>
              <a:avLst/>
              <a:gdLst>
                <a:gd name="T0" fmla="*/ 1428 w 3432"/>
                <a:gd name="T1" fmla="*/ 253 h 3432"/>
                <a:gd name="T2" fmla="*/ 1073 w 3432"/>
                <a:gd name="T3" fmla="*/ 371 h 3432"/>
                <a:gd name="T4" fmla="*/ 763 w 3432"/>
                <a:gd name="T5" fmla="*/ 570 h 3432"/>
                <a:gd name="T6" fmla="*/ 513 w 3432"/>
                <a:gd name="T7" fmla="*/ 836 h 3432"/>
                <a:gd name="T8" fmla="*/ 334 w 3432"/>
                <a:gd name="T9" fmla="*/ 1158 h 3432"/>
                <a:gd name="T10" fmla="*/ 237 w 3432"/>
                <a:gd name="T11" fmla="*/ 1522 h 3432"/>
                <a:gd name="T12" fmla="*/ 237 w 3432"/>
                <a:gd name="T13" fmla="*/ 1910 h 3432"/>
                <a:gd name="T14" fmla="*/ 334 w 3432"/>
                <a:gd name="T15" fmla="*/ 2274 h 3432"/>
                <a:gd name="T16" fmla="*/ 513 w 3432"/>
                <a:gd name="T17" fmla="*/ 2596 h 3432"/>
                <a:gd name="T18" fmla="*/ 763 w 3432"/>
                <a:gd name="T19" fmla="*/ 2862 h 3432"/>
                <a:gd name="T20" fmla="*/ 1073 w 3432"/>
                <a:gd name="T21" fmla="*/ 3061 h 3432"/>
                <a:gd name="T22" fmla="*/ 1428 w 3432"/>
                <a:gd name="T23" fmla="*/ 3179 h 3432"/>
                <a:gd name="T24" fmla="*/ 1814 w 3432"/>
                <a:gd name="T25" fmla="*/ 3204 h 3432"/>
                <a:gd name="T26" fmla="*/ 2187 w 3432"/>
                <a:gd name="T27" fmla="*/ 3130 h 3432"/>
                <a:gd name="T28" fmla="*/ 2520 w 3432"/>
                <a:gd name="T29" fmla="*/ 2971 h 3432"/>
                <a:gd name="T30" fmla="*/ 2802 w 3432"/>
                <a:gd name="T31" fmla="*/ 2737 h 3432"/>
                <a:gd name="T32" fmla="*/ 3018 w 3432"/>
                <a:gd name="T33" fmla="*/ 2441 h 3432"/>
                <a:gd name="T34" fmla="*/ 3157 w 3432"/>
                <a:gd name="T35" fmla="*/ 2097 h 3432"/>
                <a:gd name="T36" fmla="*/ 3207 w 3432"/>
                <a:gd name="T37" fmla="*/ 1716 h 3432"/>
                <a:gd name="T38" fmla="*/ 3157 w 3432"/>
                <a:gd name="T39" fmla="*/ 1335 h 3432"/>
                <a:gd name="T40" fmla="*/ 3018 w 3432"/>
                <a:gd name="T41" fmla="*/ 991 h 3432"/>
                <a:gd name="T42" fmla="*/ 2802 w 3432"/>
                <a:gd name="T43" fmla="*/ 695 h 3432"/>
                <a:gd name="T44" fmla="*/ 2520 w 3432"/>
                <a:gd name="T45" fmla="*/ 461 h 3432"/>
                <a:gd name="T46" fmla="*/ 2187 w 3432"/>
                <a:gd name="T47" fmla="*/ 302 h 3432"/>
                <a:gd name="T48" fmla="*/ 1814 w 3432"/>
                <a:gd name="T49" fmla="*/ 228 h 3432"/>
                <a:gd name="T50" fmla="*/ 1923 w 3432"/>
                <a:gd name="T51" fmla="*/ 12 h 3432"/>
                <a:gd name="T52" fmla="*/ 2314 w 3432"/>
                <a:gd name="T53" fmla="*/ 107 h 3432"/>
                <a:gd name="T54" fmla="*/ 2664 w 3432"/>
                <a:gd name="T55" fmla="*/ 287 h 3432"/>
                <a:gd name="T56" fmla="*/ 2963 w 3432"/>
                <a:gd name="T57" fmla="*/ 538 h 3432"/>
                <a:gd name="T58" fmla="*/ 3197 w 3432"/>
                <a:gd name="T59" fmla="*/ 851 h 3432"/>
                <a:gd name="T60" fmla="*/ 3356 w 3432"/>
                <a:gd name="T61" fmla="*/ 1213 h 3432"/>
                <a:gd name="T62" fmla="*/ 3429 w 3432"/>
                <a:gd name="T63" fmla="*/ 1612 h 3432"/>
                <a:gd name="T64" fmla="*/ 3404 w 3432"/>
                <a:gd name="T65" fmla="*/ 2024 h 3432"/>
                <a:gd name="T66" fmla="*/ 3287 w 3432"/>
                <a:gd name="T67" fmla="*/ 2406 h 3432"/>
                <a:gd name="T68" fmla="*/ 3089 w 3432"/>
                <a:gd name="T69" fmla="*/ 2745 h 3432"/>
                <a:gd name="T70" fmla="*/ 2820 w 3432"/>
                <a:gd name="T71" fmla="*/ 3027 h 3432"/>
                <a:gd name="T72" fmla="*/ 2495 w 3432"/>
                <a:gd name="T73" fmla="*/ 3245 h 3432"/>
                <a:gd name="T74" fmla="*/ 2123 w 3432"/>
                <a:gd name="T75" fmla="*/ 3383 h 3432"/>
                <a:gd name="T76" fmla="*/ 1715 w 3432"/>
                <a:gd name="T77" fmla="*/ 3432 h 3432"/>
                <a:gd name="T78" fmla="*/ 1309 w 3432"/>
                <a:gd name="T79" fmla="*/ 3383 h 3432"/>
                <a:gd name="T80" fmla="*/ 937 w 3432"/>
                <a:gd name="T81" fmla="*/ 3245 h 3432"/>
                <a:gd name="T82" fmla="*/ 610 w 3432"/>
                <a:gd name="T83" fmla="*/ 3027 h 3432"/>
                <a:gd name="T84" fmla="*/ 343 w 3432"/>
                <a:gd name="T85" fmla="*/ 2745 h 3432"/>
                <a:gd name="T86" fmla="*/ 145 w 3432"/>
                <a:gd name="T87" fmla="*/ 2406 h 3432"/>
                <a:gd name="T88" fmla="*/ 28 w 3432"/>
                <a:gd name="T89" fmla="*/ 2024 h 3432"/>
                <a:gd name="T90" fmla="*/ 3 w 3432"/>
                <a:gd name="T91" fmla="*/ 1612 h 3432"/>
                <a:gd name="T92" fmla="*/ 76 w 3432"/>
                <a:gd name="T93" fmla="*/ 1213 h 3432"/>
                <a:gd name="T94" fmla="*/ 235 w 3432"/>
                <a:gd name="T95" fmla="*/ 851 h 3432"/>
                <a:gd name="T96" fmla="*/ 469 w 3432"/>
                <a:gd name="T97" fmla="*/ 538 h 3432"/>
                <a:gd name="T98" fmla="*/ 768 w 3432"/>
                <a:gd name="T99" fmla="*/ 287 h 3432"/>
                <a:gd name="T100" fmla="*/ 1118 w 3432"/>
                <a:gd name="T101" fmla="*/ 107 h 3432"/>
                <a:gd name="T102" fmla="*/ 1509 w 3432"/>
                <a:gd name="T103" fmla="*/ 12 h 34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3432" h="3432">
                  <a:moveTo>
                    <a:pt x="1715" y="225"/>
                  </a:moveTo>
                  <a:lnTo>
                    <a:pt x="1618" y="228"/>
                  </a:lnTo>
                  <a:lnTo>
                    <a:pt x="1522" y="237"/>
                  </a:lnTo>
                  <a:lnTo>
                    <a:pt x="1428" y="253"/>
                  </a:lnTo>
                  <a:lnTo>
                    <a:pt x="1335" y="275"/>
                  </a:lnTo>
                  <a:lnTo>
                    <a:pt x="1245" y="302"/>
                  </a:lnTo>
                  <a:lnTo>
                    <a:pt x="1158" y="334"/>
                  </a:lnTo>
                  <a:lnTo>
                    <a:pt x="1073" y="371"/>
                  </a:lnTo>
                  <a:lnTo>
                    <a:pt x="991" y="414"/>
                  </a:lnTo>
                  <a:lnTo>
                    <a:pt x="912" y="461"/>
                  </a:lnTo>
                  <a:lnTo>
                    <a:pt x="836" y="513"/>
                  </a:lnTo>
                  <a:lnTo>
                    <a:pt x="763" y="570"/>
                  </a:lnTo>
                  <a:lnTo>
                    <a:pt x="695" y="630"/>
                  </a:lnTo>
                  <a:lnTo>
                    <a:pt x="630" y="695"/>
                  </a:lnTo>
                  <a:lnTo>
                    <a:pt x="570" y="763"/>
                  </a:lnTo>
                  <a:lnTo>
                    <a:pt x="513" y="836"/>
                  </a:lnTo>
                  <a:lnTo>
                    <a:pt x="461" y="912"/>
                  </a:lnTo>
                  <a:lnTo>
                    <a:pt x="414" y="991"/>
                  </a:lnTo>
                  <a:lnTo>
                    <a:pt x="371" y="1073"/>
                  </a:lnTo>
                  <a:lnTo>
                    <a:pt x="334" y="1158"/>
                  </a:lnTo>
                  <a:lnTo>
                    <a:pt x="302" y="1245"/>
                  </a:lnTo>
                  <a:lnTo>
                    <a:pt x="275" y="1335"/>
                  </a:lnTo>
                  <a:lnTo>
                    <a:pt x="253" y="1428"/>
                  </a:lnTo>
                  <a:lnTo>
                    <a:pt x="237" y="1522"/>
                  </a:lnTo>
                  <a:lnTo>
                    <a:pt x="228" y="1618"/>
                  </a:lnTo>
                  <a:lnTo>
                    <a:pt x="225" y="1716"/>
                  </a:lnTo>
                  <a:lnTo>
                    <a:pt x="228" y="1814"/>
                  </a:lnTo>
                  <a:lnTo>
                    <a:pt x="237" y="1910"/>
                  </a:lnTo>
                  <a:lnTo>
                    <a:pt x="253" y="2004"/>
                  </a:lnTo>
                  <a:lnTo>
                    <a:pt x="275" y="2097"/>
                  </a:lnTo>
                  <a:lnTo>
                    <a:pt x="302" y="2187"/>
                  </a:lnTo>
                  <a:lnTo>
                    <a:pt x="334" y="2274"/>
                  </a:lnTo>
                  <a:lnTo>
                    <a:pt x="371" y="2359"/>
                  </a:lnTo>
                  <a:lnTo>
                    <a:pt x="414" y="2441"/>
                  </a:lnTo>
                  <a:lnTo>
                    <a:pt x="461" y="2520"/>
                  </a:lnTo>
                  <a:lnTo>
                    <a:pt x="513" y="2596"/>
                  </a:lnTo>
                  <a:lnTo>
                    <a:pt x="570" y="2669"/>
                  </a:lnTo>
                  <a:lnTo>
                    <a:pt x="630" y="2737"/>
                  </a:lnTo>
                  <a:lnTo>
                    <a:pt x="695" y="2802"/>
                  </a:lnTo>
                  <a:lnTo>
                    <a:pt x="763" y="2862"/>
                  </a:lnTo>
                  <a:lnTo>
                    <a:pt x="836" y="2919"/>
                  </a:lnTo>
                  <a:lnTo>
                    <a:pt x="912" y="2971"/>
                  </a:lnTo>
                  <a:lnTo>
                    <a:pt x="991" y="3018"/>
                  </a:lnTo>
                  <a:lnTo>
                    <a:pt x="1073" y="3061"/>
                  </a:lnTo>
                  <a:lnTo>
                    <a:pt x="1158" y="3098"/>
                  </a:lnTo>
                  <a:lnTo>
                    <a:pt x="1245" y="3130"/>
                  </a:lnTo>
                  <a:lnTo>
                    <a:pt x="1335" y="3157"/>
                  </a:lnTo>
                  <a:lnTo>
                    <a:pt x="1428" y="3179"/>
                  </a:lnTo>
                  <a:lnTo>
                    <a:pt x="1522" y="3195"/>
                  </a:lnTo>
                  <a:lnTo>
                    <a:pt x="1618" y="3204"/>
                  </a:lnTo>
                  <a:lnTo>
                    <a:pt x="1715" y="3207"/>
                  </a:lnTo>
                  <a:lnTo>
                    <a:pt x="1814" y="3204"/>
                  </a:lnTo>
                  <a:lnTo>
                    <a:pt x="1910" y="3195"/>
                  </a:lnTo>
                  <a:lnTo>
                    <a:pt x="2004" y="3179"/>
                  </a:lnTo>
                  <a:lnTo>
                    <a:pt x="2097" y="3157"/>
                  </a:lnTo>
                  <a:lnTo>
                    <a:pt x="2187" y="3130"/>
                  </a:lnTo>
                  <a:lnTo>
                    <a:pt x="2274" y="3098"/>
                  </a:lnTo>
                  <a:lnTo>
                    <a:pt x="2359" y="3061"/>
                  </a:lnTo>
                  <a:lnTo>
                    <a:pt x="2441" y="3018"/>
                  </a:lnTo>
                  <a:lnTo>
                    <a:pt x="2520" y="2971"/>
                  </a:lnTo>
                  <a:lnTo>
                    <a:pt x="2596" y="2919"/>
                  </a:lnTo>
                  <a:lnTo>
                    <a:pt x="2669" y="2862"/>
                  </a:lnTo>
                  <a:lnTo>
                    <a:pt x="2737" y="2802"/>
                  </a:lnTo>
                  <a:lnTo>
                    <a:pt x="2802" y="2737"/>
                  </a:lnTo>
                  <a:lnTo>
                    <a:pt x="2862" y="2669"/>
                  </a:lnTo>
                  <a:lnTo>
                    <a:pt x="2919" y="2596"/>
                  </a:lnTo>
                  <a:lnTo>
                    <a:pt x="2971" y="2520"/>
                  </a:lnTo>
                  <a:lnTo>
                    <a:pt x="3018" y="2441"/>
                  </a:lnTo>
                  <a:lnTo>
                    <a:pt x="3061" y="2359"/>
                  </a:lnTo>
                  <a:lnTo>
                    <a:pt x="3098" y="2274"/>
                  </a:lnTo>
                  <a:lnTo>
                    <a:pt x="3130" y="2187"/>
                  </a:lnTo>
                  <a:lnTo>
                    <a:pt x="3157" y="2097"/>
                  </a:lnTo>
                  <a:lnTo>
                    <a:pt x="3179" y="2004"/>
                  </a:lnTo>
                  <a:lnTo>
                    <a:pt x="3195" y="1910"/>
                  </a:lnTo>
                  <a:lnTo>
                    <a:pt x="3204" y="1814"/>
                  </a:lnTo>
                  <a:lnTo>
                    <a:pt x="3207" y="1716"/>
                  </a:lnTo>
                  <a:lnTo>
                    <a:pt x="3204" y="1618"/>
                  </a:lnTo>
                  <a:lnTo>
                    <a:pt x="3195" y="1522"/>
                  </a:lnTo>
                  <a:lnTo>
                    <a:pt x="3179" y="1428"/>
                  </a:lnTo>
                  <a:lnTo>
                    <a:pt x="3157" y="1335"/>
                  </a:lnTo>
                  <a:lnTo>
                    <a:pt x="3130" y="1245"/>
                  </a:lnTo>
                  <a:lnTo>
                    <a:pt x="3098" y="1158"/>
                  </a:lnTo>
                  <a:lnTo>
                    <a:pt x="3061" y="1073"/>
                  </a:lnTo>
                  <a:lnTo>
                    <a:pt x="3018" y="991"/>
                  </a:lnTo>
                  <a:lnTo>
                    <a:pt x="2971" y="912"/>
                  </a:lnTo>
                  <a:lnTo>
                    <a:pt x="2919" y="836"/>
                  </a:lnTo>
                  <a:lnTo>
                    <a:pt x="2862" y="763"/>
                  </a:lnTo>
                  <a:lnTo>
                    <a:pt x="2802" y="695"/>
                  </a:lnTo>
                  <a:lnTo>
                    <a:pt x="2737" y="630"/>
                  </a:lnTo>
                  <a:lnTo>
                    <a:pt x="2669" y="570"/>
                  </a:lnTo>
                  <a:lnTo>
                    <a:pt x="2596" y="513"/>
                  </a:lnTo>
                  <a:lnTo>
                    <a:pt x="2520" y="461"/>
                  </a:lnTo>
                  <a:lnTo>
                    <a:pt x="2441" y="414"/>
                  </a:lnTo>
                  <a:lnTo>
                    <a:pt x="2359" y="371"/>
                  </a:lnTo>
                  <a:lnTo>
                    <a:pt x="2274" y="334"/>
                  </a:lnTo>
                  <a:lnTo>
                    <a:pt x="2187" y="302"/>
                  </a:lnTo>
                  <a:lnTo>
                    <a:pt x="2097" y="275"/>
                  </a:lnTo>
                  <a:lnTo>
                    <a:pt x="2004" y="253"/>
                  </a:lnTo>
                  <a:lnTo>
                    <a:pt x="1910" y="237"/>
                  </a:lnTo>
                  <a:lnTo>
                    <a:pt x="1814" y="228"/>
                  </a:lnTo>
                  <a:lnTo>
                    <a:pt x="1715" y="225"/>
                  </a:lnTo>
                  <a:close/>
                  <a:moveTo>
                    <a:pt x="1715" y="0"/>
                  </a:moveTo>
                  <a:lnTo>
                    <a:pt x="1820" y="3"/>
                  </a:lnTo>
                  <a:lnTo>
                    <a:pt x="1923" y="12"/>
                  </a:lnTo>
                  <a:lnTo>
                    <a:pt x="2024" y="28"/>
                  </a:lnTo>
                  <a:lnTo>
                    <a:pt x="2123" y="49"/>
                  </a:lnTo>
                  <a:lnTo>
                    <a:pt x="2219" y="76"/>
                  </a:lnTo>
                  <a:lnTo>
                    <a:pt x="2314" y="107"/>
                  </a:lnTo>
                  <a:lnTo>
                    <a:pt x="2406" y="145"/>
                  </a:lnTo>
                  <a:lnTo>
                    <a:pt x="2495" y="187"/>
                  </a:lnTo>
                  <a:lnTo>
                    <a:pt x="2581" y="235"/>
                  </a:lnTo>
                  <a:lnTo>
                    <a:pt x="2664" y="287"/>
                  </a:lnTo>
                  <a:lnTo>
                    <a:pt x="2745" y="343"/>
                  </a:lnTo>
                  <a:lnTo>
                    <a:pt x="2820" y="405"/>
                  </a:lnTo>
                  <a:lnTo>
                    <a:pt x="2894" y="469"/>
                  </a:lnTo>
                  <a:lnTo>
                    <a:pt x="2963" y="538"/>
                  </a:lnTo>
                  <a:lnTo>
                    <a:pt x="3027" y="612"/>
                  </a:lnTo>
                  <a:lnTo>
                    <a:pt x="3089" y="687"/>
                  </a:lnTo>
                  <a:lnTo>
                    <a:pt x="3145" y="768"/>
                  </a:lnTo>
                  <a:lnTo>
                    <a:pt x="3197" y="851"/>
                  </a:lnTo>
                  <a:lnTo>
                    <a:pt x="3245" y="937"/>
                  </a:lnTo>
                  <a:lnTo>
                    <a:pt x="3287" y="1026"/>
                  </a:lnTo>
                  <a:lnTo>
                    <a:pt x="3325" y="1118"/>
                  </a:lnTo>
                  <a:lnTo>
                    <a:pt x="3356" y="1213"/>
                  </a:lnTo>
                  <a:lnTo>
                    <a:pt x="3383" y="1309"/>
                  </a:lnTo>
                  <a:lnTo>
                    <a:pt x="3404" y="1408"/>
                  </a:lnTo>
                  <a:lnTo>
                    <a:pt x="3420" y="1509"/>
                  </a:lnTo>
                  <a:lnTo>
                    <a:pt x="3429" y="1612"/>
                  </a:lnTo>
                  <a:lnTo>
                    <a:pt x="3432" y="1716"/>
                  </a:lnTo>
                  <a:lnTo>
                    <a:pt x="3429" y="1820"/>
                  </a:lnTo>
                  <a:lnTo>
                    <a:pt x="3420" y="1923"/>
                  </a:lnTo>
                  <a:lnTo>
                    <a:pt x="3404" y="2024"/>
                  </a:lnTo>
                  <a:lnTo>
                    <a:pt x="3383" y="2123"/>
                  </a:lnTo>
                  <a:lnTo>
                    <a:pt x="3356" y="2219"/>
                  </a:lnTo>
                  <a:lnTo>
                    <a:pt x="3325" y="2314"/>
                  </a:lnTo>
                  <a:lnTo>
                    <a:pt x="3287" y="2406"/>
                  </a:lnTo>
                  <a:lnTo>
                    <a:pt x="3245" y="2495"/>
                  </a:lnTo>
                  <a:lnTo>
                    <a:pt x="3197" y="2581"/>
                  </a:lnTo>
                  <a:lnTo>
                    <a:pt x="3145" y="2664"/>
                  </a:lnTo>
                  <a:lnTo>
                    <a:pt x="3089" y="2745"/>
                  </a:lnTo>
                  <a:lnTo>
                    <a:pt x="3027" y="2820"/>
                  </a:lnTo>
                  <a:lnTo>
                    <a:pt x="2963" y="2894"/>
                  </a:lnTo>
                  <a:lnTo>
                    <a:pt x="2894" y="2963"/>
                  </a:lnTo>
                  <a:lnTo>
                    <a:pt x="2820" y="3027"/>
                  </a:lnTo>
                  <a:lnTo>
                    <a:pt x="2745" y="3089"/>
                  </a:lnTo>
                  <a:lnTo>
                    <a:pt x="2664" y="3145"/>
                  </a:lnTo>
                  <a:lnTo>
                    <a:pt x="2581" y="3197"/>
                  </a:lnTo>
                  <a:lnTo>
                    <a:pt x="2495" y="3245"/>
                  </a:lnTo>
                  <a:lnTo>
                    <a:pt x="2406" y="3287"/>
                  </a:lnTo>
                  <a:lnTo>
                    <a:pt x="2314" y="3325"/>
                  </a:lnTo>
                  <a:lnTo>
                    <a:pt x="2219" y="3356"/>
                  </a:lnTo>
                  <a:lnTo>
                    <a:pt x="2123" y="3383"/>
                  </a:lnTo>
                  <a:lnTo>
                    <a:pt x="2024" y="3404"/>
                  </a:lnTo>
                  <a:lnTo>
                    <a:pt x="1923" y="3420"/>
                  </a:lnTo>
                  <a:lnTo>
                    <a:pt x="1820" y="3429"/>
                  </a:lnTo>
                  <a:lnTo>
                    <a:pt x="1715" y="3432"/>
                  </a:lnTo>
                  <a:lnTo>
                    <a:pt x="1612" y="3429"/>
                  </a:lnTo>
                  <a:lnTo>
                    <a:pt x="1509" y="3420"/>
                  </a:lnTo>
                  <a:lnTo>
                    <a:pt x="1408" y="3404"/>
                  </a:lnTo>
                  <a:lnTo>
                    <a:pt x="1309" y="3383"/>
                  </a:lnTo>
                  <a:lnTo>
                    <a:pt x="1213" y="3356"/>
                  </a:lnTo>
                  <a:lnTo>
                    <a:pt x="1118" y="3325"/>
                  </a:lnTo>
                  <a:lnTo>
                    <a:pt x="1025" y="3287"/>
                  </a:lnTo>
                  <a:lnTo>
                    <a:pt x="937" y="3245"/>
                  </a:lnTo>
                  <a:lnTo>
                    <a:pt x="851" y="3197"/>
                  </a:lnTo>
                  <a:lnTo>
                    <a:pt x="768" y="3145"/>
                  </a:lnTo>
                  <a:lnTo>
                    <a:pt x="687" y="3089"/>
                  </a:lnTo>
                  <a:lnTo>
                    <a:pt x="610" y="3027"/>
                  </a:lnTo>
                  <a:lnTo>
                    <a:pt x="538" y="2963"/>
                  </a:lnTo>
                  <a:lnTo>
                    <a:pt x="469" y="2894"/>
                  </a:lnTo>
                  <a:lnTo>
                    <a:pt x="405" y="2820"/>
                  </a:lnTo>
                  <a:lnTo>
                    <a:pt x="343" y="2745"/>
                  </a:lnTo>
                  <a:lnTo>
                    <a:pt x="287" y="2664"/>
                  </a:lnTo>
                  <a:lnTo>
                    <a:pt x="235" y="2581"/>
                  </a:lnTo>
                  <a:lnTo>
                    <a:pt x="187" y="2495"/>
                  </a:lnTo>
                  <a:lnTo>
                    <a:pt x="145" y="2406"/>
                  </a:lnTo>
                  <a:lnTo>
                    <a:pt x="107" y="2314"/>
                  </a:lnTo>
                  <a:lnTo>
                    <a:pt x="76" y="2219"/>
                  </a:lnTo>
                  <a:lnTo>
                    <a:pt x="49" y="2123"/>
                  </a:lnTo>
                  <a:lnTo>
                    <a:pt x="28" y="2024"/>
                  </a:lnTo>
                  <a:lnTo>
                    <a:pt x="12" y="1923"/>
                  </a:lnTo>
                  <a:lnTo>
                    <a:pt x="3" y="1820"/>
                  </a:lnTo>
                  <a:lnTo>
                    <a:pt x="0" y="1716"/>
                  </a:lnTo>
                  <a:lnTo>
                    <a:pt x="3" y="1612"/>
                  </a:lnTo>
                  <a:lnTo>
                    <a:pt x="12" y="1509"/>
                  </a:lnTo>
                  <a:lnTo>
                    <a:pt x="28" y="1408"/>
                  </a:lnTo>
                  <a:lnTo>
                    <a:pt x="49" y="1309"/>
                  </a:lnTo>
                  <a:lnTo>
                    <a:pt x="76" y="1213"/>
                  </a:lnTo>
                  <a:lnTo>
                    <a:pt x="107" y="1118"/>
                  </a:lnTo>
                  <a:lnTo>
                    <a:pt x="145" y="1026"/>
                  </a:lnTo>
                  <a:lnTo>
                    <a:pt x="187" y="937"/>
                  </a:lnTo>
                  <a:lnTo>
                    <a:pt x="235" y="851"/>
                  </a:lnTo>
                  <a:lnTo>
                    <a:pt x="287" y="768"/>
                  </a:lnTo>
                  <a:lnTo>
                    <a:pt x="343" y="687"/>
                  </a:lnTo>
                  <a:lnTo>
                    <a:pt x="405" y="612"/>
                  </a:lnTo>
                  <a:lnTo>
                    <a:pt x="469" y="538"/>
                  </a:lnTo>
                  <a:lnTo>
                    <a:pt x="538" y="469"/>
                  </a:lnTo>
                  <a:lnTo>
                    <a:pt x="610" y="405"/>
                  </a:lnTo>
                  <a:lnTo>
                    <a:pt x="687" y="343"/>
                  </a:lnTo>
                  <a:lnTo>
                    <a:pt x="768" y="287"/>
                  </a:lnTo>
                  <a:lnTo>
                    <a:pt x="851" y="235"/>
                  </a:lnTo>
                  <a:lnTo>
                    <a:pt x="937" y="187"/>
                  </a:lnTo>
                  <a:lnTo>
                    <a:pt x="1025" y="145"/>
                  </a:lnTo>
                  <a:lnTo>
                    <a:pt x="1118" y="107"/>
                  </a:lnTo>
                  <a:lnTo>
                    <a:pt x="1213" y="76"/>
                  </a:lnTo>
                  <a:lnTo>
                    <a:pt x="1309" y="49"/>
                  </a:lnTo>
                  <a:lnTo>
                    <a:pt x="1408" y="28"/>
                  </a:lnTo>
                  <a:lnTo>
                    <a:pt x="1509" y="12"/>
                  </a:lnTo>
                  <a:lnTo>
                    <a:pt x="1612" y="3"/>
                  </a:lnTo>
                  <a:lnTo>
                    <a:pt x="171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65000"/>
                  </a:schemeClr>
                </a:solidFill>
              </a:endParaRPr>
            </a:p>
          </p:txBody>
        </p:sp>
        <p:sp>
          <p:nvSpPr>
            <p:cNvPr id="17" name="Freeform 15">
              <a:extLst>
                <a:ext uri="{FF2B5EF4-FFF2-40B4-BE49-F238E27FC236}">
                  <a16:creationId xmlns:a16="http://schemas.microsoft.com/office/drawing/2014/main" id="{9DE1E48C-B311-41B1-991A-6A9F6F948D4D}"/>
                </a:ext>
              </a:extLst>
            </p:cNvPr>
            <p:cNvSpPr>
              <a:spLocks/>
            </p:cNvSpPr>
            <p:nvPr/>
          </p:nvSpPr>
          <p:spPr bwMode="auto">
            <a:xfrm>
              <a:off x="2492375" y="3625850"/>
              <a:ext cx="644525" cy="473075"/>
            </a:xfrm>
            <a:custGeom>
              <a:avLst/>
              <a:gdLst>
                <a:gd name="T0" fmla="*/ 1514 w 1626"/>
                <a:gd name="T1" fmla="*/ 0 h 1190"/>
                <a:gd name="T2" fmla="*/ 1536 w 1626"/>
                <a:gd name="T3" fmla="*/ 2 h 1190"/>
                <a:gd name="T4" fmla="*/ 1557 w 1626"/>
                <a:gd name="T5" fmla="*/ 8 h 1190"/>
                <a:gd name="T6" fmla="*/ 1575 w 1626"/>
                <a:gd name="T7" fmla="*/ 19 h 1190"/>
                <a:gd name="T8" fmla="*/ 1593 w 1626"/>
                <a:gd name="T9" fmla="*/ 33 h 1190"/>
                <a:gd name="T10" fmla="*/ 1608 w 1626"/>
                <a:gd name="T11" fmla="*/ 51 h 1190"/>
                <a:gd name="T12" fmla="*/ 1618 w 1626"/>
                <a:gd name="T13" fmla="*/ 71 h 1190"/>
                <a:gd name="T14" fmla="*/ 1624 w 1626"/>
                <a:gd name="T15" fmla="*/ 92 h 1190"/>
                <a:gd name="T16" fmla="*/ 1626 w 1626"/>
                <a:gd name="T17" fmla="*/ 112 h 1190"/>
                <a:gd name="T18" fmla="*/ 1624 w 1626"/>
                <a:gd name="T19" fmla="*/ 134 h 1190"/>
                <a:gd name="T20" fmla="*/ 1618 w 1626"/>
                <a:gd name="T21" fmla="*/ 155 h 1190"/>
                <a:gd name="T22" fmla="*/ 1608 w 1626"/>
                <a:gd name="T23" fmla="*/ 175 h 1190"/>
                <a:gd name="T24" fmla="*/ 1593 w 1626"/>
                <a:gd name="T25" fmla="*/ 193 h 1190"/>
                <a:gd name="T26" fmla="*/ 629 w 1626"/>
                <a:gd name="T27" fmla="*/ 1157 h 1190"/>
                <a:gd name="T28" fmla="*/ 629 w 1626"/>
                <a:gd name="T29" fmla="*/ 1157 h 1190"/>
                <a:gd name="T30" fmla="*/ 611 w 1626"/>
                <a:gd name="T31" fmla="*/ 1171 h 1190"/>
                <a:gd name="T32" fmla="*/ 591 w 1626"/>
                <a:gd name="T33" fmla="*/ 1182 h 1190"/>
                <a:gd name="T34" fmla="*/ 571 w 1626"/>
                <a:gd name="T35" fmla="*/ 1188 h 1190"/>
                <a:gd name="T36" fmla="*/ 550 w 1626"/>
                <a:gd name="T37" fmla="*/ 1190 h 1190"/>
                <a:gd name="T38" fmla="*/ 528 w 1626"/>
                <a:gd name="T39" fmla="*/ 1188 h 1190"/>
                <a:gd name="T40" fmla="*/ 507 w 1626"/>
                <a:gd name="T41" fmla="*/ 1182 h 1190"/>
                <a:gd name="T42" fmla="*/ 487 w 1626"/>
                <a:gd name="T43" fmla="*/ 1171 h 1190"/>
                <a:gd name="T44" fmla="*/ 470 w 1626"/>
                <a:gd name="T45" fmla="*/ 1157 h 1190"/>
                <a:gd name="T46" fmla="*/ 33 w 1626"/>
                <a:gd name="T47" fmla="*/ 720 h 1190"/>
                <a:gd name="T48" fmla="*/ 18 w 1626"/>
                <a:gd name="T49" fmla="*/ 702 h 1190"/>
                <a:gd name="T50" fmla="*/ 8 w 1626"/>
                <a:gd name="T51" fmla="*/ 682 h 1190"/>
                <a:gd name="T52" fmla="*/ 2 w 1626"/>
                <a:gd name="T53" fmla="*/ 662 h 1190"/>
                <a:gd name="T54" fmla="*/ 0 w 1626"/>
                <a:gd name="T55" fmla="*/ 640 h 1190"/>
                <a:gd name="T56" fmla="*/ 2 w 1626"/>
                <a:gd name="T57" fmla="*/ 619 h 1190"/>
                <a:gd name="T58" fmla="*/ 8 w 1626"/>
                <a:gd name="T59" fmla="*/ 598 h 1190"/>
                <a:gd name="T60" fmla="*/ 18 w 1626"/>
                <a:gd name="T61" fmla="*/ 578 h 1190"/>
                <a:gd name="T62" fmla="*/ 33 w 1626"/>
                <a:gd name="T63" fmla="*/ 561 h 1190"/>
                <a:gd name="T64" fmla="*/ 51 w 1626"/>
                <a:gd name="T65" fmla="*/ 546 h 1190"/>
                <a:gd name="T66" fmla="*/ 69 w 1626"/>
                <a:gd name="T67" fmla="*/ 536 h 1190"/>
                <a:gd name="T68" fmla="*/ 90 w 1626"/>
                <a:gd name="T69" fmla="*/ 529 h 1190"/>
                <a:gd name="T70" fmla="*/ 112 w 1626"/>
                <a:gd name="T71" fmla="*/ 527 h 1190"/>
                <a:gd name="T72" fmla="*/ 134 w 1626"/>
                <a:gd name="T73" fmla="*/ 529 h 1190"/>
                <a:gd name="T74" fmla="*/ 155 w 1626"/>
                <a:gd name="T75" fmla="*/ 536 h 1190"/>
                <a:gd name="T76" fmla="*/ 174 w 1626"/>
                <a:gd name="T77" fmla="*/ 546 h 1190"/>
                <a:gd name="T78" fmla="*/ 192 w 1626"/>
                <a:gd name="T79" fmla="*/ 561 h 1190"/>
                <a:gd name="T80" fmla="*/ 550 w 1626"/>
                <a:gd name="T81" fmla="*/ 918 h 1190"/>
                <a:gd name="T82" fmla="*/ 1434 w 1626"/>
                <a:gd name="T83" fmla="*/ 33 h 1190"/>
                <a:gd name="T84" fmla="*/ 1452 w 1626"/>
                <a:gd name="T85" fmla="*/ 19 h 1190"/>
                <a:gd name="T86" fmla="*/ 1471 w 1626"/>
                <a:gd name="T87" fmla="*/ 8 h 1190"/>
                <a:gd name="T88" fmla="*/ 1492 w 1626"/>
                <a:gd name="T89" fmla="*/ 2 h 1190"/>
                <a:gd name="T90" fmla="*/ 1514 w 1626"/>
                <a:gd name="T91" fmla="*/ 0 h 1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1626" h="1190">
                  <a:moveTo>
                    <a:pt x="1514" y="0"/>
                  </a:moveTo>
                  <a:lnTo>
                    <a:pt x="1536" y="2"/>
                  </a:lnTo>
                  <a:lnTo>
                    <a:pt x="1557" y="8"/>
                  </a:lnTo>
                  <a:lnTo>
                    <a:pt x="1575" y="19"/>
                  </a:lnTo>
                  <a:lnTo>
                    <a:pt x="1593" y="33"/>
                  </a:lnTo>
                  <a:lnTo>
                    <a:pt x="1608" y="51"/>
                  </a:lnTo>
                  <a:lnTo>
                    <a:pt x="1618" y="71"/>
                  </a:lnTo>
                  <a:lnTo>
                    <a:pt x="1624" y="92"/>
                  </a:lnTo>
                  <a:lnTo>
                    <a:pt x="1626" y="112"/>
                  </a:lnTo>
                  <a:lnTo>
                    <a:pt x="1624" y="134"/>
                  </a:lnTo>
                  <a:lnTo>
                    <a:pt x="1618" y="155"/>
                  </a:lnTo>
                  <a:lnTo>
                    <a:pt x="1608" y="175"/>
                  </a:lnTo>
                  <a:lnTo>
                    <a:pt x="1593" y="193"/>
                  </a:lnTo>
                  <a:lnTo>
                    <a:pt x="629" y="1157"/>
                  </a:lnTo>
                  <a:lnTo>
                    <a:pt x="629" y="1157"/>
                  </a:lnTo>
                  <a:lnTo>
                    <a:pt x="611" y="1171"/>
                  </a:lnTo>
                  <a:lnTo>
                    <a:pt x="591" y="1182"/>
                  </a:lnTo>
                  <a:lnTo>
                    <a:pt x="571" y="1188"/>
                  </a:lnTo>
                  <a:lnTo>
                    <a:pt x="550" y="1190"/>
                  </a:lnTo>
                  <a:lnTo>
                    <a:pt x="528" y="1188"/>
                  </a:lnTo>
                  <a:lnTo>
                    <a:pt x="507" y="1182"/>
                  </a:lnTo>
                  <a:lnTo>
                    <a:pt x="487" y="1171"/>
                  </a:lnTo>
                  <a:lnTo>
                    <a:pt x="470" y="1157"/>
                  </a:lnTo>
                  <a:lnTo>
                    <a:pt x="33" y="720"/>
                  </a:lnTo>
                  <a:lnTo>
                    <a:pt x="18" y="702"/>
                  </a:lnTo>
                  <a:lnTo>
                    <a:pt x="8" y="682"/>
                  </a:lnTo>
                  <a:lnTo>
                    <a:pt x="2" y="662"/>
                  </a:lnTo>
                  <a:lnTo>
                    <a:pt x="0" y="640"/>
                  </a:lnTo>
                  <a:lnTo>
                    <a:pt x="2" y="619"/>
                  </a:lnTo>
                  <a:lnTo>
                    <a:pt x="8" y="598"/>
                  </a:lnTo>
                  <a:lnTo>
                    <a:pt x="18" y="578"/>
                  </a:lnTo>
                  <a:lnTo>
                    <a:pt x="33" y="561"/>
                  </a:lnTo>
                  <a:lnTo>
                    <a:pt x="51" y="546"/>
                  </a:lnTo>
                  <a:lnTo>
                    <a:pt x="69" y="536"/>
                  </a:lnTo>
                  <a:lnTo>
                    <a:pt x="90" y="529"/>
                  </a:lnTo>
                  <a:lnTo>
                    <a:pt x="112" y="527"/>
                  </a:lnTo>
                  <a:lnTo>
                    <a:pt x="134" y="529"/>
                  </a:lnTo>
                  <a:lnTo>
                    <a:pt x="155" y="536"/>
                  </a:lnTo>
                  <a:lnTo>
                    <a:pt x="174" y="546"/>
                  </a:lnTo>
                  <a:lnTo>
                    <a:pt x="192" y="561"/>
                  </a:lnTo>
                  <a:lnTo>
                    <a:pt x="550" y="918"/>
                  </a:lnTo>
                  <a:lnTo>
                    <a:pt x="1434" y="33"/>
                  </a:lnTo>
                  <a:lnTo>
                    <a:pt x="1452" y="19"/>
                  </a:lnTo>
                  <a:lnTo>
                    <a:pt x="1471" y="8"/>
                  </a:lnTo>
                  <a:lnTo>
                    <a:pt x="1492" y="2"/>
                  </a:lnTo>
                  <a:lnTo>
                    <a:pt x="151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65000"/>
                  </a:schemeClr>
                </a:solidFill>
              </a:endParaRPr>
            </a:p>
          </p:txBody>
        </p:sp>
      </p:grpSp>
      <p:sp>
        <p:nvSpPr>
          <p:cNvPr id="18" name="Inhaltsplatzhalter 4">
            <a:extLst>
              <a:ext uri="{FF2B5EF4-FFF2-40B4-BE49-F238E27FC236}">
                <a16:creationId xmlns:a16="http://schemas.microsoft.com/office/drawing/2014/main" id="{911341F2-6393-4BA3-97A2-B5E6878C22BE}"/>
              </a:ext>
            </a:extLst>
          </p:cNvPr>
          <p:cNvSpPr txBox="1">
            <a:spLocks/>
          </p:cNvSpPr>
          <p:nvPr/>
        </p:nvSpPr>
        <p:spPr>
          <a:xfrm>
            <a:off x="1119408" y="2928732"/>
            <a:ext cx="3833592" cy="680186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 marL="272967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§"/>
              <a:defRPr sz="23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1pPr>
            <a:lvl2pPr marL="807798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20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2pPr>
            <a:lvl3pPr marL="1080764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9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3pPr>
            <a:lvl4pPr marL="1436256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4pPr>
            <a:lvl5pPr marL="1793335" indent="-179335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5pPr>
            <a:lvl6pPr marL="2513847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0910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7972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034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30000"/>
              </a:lnSpc>
              <a:buNone/>
            </a:pPr>
            <a:r>
              <a:rPr lang="en-US" sz="1400" b="1" dirty="0" err="1">
                <a:solidFill>
                  <a:schemeClr val="accent3"/>
                </a:solidFill>
                <a:latin typeface="+mj-lt"/>
              </a:rPr>
              <a:t>Dijital</a:t>
            </a:r>
            <a:r>
              <a:rPr lang="en-US" sz="1400" b="1" dirty="0">
                <a:solidFill>
                  <a:schemeClr val="accent3"/>
                </a:solidFill>
                <a:latin typeface="+mj-lt"/>
              </a:rPr>
              <a:t> </a:t>
            </a:r>
            <a:r>
              <a:rPr lang="en-US" sz="1400" b="1" dirty="0" err="1">
                <a:solidFill>
                  <a:schemeClr val="accent3"/>
                </a:solidFill>
                <a:latin typeface="+mj-lt"/>
              </a:rPr>
              <a:t>Beceriler</a:t>
            </a:r>
            <a:r>
              <a:rPr lang="en-US" sz="1400" b="1" dirty="0">
                <a:solidFill>
                  <a:schemeClr val="accent3"/>
                </a:solidFill>
                <a:latin typeface="+mj-lt"/>
              </a:rPr>
              <a:t> - </a:t>
            </a:r>
            <a:r>
              <a:rPr lang="en-US" sz="1400" b="1" dirty="0" err="1">
                <a:solidFill>
                  <a:schemeClr val="accent3"/>
                </a:solidFill>
                <a:latin typeface="+mj-lt"/>
              </a:rPr>
              <a:t>Dijital</a:t>
            </a:r>
            <a:r>
              <a:rPr lang="en-US" sz="1400" b="1" dirty="0">
                <a:solidFill>
                  <a:schemeClr val="accent3"/>
                </a:solidFill>
                <a:latin typeface="+mj-lt"/>
              </a:rPr>
              <a:t> </a:t>
            </a:r>
            <a:r>
              <a:rPr lang="en-US" sz="1400" b="1" dirty="0" err="1">
                <a:solidFill>
                  <a:schemeClr val="accent3"/>
                </a:solidFill>
                <a:latin typeface="+mj-lt"/>
              </a:rPr>
              <a:t>Tasarım</a:t>
            </a:r>
            <a:br>
              <a:rPr lang="en-US" sz="1400" b="1" dirty="0">
                <a:solidFill>
                  <a:schemeClr val="bg1">
                    <a:lumMod val="65000"/>
                  </a:schemeClr>
                </a:solidFill>
                <a:latin typeface="+mj-lt"/>
              </a:rPr>
            </a:br>
            <a:r>
              <a:rPr lang="en-US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Üç</a:t>
            </a:r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 </a:t>
            </a:r>
            <a:r>
              <a:rPr lang="en-US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boyutlu</a:t>
            </a:r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 </a:t>
            </a:r>
            <a:r>
              <a:rPr lang="en-US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tasarım</a:t>
            </a:r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 </a:t>
            </a:r>
            <a:r>
              <a:rPr lang="en-US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yapma</a:t>
            </a:r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, web </a:t>
            </a:r>
            <a:r>
              <a:rPr lang="en-US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sitesi</a:t>
            </a:r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 </a:t>
            </a:r>
            <a:r>
              <a:rPr lang="en-US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oluşturma</a:t>
            </a:r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 </a:t>
            </a:r>
            <a:r>
              <a:rPr lang="en-US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ve</a:t>
            </a:r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 </a:t>
            </a:r>
            <a:r>
              <a:rPr lang="en-US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yönetme</a:t>
            </a:r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, </a:t>
            </a:r>
            <a:r>
              <a:rPr lang="en-US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animasyon</a:t>
            </a:r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 </a:t>
            </a:r>
            <a:r>
              <a:rPr lang="en-US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hazırlama</a:t>
            </a:r>
            <a:r>
              <a:rPr lang="tr-TR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.</a:t>
            </a:r>
            <a:endParaRPr lang="en-US" sz="105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</a:endParaRPr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CA1F2812-3A75-4EA2-8FBB-2F68FAC12F6C}"/>
              </a:ext>
            </a:extLst>
          </p:cNvPr>
          <p:cNvGrpSpPr/>
          <p:nvPr/>
        </p:nvGrpSpPr>
        <p:grpSpPr>
          <a:xfrm>
            <a:off x="388620" y="3033095"/>
            <a:ext cx="474222" cy="474222"/>
            <a:chOff x="2133600" y="3181350"/>
            <a:chExt cx="1362075" cy="1362075"/>
          </a:xfrm>
          <a:solidFill>
            <a:schemeClr val="accent3"/>
          </a:solidFill>
        </p:grpSpPr>
        <p:sp>
          <p:nvSpPr>
            <p:cNvPr id="20" name="Freeform 14">
              <a:extLst>
                <a:ext uri="{FF2B5EF4-FFF2-40B4-BE49-F238E27FC236}">
                  <a16:creationId xmlns:a16="http://schemas.microsoft.com/office/drawing/2014/main" id="{E2346223-84A2-4B29-987C-F4578210EB6F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133600" y="3181350"/>
              <a:ext cx="1362075" cy="1362075"/>
            </a:xfrm>
            <a:custGeom>
              <a:avLst/>
              <a:gdLst>
                <a:gd name="T0" fmla="*/ 1428 w 3432"/>
                <a:gd name="T1" fmla="*/ 253 h 3432"/>
                <a:gd name="T2" fmla="*/ 1073 w 3432"/>
                <a:gd name="T3" fmla="*/ 371 h 3432"/>
                <a:gd name="T4" fmla="*/ 763 w 3432"/>
                <a:gd name="T5" fmla="*/ 570 h 3432"/>
                <a:gd name="T6" fmla="*/ 513 w 3432"/>
                <a:gd name="T7" fmla="*/ 836 h 3432"/>
                <a:gd name="T8" fmla="*/ 334 w 3432"/>
                <a:gd name="T9" fmla="*/ 1158 h 3432"/>
                <a:gd name="T10" fmla="*/ 237 w 3432"/>
                <a:gd name="T11" fmla="*/ 1522 h 3432"/>
                <a:gd name="T12" fmla="*/ 237 w 3432"/>
                <a:gd name="T13" fmla="*/ 1910 h 3432"/>
                <a:gd name="T14" fmla="*/ 334 w 3432"/>
                <a:gd name="T15" fmla="*/ 2274 h 3432"/>
                <a:gd name="T16" fmla="*/ 513 w 3432"/>
                <a:gd name="T17" fmla="*/ 2596 h 3432"/>
                <a:gd name="T18" fmla="*/ 763 w 3432"/>
                <a:gd name="T19" fmla="*/ 2862 h 3432"/>
                <a:gd name="T20" fmla="*/ 1073 w 3432"/>
                <a:gd name="T21" fmla="*/ 3061 h 3432"/>
                <a:gd name="T22" fmla="*/ 1428 w 3432"/>
                <a:gd name="T23" fmla="*/ 3179 h 3432"/>
                <a:gd name="T24" fmla="*/ 1814 w 3432"/>
                <a:gd name="T25" fmla="*/ 3204 h 3432"/>
                <a:gd name="T26" fmla="*/ 2187 w 3432"/>
                <a:gd name="T27" fmla="*/ 3130 h 3432"/>
                <a:gd name="T28" fmla="*/ 2520 w 3432"/>
                <a:gd name="T29" fmla="*/ 2971 h 3432"/>
                <a:gd name="T30" fmla="*/ 2802 w 3432"/>
                <a:gd name="T31" fmla="*/ 2737 h 3432"/>
                <a:gd name="T32" fmla="*/ 3018 w 3432"/>
                <a:gd name="T33" fmla="*/ 2441 h 3432"/>
                <a:gd name="T34" fmla="*/ 3157 w 3432"/>
                <a:gd name="T35" fmla="*/ 2097 h 3432"/>
                <a:gd name="T36" fmla="*/ 3207 w 3432"/>
                <a:gd name="T37" fmla="*/ 1716 h 3432"/>
                <a:gd name="T38" fmla="*/ 3157 w 3432"/>
                <a:gd name="T39" fmla="*/ 1335 h 3432"/>
                <a:gd name="T40" fmla="*/ 3018 w 3432"/>
                <a:gd name="T41" fmla="*/ 991 h 3432"/>
                <a:gd name="T42" fmla="*/ 2802 w 3432"/>
                <a:gd name="T43" fmla="*/ 695 h 3432"/>
                <a:gd name="T44" fmla="*/ 2520 w 3432"/>
                <a:gd name="T45" fmla="*/ 461 h 3432"/>
                <a:gd name="T46" fmla="*/ 2187 w 3432"/>
                <a:gd name="T47" fmla="*/ 302 h 3432"/>
                <a:gd name="T48" fmla="*/ 1814 w 3432"/>
                <a:gd name="T49" fmla="*/ 228 h 3432"/>
                <a:gd name="T50" fmla="*/ 1923 w 3432"/>
                <a:gd name="T51" fmla="*/ 12 h 3432"/>
                <a:gd name="T52" fmla="*/ 2314 w 3432"/>
                <a:gd name="T53" fmla="*/ 107 h 3432"/>
                <a:gd name="T54" fmla="*/ 2664 w 3432"/>
                <a:gd name="T55" fmla="*/ 287 h 3432"/>
                <a:gd name="T56" fmla="*/ 2963 w 3432"/>
                <a:gd name="T57" fmla="*/ 538 h 3432"/>
                <a:gd name="T58" fmla="*/ 3197 w 3432"/>
                <a:gd name="T59" fmla="*/ 851 h 3432"/>
                <a:gd name="T60" fmla="*/ 3356 w 3432"/>
                <a:gd name="T61" fmla="*/ 1213 h 3432"/>
                <a:gd name="T62" fmla="*/ 3429 w 3432"/>
                <a:gd name="T63" fmla="*/ 1612 h 3432"/>
                <a:gd name="T64" fmla="*/ 3404 w 3432"/>
                <a:gd name="T65" fmla="*/ 2024 h 3432"/>
                <a:gd name="T66" fmla="*/ 3287 w 3432"/>
                <a:gd name="T67" fmla="*/ 2406 h 3432"/>
                <a:gd name="T68" fmla="*/ 3089 w 3432"/>
                <a:gd name="T69" fmla="*/ 2745 h 3432"/>
                <a:gd name="T70" fmla="*/ 2820 w 3432"/>
                <a:gd name="T71" fmla="*/ 3027 h 3432"/>
                <a:gd name="T72" fmla="*/ 2495 w 3432"/>
                <a:gd name="T73" fmla="*/ 3245 h 3432"/>
                <a:gd name="T74" fmla="*/ 2123 w 3432"/>
                <a:gd name="T75" fmla="*/ 3383 h 3432"/>
                <a:gd name="T76" fmla="*/ 1715 w 3432"/>
                <a:gd name="T77" fmla="*/ 3432 h 3432"/>
                <a:gd name="T78" fmla="*/ 1309 w 3432"/>
                <a:gd name="T79" fmla="*/ 3383 h 3432"/>
                <a:gd name="T80" fmla="*/ 937 w 3432"/>
                <a:gd name="T81" fmla="*/ 3245 h 3432"/>
                <a:gd name="T82" fmla="*/ 610 w 3432"/>
                <a:gd name="T83" fmla="*/ 3027 h 3432"/>
                <a:gd name="T84" fmla="*/ 343 w 3432"/>
                <a:gd name="T85" fmla="*/ 2745 h 3432"/>
                <a:gd name="T86" fmla="*/ 145 w 3432"/>
                <a:gd name="T87" fmla="*/ 2406 h 3432"/>
                <a:gd name="T88" fmla="*/ 28 w 3432"/>
                <a:gd name="T89" fmla="*/ 2024 h 3432"/>
                <a:gd name="T90" fmla="*/ 3 w 3432"/>
                <a:gd name="T91" fmla="*/ 1612 h 3432"/>
                <a:gd name="T92" fmla="*/ 76 w 3432"/>
                <a:gd name="T93" fmla="*/ 1213 h 3432"/>
                <a:gd name="T94" fmla="*/ 235 w 3432"/>
                <a:gd name="T95" fmla="*/ 851 h 3432"/>
                <a:gd name="T96" fmla="*/ 469 w 3432"/>
                <a:gd name="T97" fmla="*/ 538 h 3432"/>
                <a:gd name="T98" fmla="*/ 768 w 3432"/>
                <a:gd name="T99" fmla="*/ 287 h 3432"/>
                <a:gd name="T100" fmla="*/ 1118 w 3432"/>
                <a:gd name="T101" fmla="*/ 107 h 3432"/>
                <a:gd name="T102" fmla="*/ 1509 w 3432"/>
                <a:gd name="T103" fmla="*/ 12 h 34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3432" h="3432">
                  <a:moveTo>
                    <a:pt x="1715" y="225"/>
                  </a:moveTo>
                  <a:lnTo>
                    <a:pt x="1618" y="228"/>
                  </a:lnTo>
                  <a:lnTo>
                    <a:pt x="1522" y="237"/>
                  </a:lnTo>
                  <a:lnTo>
                    <a:pt x="1428" y="253"/>
                  </a:lnTo>
                  <a:lnTo>
                    <a:pt x="1335" y="275"/>
                  </a:lnTo>
                  <a:lnTo>
                    <a:pt x="1245" y="302"/>
                  </a:lnTo>
                  <a:lnTo>
                    <a:pt x="1158" y="334"/>
                  </a:lnTo>
                  <a:lnTo>
                    <a:pt x="1073" y="371"/>
                  </a:lnTo>
                  <a:lnTo>
                    <a:pt x="991" y="414"/>
                  </a:lnTo>
                  <a:lnTo>
                    <a:pt x="912" y="461"/>
                  </a:lnTo>
                  <a:lnTo>
                    <a:pt x="836" y="513"/>
                  </a:lnTo>
                  <a:lnTo>
                    <a:pt x="763" y="570"/>
                  </a:lnTo>
                  <a:lnTo>
                    <a:pt x="695" y="630"/>
                  </a:lnTo>
                  <a:lnTo>
                    <a:pt x="630" y="695"/>
                  </a:lnTo>
                  <a:lnTo>
                    <a:pt x="570" y="763"/>
                  </a:lnTo>
                  <a:lnTo>
                    <a:pt x="513" y="836"/>
                  </a:lnTo>
                  <a:lnTo>
                    <a:pt x="461" y="912"/>
                  </a:lnTo>
                  <a:lnTo>
                    <a:pt x="414" y="991"/>
                  </a:lnTo>
                  <a:lnTo>
                    <a:pt x="371" y="1073"/>
                  </a:lnTo>
                  <a:lnTo>
                    <a:pt x="334" y="1158"/>
                  </a:lnTo>
                  <a:lnTo>
                    <a:pt x="302" y="1245"/>
                  </a:lnTo>
                  <a:lnTo>
                    <a:pt x="275" y="1335"/>
                  </a:lnTo>
                  <a:lnTo>
                    <a:pt x="253" y="1428"/>
                  </a:lnTo>
                  <a:lnTo>
                    <a:pt x="237" y="1522"/>
                  </a:lnTo>
                  <a:lnTo>
                    <a:pt x="228" y="1618"/>
                  </a:lnTo>
                  <a:lnTo>
                    <a:pt x="225" y="1716"/>
                  </a:lnTo>
                  <a:lnTo>
                    <a:pt x="228" y="1814"/>
                  </a:lnTo>
                  <a:lnTo>
                    <a:pt x="237" y="1910"/>
                  </a:lnTo>
                  <a:lnTo>
                    <a:pt x="253" y="2004"/>
                  </a:lnTo>
                  <a:lnTo>
                    <a:pt x="275" y="2097"/>
                  </a:lnTo>
                  <a:lnTo>
                    <a:pt x="302" y="2187"/>
                  </a:lnTo>
                  <a:lnTo>
                    <a:pt x="334" y="2274"/>
                  </a:lnTo>
                  <a:lnTo>
                    <a:pt x="371" y="2359"/>
                  </a:lnTo>
                  <a:lnTo>
                    <a:pt x="414" y="2441"/>
                  </a:lnTo>
                  <a:lnTo>
                    <a:pt x="461" y="2520"/>
                  </a:lnTo>
                  <a:lnTo>
                    <a:pt x="513" y="2596"/>
                  </a:lnTo>
                  <a:lnTo>
                    <a:pt x="570" y="2669"/>
                  </a:lnTo>
                  <a:lnTo>
                    <a:pt x="630" y="2737"/>
                  </a:lnTo>
                  <a:lnTo>
                    <a:pt x="695" y="2802"/>
                  </a:lnTo>
                  <a:lnTo>
                    <a:pt x="763" y="2862"/>
                  </a:lnTo>
                  <a:lnTo>
                    <a:pt x="836" y="2919"/>
                  </a:lnTo>
                  <a:lnTo>
                    <a:pt x="912" y="2971"/>
                  </a:lnTo>
                  <a:lnTo>
                    <a:pt x="991" y="3018"/>
                  </a:lnTo>
                  <a:lnTo>
                    <a:pt x="1073" y="3061"/>
                  </a:lnTo>
                  <a:lnTo>
                    <a:pt x="1158" y="3098"/>
                  </a:lnTo>
                  <a:lnTo>
                    <a:pt x="1245" y="3130"/>
                  </a:lnTo>
                  <a:lnTo>
                    <a:pt x="1335" y="3157"/>
                  </a:lnTo>
                  <a:lnTo>
                    <a:pt x="1428" y="3179"/>
                  </a:lnTo>
                  <a:lnTo>
                    <a:pt x="1522" y="3195"/>
                  </a:lnTo>
                  <a:lnTo>
                    <a:pt x="1618" y="3204"/>
                  </a:lnTo>
                  <a:lnTo>
                    <a:pt x="1715" y="3207"/>
                  </a:lnTo>
                  <a:lnTo>
                    <a:pt x="1814" y="3204"/>
                  </a:lnTo>
                  <a:lnTo>
                    <a:pt x="1910" y="3195"/>
                  </a:lnTo>
                  <a:lnTo>
                    <a:pt x="2004" y="3179"/>
                  </a:lnTo>
                  <a:lnTo>
                    <a:pt x="2097" y="3157"/>
                  </a:lnTo>
                  <a:lnTo>
                    <a:pt x="2187" y="3130"/>
                  </a:lnTo>
                  <a:lnTo>
                    <a:pt x="2274" y="3098"/>
                  </a:lnTo>
                  <a:lnTo>
                    <a:pt x="2359" y="3061"/>
                  </a:lnTo>
                  <a:lnTo>
                    <a:pt x="2441" y="3018"/>
                  </a:lnTo>
                  <a:lnTo>
                    <a:pt x="2520" y="2971"/>
                  </a:lnTo>
                  <a:lnTo>
                    <a:pt x="2596" y="2919"/>
                  </a:lnTo>
                  <a:lnTo>
                    <a:pt x="2669" y="2862"/>
                  </a:lnTo>
                  <a:lnTo>
                    <a:pt x="2737" y="2802"/>
                  </a:lnTo>
                  <a:lnTo>
                    <a:pt x="2802" y="2737"/>
                  </a:lnTo>
                  <a:lnTo>
                    <a:pt x="2862" y="2669"/>
                  </a:lnTo>
                  <a:lnTo>
                    <a:pt x="2919" y="2596"/>
                  </a:lnTo>
                  <a:lnTo>
                    <a:pt x="2971" y="2520"/>
                  </a:lnTo>
                  <a:lnTo>
                    <a:pt x="3018" y="2441"/>
                  </a:lnTo>
                  <a:lnTo>
                    <a:pt x="3061" y="2359"/>
                  </a:lnTo>
                  <a:lnTo>
                    <a:pt x="3098" y="2274"/>
                  </a:lnTo>
                  <a:lnTo>
                    <a:pt x="3130" y="2187"/>
                  </a:lnTo>
                  <a:lnTo>
                    <a:pt x="3157" y="2097"/>
                  </a:lnTo>
                  <a:lnTo>
                    <a:pt x="3179" y="2004"/>
                  </a:lnTo>
                  <a:lnTo>
                    <a:pt x="3195" y="1910"/>
                  </a:lnTo>
                  <a:lnTo>
                    <a:pt x="3204" y="1814"/>
                  </a:lnTo>
                  <a:lnTo>
                    <a:pt x="3207" y="1716"/>
                  </a:lnTo>
                  <a:lnTo>
                    <a:pt x="3204" y="1618"/>
                  </a:lnTo>
                  <a:lnTo>
                    <a:pt x="3195" y="1522"/>
                  </a:lnTo>
                  <a:lnTo>
                    <a:pt x="3179" y="1428"/>
                  </a:lnTo>
                  <a:lnTo>
                    <a:pt x="3157" y="1335"/>
                  </a:lnTo>
                  <a:lnTo>
                    <a:pt x="3130" y="1245"/>
                  </a:lnTo>
                  <a:lnTo>
                    <a:pt x="3098" y="1158"/>
                  </a:lnTo>
                  <a:lnTo>
                    <a:pt x="3061" y="1073"/>
                  </a:lnTo>
                  <a:lnTo>
                    <a:pt x="3018" y="991"/>
                  </a:lnTo>
                  <a:lnTo>
                    <a:pt x="2971" y="912"/>
                  </a:lnTo>
                  <a:lnTo>
                    <a:pt x="2919" y="836"/>
                  </a:lnTo>
                  <a:lnTo>
                    <a:pt x="2862" y="763"/>
                  </a:lnTo>
                  <a:lnTo>
                    <a:pt x="2802" y="695"/>
                  </a:lnTo>
                  <a:lnTo>
                    <a:pt x="2737" y="630"/>
                  </a:lnTo>
                  <a:lnTo>
                    <a:pt x="2669" y="570"/>
                  </a:lnTo>
                  <a:lnTo>
                    <a:pt x="2596" y="513"/>
                  </a:lnTo>
                  <a:lnTo>
                    <a:pt x="2520" y="461"/>
                  </a:lnTo>
                  <a:lnTo>
                    <a:pt x="2441" y="414"/>
                  </a:lnTo>
                  <a:lnTo>
                    <a:pt x="2359" y="371"/>
                  </a:lnTo>
                  <a:lnTo>
                    <a:pt x="2274" y="334"/>
                  </a:lnTo>
                  <a:lnTo>
                    <a:pt x="2187" y="302"/>
                  </a:lnTo>
                  <a:lnTo>
                    <a:pt x="2097" y="275"/>
                  </a:lnTo>
                  <a:lnTo>
                    <a:pt x="2004" y="253"/>
                  </a:lnTo>
                  <a:lnTo>
                    <a:pt x="1910" y="237"/>
                  </a:lnTo>
                  <a:lnTo>
                    <a:pt x="1814" y="228"/>
                  </a:lnTo>
                  <a:lnTo>
                    <a:pt x="1715" y="225"/>
                  </a:lnTo>
                  <a:close/>
                  <a:moveTo>
                    <a:pt x="1715" y="0"/>
                  </a:moveTo>
                  <a:lnTo>
                    <a:pt x="1820" y="3"/>
                  </a:lnTo>
                  <a:lnTo>
                    <a:pt x="1923" y="12"/>
                  </a:lnTo>
                  <a:lnTo>
                    <a:pt x="2024" y="28"/>
                  </a:lnTo>
                  <a:lnTo>
                    <a:pt x="2123" y="49"/>
                  </a:lnTo>
                  <a:lnTo>
                    <a:pt x="2219" y="76"/>
                  </a:lnTo>
                  <a:lnTo>
                    <a:pt x="2314" y="107"/>
                  </a:lnTo>
                  <a:lnTo>
                    <a:pt x="2406" y="145"/>
                  </a:lnTo>
                  <a:lnTo>
                    <a:pt x="2495" y="187"/>
                  </a:lnTo>
                  <a:lnTo>
                    <a:pt x="2581" y="235"/>
                  </a:lnTo>
                  <a:lnTo>
                    <a:pt x="2664" y="287"/>
                  </a:lnTo>
                  <a:lnTo>
                    <a:pt x="2745" y="343"/>
                  </a:lnTo>
                  <a:lnTo>
                    <a:pt x="2820" y="405"/>
                  </a:lnTo>
                  <a:lnTo>
                    <a:pt x="2894" y="469"/>
                  </a:lnTo>
                  <a:lnTo>
                    <a:pt x="2963" y="538"/>
                  </a:lnTo>
                  <a:lnTo>
                    <a:pt x="3027" y="612"/>
                  </a:lnTo>
                  <a:lnTo>
                    <a:pt x="3089" y="687"/>
                  </a:lnTo>
                  <a:lnTo>
                    <a:pt x="3145" y="768"/>
                  </a:lnTo>
                  <a:lnTo>
                    <a:pt x="3197" y="851"/>
                  </a:lnTo>
                  <a:lnTo>
                    <a:pt x="3245" y="937"/>
                  </a:lnTo>
                  <a:lnTo>
                    <a:pt x="3287" y="1026"/>
                  </a:lnTo>
                  <a:lnTo>
                    <a:pt x="3325" y="1118"/>
                  </a:lnTo>
                  <a:lnTo>
                    <a:pt x="3356" y="1213"/>
                  </a:lnTo>
                  <a:lnTo>
                    <a:pt x="3383" y="1309"/>
                  </a:lnTo>
                  <a:lnTo>
                    <a:pt x="3404" y="1408"/>
                  </a:lnTo>
                  <a:lnTo>
                    <a:pt x="3420" y="1509"/>
                  </a:lnTo>
                  <a:lnTo>
                    <a:pt x="3429" y="1612"/>
                  </a:lnTo>
                  <a:lnTo>
                    <a:pt x="3432" y="1716"/>
                  </a:lnTo>
                  <a:lnTo>
                    <a:pt x="3429" y="1820"/>
                  </a:lnTo>
                  <a:lnTo>
                    <a:pt x="3420" y="1923"/>
                  </a:lnTo>
                  <a:lnTo>
                    <a:pt x="3404" y="2024"/>
                  </a:lnTo>
                  <a:lnTo>
                    <a:pt x="3383" y="2123"/>
                  </a:lnTo>
                  <a:lnTo>
                    <a:pt x="3356" y="2219"/>
                  </a:lnTo>
                  <a:lnTo>
                    <a:pt x="3325" y="2314"/>
                  </a:lnTo>
                  <a:lnTo>
                    <a:pt x="3287" y="2406"/>
                  </a:lnTo>
                  <a:lnTo>
                    <a:pt x="3245" y="2495"/>
                  </a:lnTo>
                  <a:lnTo>
                    <a:pt x="3197" y="2581"/>
                  </a:lnTo>
                  <a:lnTo>
                    <a:pt x="3145" y="2664"/>
                  </a:lnTo>
                  <a:lnTo>
                    <a:pt x="3089" y="2745"/>
                  </a:lnTo>
                  <a:lnTo>
                    <a:pt x="3027" y="2820"/>
                  </a:lnTo>
                  <a:lnTo>
                    <a:pt x="2963" y="2894"/>
                  </a:lnTo>
                  <a:lnTo>
                    <a:pt x="2894" y="2963"/>
                  </a:lnTo>
                  <a:lnTo>
                    <a:pt x="2820" y="3027"/>
                  </a:lnTo>
                  <a:lnTo>
                    <a:pt x="2745" y="3089"/>
                  </a:lnTo>
                  <a:lnTo>
                    <a:pt x="2664" y="3145"/>
                  </a:lnTo>
                  <a:lnTo>
                    <a:pt x="2581" y="3197"/>
                  </a:lnTo>
                  <a:lnTo>
                    <a:pt x="2495" y="3245"/>
                  </a:lnTo>
                  <a:lnTo>
                    <a:pt x="2406" y="3287"/>
                  </a:lnTo>
                  <a:lnTo>
                    <a:pt x="2314" y="3325"/>
                  </a:lnTo>
                  <a:lnTo>
                    <a:pt x="2219" y="3356"/>
                  </a:lnTo>
                  <a:lnTo>
                    <a:pt x="2123" y="3383"/>
                  </a:lnTo>
                  <a:lnTo>
                    <a:pt x="2024" y="3404"/>
                  </a:lnTo>
                  <a:lnTo>
                    <a:pt x="1923" y="3420"/>
                  </a:lnTo>
                  <a:lnTo>
                    <a:pt x="1820" y="3429"/>
                  </a:lnTo>
                  <a:lnTo>
                    <a:pt x="1715" y="3432"/>
                  </a:lnTo>
                  <a:lnTo>
                    <a:pt x="1612" y="3429"/>
                  </a:lnTo>
                  <a:lnTo>
                    <a:pt x="1509" y="3420"/>
                  </a:lnTo>
                  <a:lnTo>
                    <a:pt x="1408" y="3404"/>
                  </a:lnTo>
                  <a:lnTo>
                    <a:pt x="1309" y="3383"/>
                  </a:lnTo>
                  <a:lnTo>
                    <a:pt x="1213" y="3356"/>
                  </a:lnTo>
                  <a:lnTo>
                    <a:pt x="1118" y="3325"/>
                  </a:lnTo>
                  <a:lnTo>
                    <a:pt x="1025" y="3287"/>
                  </a:lnTo>
                  <a:lnTo>
                    <a:pt x="937" y="3245"/>
                  </a:lnTo>
                  <a:lnTo>
                    <a:pt x="851" y="3197"/>
                  </a:lnTo>
                  <a:lnTo>
                    <a:pt x="768" y="3145"/>
                  </a:lnTo>
                  <a:lnTo>
                    <a:pt x="687" y="3089"/>
                  </a:lnTo>
                  <a:lnTo>
                    <a:pt x="610" y="3027"/>
                  </a:lnTo>
                  <a:lnTo>
                    <a:pt x="538" y="2963"/>
                  </a:lnTo>
                  <a:lnTo>
                    <a:pt x="469" y="2894"/>
                  </a:lnTo>
                  <a:lnTo>
                    <a:pt x="405" y="2820"/>
                  </a:lnTo>
                  <a:lnTo>
                    <a:pt x="343" y="2745"/>
                  </a:lnTo>
                  <a:lnTo>
                    <a:pt x="287" y="2664"/>
                  </a:lnTo>
                  <a:lnTo>
                    <a:pt x="235" y="2581"/>
                  </a:lnTo>
                  <a:lnTo>
                    <a:pt x="187" y="2495"/>
                  </a:lnTo>
                  <a:lnTo>
                    <a:pt x="145" y="2406"/>
                  </a:lnTo>
                  <a:lnTo>
                    <a:pt x="107" y="2314"/>
                  </a:lnTo>
                  <a:lnTo>
                    <a:pt x="76" y="2219"/>
                  </a:lnTo>
                  <a:lnTo>
                    <a:pt x="49" y="2123"/>
                  </a:lnTo>
                  <a:lnTo>
                    <a:pt x="28" y="2024"/>
                  </a:lnTo>
                  <a:lnTo>
                    <a:pt x="12" y="1923"/>
                  </a:lnTo>
                  <a:lnTo>
                    <a:pt x="3" y="1820"/>
                  </a:lnTo>
                  <a:lnTo>
                    <a:pt x="0" y="1716"/>
                  </a:lnTo>
                  <a:lnTo>
                    <a:pt x="3" y="1612"/>
                  </a:lnTo>
                  <a:lnTo>
                    <a:pt x="12" y="1509"/>
                  </a:lnTo>
                  <a:lnTo>
                    <a:pt x="28" y="1408"/>
                  </a:lnTo>
                  <a:lnTo>
                    <a:pt x="49" y="1309"/>
                  </a:lnTo>
                  <a:lnTo>
                    <a:pt x="76" y="1213"/>
                  </a:lnTo>
                  <a:lnTo>
                    <a:pt x="107" y="1118"/>
                  </a:lnTo>
                  <a:lnTo>
                    <a:pt x="145" y="1026"/>
                  </a:lnTo>
                  <a:lnTo>
                    <a:pt x="187" y="937"/>
                  </a:lnTo>
                  <a:lnTo>
                    <a:pt x="235" y="851"/>
                  </a:lnTo>
                  <a:lnTo>
                    <a:pt x="287" y="768"/>
                  </a:lnTo>
                  <a:lnTo>
                    <a:pt x="343" y="687"/>
                  </a:lnTo>
                  <a:lnTo>
                    <a:pt x="405" y="612"/>
                  </a:lnTo>
                  <a:lnTo>
                    <a:pt x="469" y="538"/>
                  </a:lnTo>
                  <a:lnTo>
                    <a:pt x="538" y="469"/>
                  </a:lnTo>
                  <a:lnTo>
                    <a:pt x="610" y="405"/>
                  </a:lnTo>
                  <a:lnTo>
                    <a:pt x="687" y="343"/>
                  </a:lnTo>
                  <a:lnTo>
                    <a:pt x="768" y="287"/>
                  </a:lnTo>
                  <a:lnTo>
                    <a:pt x="851" y="235"/>
                  </a:lnTo>
                  <a:lnTo>
                    <a:pt x="937" y="187"/>
                  </a:lnTo>
                  <a:lnTo>
                    <a:pt x="1025" y="145"/>
                  </a:lnTo>
                  <a:lnTo>
                    <a:pt x="1118" y="107"/>
                  </a:lnTo>
                  <a:lnTo>
                    <a:pt x="1213" y="76"/>
                  </a:lnTo>
                  <a:lnTo>
                    <a:pt x="1309" y="49"/>
                  </a:lnTo>
                  <a:lnTo>
                    <a:pt x="1408" y="28"/>
                  </a:lnTo>
                  <a:lnTo>
                    <a:pt x="1509" y="12"/>
                  </a:lnTo>
                  <a:lnTo>
                    <a:pt x="1612" y="3"/>
                  </a:lnTo>
                  <a:lnTo>
                    <a:pt x="171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65000"/>
                  </a:schemeClr>
                </a:solidFill>
              </a:endParaRPr>
            </a:p>
          </p:txBody>
        </p:sp>
        <p:sp>
          <p:nvSpPr>
            <p:cNvPr id="21" name="Freeform 15">
              <a:extLst>
                <a:ext uri="{FF2B5EF4-FFF2-40B4-BE49-F238E27FC236}">
                  <a16:creationId xmlns:a16="http://schemas.microsoft.com/office/drawing/2014/main" id="{784BC16C-F0BC-4806-84E8-6D6EE5BECE36}"/>
                </a:ext>
              </a:extLst>
            </p:cNvPr>
            <p:cNvSpPr>
              <a:spLocks/>
            </p:cNvSpPr>
            <p:nvPr/>
          </p:nvSpPr>
          <p:spPr bwMode="auto">
            <a:xfrm>
              <a:off x="2492375" y="3625850"/>
              <a:ext cx="644525" cy="473075"/>
            </a:xfrm>
            <a:custGeom>
              <a:avLst/>
              <a:gdLst>
                <a:gd name="T0" fmla="*/ 1514 w 1626"/>
                <a:gd name="T1" fmla="*/ 0 h 1190"/>
                <a:gd name="T2" fmla="*/ 1536 w 1626"/>
                <a:gd name="T3" fmla="*/ 2 h 1190"/>
                <a:gd name="T4" fmla="*/ 1557 w 1626"/>
                <a:gd name="T5" fmla="*/ 8 h 1190"/>
                <a:gd name="T6" fmla="*/ 1575 w 1626"/>
                <a:gd name="T7" fmla="*/ 19 h 1190"/>
                <a:gd name="T8" fmla="*/ 1593 w 1626"/>
                <a:gd name="T9" fmla="*/ 33 h 1190"/>
                <a:gd name="T10" fmla="*/ 1608 w 1626"/>
                <a:gd name="T11" fmla="*/ 51 h 1190"/>
                <a:gd name="T12" fmla="*/ 1618 w 1626"/>
                <a:gd name="T13" fmla="*/ 71 h 1190"/>
                <a:gd name="T14" fmla="*/ 1624 w 1626"/>
                <a:gd name="T15" fmla="*/ 92 h 1190"/>
                <a:gd name="T16" fmla="*/ 1626 w 1626"/>
                <a:gd name="T17" fmla="*/ 112 h 1190"/>
                <a:gd name="T18" fmla="*/ 1624 w 1626"/>
                <a:gd name="T19" fmla="*/ 134 h 1190"/>
                <a:gd name="T20" fmla="*/ 1618 w 1626"/>
                <a:gd name="T21" fmla="*/ 155 h 1190"/>
                <a:gd name="T22" fmla="*/ 1608 w 1626"/>
                <a:gd name="T23" fmla="*/ 175 h 1190"/>
                <a:gd name="T24" fmla="*/ 1593 w 1626"/>
                <a:gd name="T25" fmla="*/ 193 h 1190"/>
                <a:gd name="T26" fmla="*/ 629 w 1626"/>
                <a:gd name="T27" fmla="*/ 1157 h 1190"/>
                <a:gd name="T28" fmla="*/ 629 w 1626"/>
                <a:gd name="T29" fmla="*/ 1157 h 1190"/>
                <a:gd name="T30" fmla="*/ 611 w 1626"/>
                <a:gd name="T31" fmla="*/ 1171 h 1190"/>
                <a:gd name="T32" fmla="*/ 591 w 1626"/>
                <a:gd name="T33" fmla="*/ 1182 h 1190"/>
                <a:gd name="T34" fmla="*/ 571 w 1626"/>
                <a:gd name="T35" fmla="*/ 1188 h 1190"/>
                <a:gd name="T36" fmla="*/ 550 w 1626"/>
                <a:gd name="T37" fmla="*/ 1190 h 1190"/>
                <a:gd name="T38" fmla="*/ 528 w 1626"/>
                <a:gd name="T39" fmla="*/ 1188 h 1190"/>
                <a:gd name="T40" fmla="*/ 507 w 1626"/>
                <a:gd name="T41" fmla="*/ 1182 h 1190"/>
                <a:gd name="T42" fmla="*/ 487 w 1626"/>
                <a:gd name="T43" fmla="*/ 1171 h 1190"/>
                <a:gd name="T44" fmla="*/ 470 w 1626"/>
                <a:gd name="T45" fmla="*/ 1157 h 1190"/>
                <a:gd name="T46" fmla="*/ 33 w 1626"/>
                <a:gd name="T47" fmla="*/ 720 h 1190"/>
                <a:gd name="T48" fmla="*/ 18 w 1626"/>
                <a:gd name="T49" fmla="*/ 702 h 1190"/>
                <a:gd name="T50" fmla="*/ 8 w 1626"/>
                <a:gd name="T51" fmla="*/ 682 h 1190"/>
                <a:gd name="T52" fmla="*/ 2 w 1626"/>
                <a:gd name="T53" fmla="*/ 662 h 1190"/>
                <a:gd name="T54" fmla="*/ 0 w 1626"/>
                <a:gd name="T55" fmla="*/ 640 h 1190"/>
                <a:gd name="T56" fmla="*/ 2 w 1626"/>
                <a:gd name="T57" fmla="*/ 619 h 1190"/>
                <a:gd name="T58" fmla="*/ 8 w 1626"/>
                <a:gd name="T59" fmla="*/ 598 h 1190"/>
                <a:gd name="T60" fmla="*/ 18 w 1626"/>
                <a:gd name="T61" fmla="*/ 578 h 1190"/>
                <a:gd name="T62" fmla="*/ 33 w 1626"/>
                <a:gd name="T63" fmla="*/ 561 h 1190"/>
                <a:gd name="T64" fmla="*/ 51 w 1626"/>
                <a:gd name="T65" fmla="*/ 546 h 1190"/>
                <a:gd name="T66" fmla="*/ 69 w 1626"/>
                <a:gd name="T67" fmla="*/ 536 h 1190"/>
                <a:gd name="T68" fmla="*/ 90 w 1626"/>
                <a:gd name="T69" fmla="*/ 529 h 1190"/>
                <a:gd name="T70" fmla="*/ 112 w 1626"/>
                <a:gd name="T71" fmla="*/ 527 h 1190"/>
                <a:gd name="T72" fmla="*/ 134 w 1626"/>
                <a:gd name="T73" fmla="*/ 529 h 1190"/>
                <a:gd name="T74" fmla="*/ 155 w 1626"/>
                <a:gd name="T75" fmla="*/ 536 h 1190"/>
                <a:gd name="T76" fmla="*/ 174 w 1626"/>
                <a:gd name="T77" fmla="*/ 546 h 1190"/>
                <a:gd name="T78" fmla="*/ 192 w 1626"/>
                <a:gd name="T79" fmla="*/ 561 h 1190"/>
                <a:gd name="T80" fmla="*/ 550 w 1626"/>
                <a:gd name="T81" fmla="*/ 918 h 1190"/>
                <a:gd name="T82" fmla="*/ 1434 w 1626"/>
                <a:gd name="T83" fmla="*/ 33 h 1190"/>
                <a:gd name="T84" fmla="*/ 1452 w 1626"/>
                <a:gd name="T85" fmla="*/ 19 h 1190"/>
                <a:gd name="T86" fmla="*/ 1471 w 1626"/>
                <a:gd name="T87" fmla="*/ 8 h 1190"/>
                <a:gd name="T88" fmla="*/ 1492 w 1626"/>
                <a:gd name="T89" fmla="*/ 2 h 1190"/>
                <a:gd name="T90" fmla="*/ 1514 w 1626"/>
                <a:gd name="T91" fmla="*/ 0 h 1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1626" h="1190">
                  <a:moveTo>
                    <a:pt x="1514" y="0"/>
                  </a:moveTo>
                  <a:lnTo>
                    <a:pt x="1536" y="2"/>
                  </a:lnTo>
                  <a:lnTo>
                    <a:pt x="1557" y="8"/>
                  </a:lnTo>
                  <a:lnTo>
                    <a:pt x="1575" y="19"/>
                  </a:lnTo>
                  <a:lnTo>
                    <a:pt x="1593" y="33"/>
                  </a:lnTo>
                  <a:lnTo>
                    <a:pt x="1608" y="51"/>
                  </a:lnTo>
                  <a:lnTo>
                    <a:pt x="1618" y="71"/>
                  </a:lnTo>
                  <a:lnTo>
                    <a:pt x="1624" y="92"/>
                  </a:lnTo>
                  <a:lnTo>
                    <a:pt x="1626" y="112"/>
                  </a:lnTo>
                  <a:lnTo>
                    <a:pt x="1624" y="134"/>
                  </a:lnTo>
                  <a:lnTo>
                    <a:pt x="1618" y="155"/>
                  </a:lnTo>
                  <a:lnTo>
                    <a:pt x="1608" y="175"/>
                  </a:lnTo>
                  <a:lnTo>
                    <a:pt x="1593" y="193"/>
                  </a:lnTo>
                  <a:lnTo>
                    <a:pt x="629" y="1157"/>
                  </a:lnTo>
                  <a:lnTo>
                    <a:pt x="629" y="1157"/>
                  </a:lnTo>
                  <a:lnTo>
                    <a:pt x="611" y="1171"/>
                  </a:lnTo>
                  <a:lnTo>
                    <a:pt x="591" y="1182"/>
                  </a:lnTo>
                  <a:lnTo>
                    <a:pt x="571" y="1188"/>
                  </a:lnTo>
                  <a:lnTo>
                    <a:pt x="550" y="1190"/>
                  </a:lnTo>
                  <a:lnTo>
                    <a:pt x="528" y="1188"/>
                  </a:lnTo>
                  <a:lnTo>
                    <a:pt x="507" y="1182"/>
                  </a:lnTo>
                  <a:lnTo>
                    <a:pt x="487" y="1171"/>
                  </a:lnTo>
                  <a:lnTo>
                    <a:pt x="470" y="1157"/>
                  </a:lnTo>
                  <a:lnTo>
                    <a:pt x="33" y="720"/>
                  </a:lnTo>
                  <a:lnTo>
                    <a:pt x="18" y="702"/>
                  </a:lnTo>
                  <a:lnTo>
                    <a:pt x="8" y="682"/>
                  </a:lnTo>
                  <a:lnTo>
                    <a:pt x="2" y="662"/>
                  </a:lnTo>
                  <a:lnTo>
                    <a:pt x="0" y="640"/>
                  </a:lnTo>
                  <a:lnTo>
                    <a:pt x="2" y="619"/>
                  </a:lnTo>
                  <a:lnTo>
                    <a:pt x="8" y="598"/>
                  </a:lnTo>
                  <a:lnTo>
                    <a:pt x="18" y="578"/>
                  </a:lnTo>
                  <a:lnTo>
                    <a:pt x="33" y="561"/>
                  </a:lnTo>
                  <a:lnTo>
                    <a:pt x="51" y="546"/>
                  </a:lnTo>
                  <a:lnTo>
                    <a:pt x="69" y="536"/>
                  </a:lnTo>
                  <a:lnTo>
                    <a:pt x="90" y="529"/>
                  </a:lnTo>
                  <a:lnTo>
                    <a:pt x="112" y="527"/>
                  </a:lnTo>
                  <a:lnTo>
                    <a:pt x="134" y="529"/>
                  </a:lnTo>
                  <a:lnTo>
                    <a:pt x="155" y="536"/>
                  </a:lnTo>
                  <a:lnTo>
                    <a:pt x="174" y="546"/>
                  </a:lnTo>
                  <a:lnTo>
                    <a:pt x="192" y="561"/>
                  </a:lnTo>
                  <a:lnTo>
                    <a:pt x="550" y="918"/>
                  </a:lnTo>
                  <a:lnTo>
                    <a:pt x="1434" y="33"/>
                  </a:lnTo>
                  <a:lnTo>
                    <a:pt x="1452" y="19"/>
                  </a:lnTo>
                  <a:lnTo>
                    <a:pt x="1471" y="8"/>
                  </a:lnTo>
                  <a:lnTo>
                    <a:pt x="1492" y="2"/>
                  </a:lnTo>
                  <a:lnTo>
                    <a:pt x="151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65000"/>
                  </a:schemeClr>
                </a:solidFill>
              </a:endParaRPr>
            </a:p>
          </p:txBody>
        </p:sp>
      </p:grpSp>
      <p:sp>
        <p:nvSpPr>
          <p:cNvPr id="22" name="Inhaltsplatzhalter 4">
            <a:extLst>
              <a:ext uri="{FF2B5EF4-FFF2-40B4-BE49-F238E27FC236}">
                <a16:creationId xmlns:a16="http://schemas.microsoft.com/office/drawing/2014/main" id="{220F9C6F-CD6A-4C52-AC19-D0210F9FF484}"/>
              </a:ext>
            </a:extLst>
          </p:cNvPr>
          <p:cNvSpPr txBox="1">
            <a:spLocks/>
          </p:cNvSpPr>
          <p:nvPr/>
        </p:nvSpPr>
        <p:spPr>
          <a:xfrm>
            <a:off x="1119408" y="3814490"/>
            <a:ext cx="3833592" cy="680186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 marL="272967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§"/>
              <a:defRPr sz="23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1pPr>
            <a:lvl2pPr marL="807798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20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2pPr>
            <a:lvl3pPr marL="1080764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9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3pPr>
            <a:lvl4pPr marL="1436256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4pPr>
            <a:lvl5pPr marL="1793335" indent="-179335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5pPr>
            <a:lvl6pPr marL="2513847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0910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7972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034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30000"/>
              </a:lnSpc>
              <a:buNone/>
            </a:pPr>
            <a:r>
              <a:rPr lang="en-US" sz="1400" b="1" dirty="0" err="1">
                <a:solidFill>
                  <a:schemeClr val="accent4"/>
                </a:solidFill>
                <a:latin typeface="+mj-lt"/>
              </a:rPr>
              <a:t>Dijital</a:t>
            </a:r>
            <a:r>
              <a:rPr lang="en-US" sz="1400" b="1" dirty="0">
                <a:solidFill>
                  <a:schemeClr val="accent4"/>
                </a:solidFill>
                <a:latin typeface="+mj-lt"/>
              </a:rPr>
              <a:t> </a:t>
            </a:r>
            <a:r>
              <a:rPr lang="en-US" sz="1400" b="1" dirty="0" err="1">
                <a:solidFill>
                  <a:schemeClr val="accent4"/>
                </a:solidFill>
                <a:latin typeface="+mj-lt"/>
              </a:rPr>
              <a:t>Beceriler</a:t>
            </a:r>
            <a:r>
              <a:rPr lang="en-US" sz="1400" b="1" dirty="0">
                <a:solidFill>
                  <a:schemeClr val="accent4"/>
                </a:solidFill>
                <a:latin typeface="+mj-lt"/>
              </a:rPr>
              <a:t> - </a:t>
            </a:r>
            <a:r>
              <a:rPr lang="en-US" sz="1400" b="1" dirty="0" err="1">
                <a:solidFill>
                  <a:schemeClr val="accent4"/>
                </a:solidFill>
                <a:latin typeface="+mj-lt"/>
              </a:rPr>
              <a:t>Sosyal</a:t>
            </a:r>
            <a:r>
              <a:rPr lang="en-US" sz="1400" b="1" dirty="0">
                <a:solidFill>
                  <a:schemeClr val="accent4"/>
                </a:solidFill>
                <a:latin typeface="+mj-lt"/>
              </a:rPr>
              <a:t> </a:t>
            </a:r>
            <a:r>
              <a:rPr lang="en-US" sz="1400" b="1" dirty="0" err="1">
                <a:solidFill>
                  <a:schemeClr val="accent4"/>
                </a:solidFill>
                <a:latin typeface="+mj-lt"/>
              </a:rPr>
              <a:t>Medya</a:t>
            </a:r>
            <a:br>
              <a:rPr lang="en-US" sz="1400" b="1" dirty="0">
                <a:solidFill>
                  <a:schemeClr val="bg1">
                    <a:lumMod val="65000"/>
                  </a:schemeClr>
                </a:solidFill>
                <a:latin typeface="+mj-lt"/>
              </a:rPr>
            </a:br>
            <a:r>
              <a:rPr lang="sv-SE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Halkla ilişkiler kampanyası yapma, e-ticaret uygulamaları, verilerin analizi ve grafikleri</a:t>
            </a:r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. </a:t>
            </a:r>
            <a:endParaRPr lang="en-US" sz="105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</a:endParaRPr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D5B8B031-F693-4171-976A-B32AA24CD17F}"/>
              </a:ext>
            </a:extLst>
          </p:cNvPr>
          <p:cNvGrpSpPr/>
          <p:nvPr/>
        </p:nvGrpSpPr>
        <p:grpSpPr>
          <a:xfrm>
            <a:off x="388620" y="3914665"/>
            <a:ext cx="474222" cy="474222"/>
            <a:chOff x="2133600" y="3181350"/>
            <a:chExt cx="1362075" cy="1362075"/>
          </a:xfrm>
          <a:solidFill>
            <a:schemeClr val="accent4"/>
          </a:solidFill>
        </p:grpSpPr>
        <p:sp>
          <p:nvSpPr>
            <p:cNvPr id="24" name="Freeform 14">
              <a:extLst>
                <a:ext uri="{FF2B5EF4-FFF2-40B4-BE49-F238E27FC236}">
                  <a16:creationId xmlns:a16="http://schemas.microsoft.com/office/drawing/2014/main" id="{D3CCA621-5869-430A-BA4E-6A2205A5BBAA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133600" y="3181350"/>
              <a:ext cx="1362075" cy="1362075"/>
            </a:xfrm>
            <a:custGeom>
              <a:avLst/>
              <a:gdLst>
                <a:gd name="T0" fmla="*/ 1428 w 3432"/>
                <a:gd name="T1" fmla="*/ 253 h 3432"/>
                <a:gd name="T2" fmla="*/ 1073 w 3432"/>
                <a:gd name="T3" fmla="*/ 371 h 3432"/>
                <a:gd name="T4" fmla="*/ 763 w 3432"/>
                <a:gd name="T5" fmla="*/ 570 h 3432"/>
                <a:gd name="T6" fmla="*/ 513 w 3432"/>
                <a:gd name="T7" fmla="*/ 836 h 3432"/>
                <a:gd name="T8" fmla="*/ 334 w 3432"/>
                <a:gd name="T9" fmla="*/ 1158 h 3432"/>
                <a:gd name="T10" fmla="*/ 237 w 3432"/>
                <a:gd name="T11" fmla="*/ 1522 h 3432"/>
                <a:gd name="T12" fmla="*/ 237 w 3432"/>
                <a:gd name="T13" fmla="*/ 1910 h 3432"/>
                <a:gd name="T14" fmla="*/ 334 w 3432"/>
                <a:gd name="T15" fmla="*/ 2274 h 3432"/>
                <a:gd name="T16" fmla="*/ 513 w 3432"/>
                <a:gd name="T17" fmla="*/ 2596 h 3432"/>
                <a:gd name="T18" fmla="*/ 763 w 3432"/>
                <a:gd name="T19" fmla="*/ 2862 h 3432"/>
                <a:gd name="T20" fmla="*/ 1073 w 3432"/>
                <a:gd name="T21" fmla="*/ 3061 h 3432"/>
                <a:gd name="T22" fmla="*/ 1428 w 3432"/>
                <a:gd name="T23" fmla="*/ 3179 h 3432"/>
                <a:gd name="T24" fmla="*/ 1814 w 3432"/>
                <a:gd name="T25" fmla="*/ 3204 h 3432"/>
                <a:gd name="T26" fmla="*/ 2187 w 3432"/>
                <a:gd name="T27" fmla="*/ 3130 h 3432"/>
                <a:gd name="T28" fmla="*/ 2520 w 3432"/>
                <a:gd name="T29" fmla="*/ 2971 h 3432"/>
                <a:gd name="T30" fmla="*/ 2802 w 3432"/>
                <a:gd name="T31" fmla="*/ 2737 h 3432"/>
                <a:gd name="T32" fmla="*/ 3018 w 3432"/>
                <a:gd name="T33" fmla="*/ 2441 h 3432"/>
                <a:gd name="T34" fmla="*/ 3157 w 3432"/>
                <a:gd name="T35" fmla="*/ 2097 h 3432"/>
                <a:gd name="T36" fmla="*/ 3207 w 3432"/>
                <a:gd name="T37" fmla="*/ 1716 h 3432"/>
                <a:gd name="T38" fmla="*/ 3157 w 3432"/>
                <a:gd name="T39" fmla="*/ 1335 h 3432"/>
                <a:gd name="T40" fmla="*/ 3018 w 3432"/>
                <a:gd name="T41" fmla="*/ 991 h 3432"/>
                <a:gd name="T42" fmla="*/ 2802 w 3432"/>
                <a:gd name="T43" fmla="*/ 695 h 3432"/>
                <a:gd name="T44" fmla="*/ 2520 w 3432"/>
                <a:gd name="T45" fmla="*/ 461 h 3432"/>
                <a:gd name="T46" fmla="*/ 2187 w 3432"/>
                <a:gd name="T47" fmla="*/ 302 h 3432"/>
                <a:gd name="T48" fmla="*/ 1814 w 3432"/>
                <a:gd name="T49" fmla="*/ 228 h 3432"/>
                <a:gd name="T50" fmla="*/ 1923 w 3432"/>
                <a:gd name="T51" fmla="*/ 12 h 3432"/>
                <a:gd name="T52" fmla="*/ 2314 w 3432"/>
                <a:gd name="T53" fmla="*/ 107 h 3432"/>
                <a:gd name="T54" fmla="*/ 2664 w 3432"/>
                <a:gd name="T55" fmla="*/ 287 h 3432"/>
                <a:gd name="T56" fmla="*/ 2963 w 3432"/>
                <a:gd name="T57" fmla="*/ 538 h 3432"/>
                <a:gd name="T58" fmla="*/ 3197 w 3432"/>
                <a:gd name="T59" fmla="*/ 851 h 3432"/>
                <a:gd name="T60" fmla="*/ 3356 w 3432"/>
                <a:gd name="T61" fmla="*/ 1213 h 3432"/>
                <a:gd name="T62" fmla="*/ 3429 w 3432"/>
                <a:gd name="T63" fmla="*/ 1612 h 3432"/>
                <a:gd name="T64" fmla="*/ 3404 w 3432"/>
                <a:gd name="T65" fmla="*/ 2024 h 3432"/>
                <a:gd name="T66" fmla="*/ 3287 w 3432"/>
                <a:gd name="T67" fmla="*/ 2406 h 3432"/>
                <a:gd name="T68" fmla="*/ 3089 w 3432"/>
                <a:gd name="T69" fmla="*/ 2745 h 3432"/>
                <a:gd name="T70" fmla="*/ 2820 w 3432"/>
                <a:gd name="T71" fmla="*/ 3027 h 3432"/>
                <a:gd name="T72" fmla="*/ 2495 w 3432"/>
                <a:gd name="T73" fmla="*/ 3245 h 3432"/>
                <a:gd name="T74" fmla="*/ 2123 w 3432"/>
                <a:gd name="T75" fmla="*/ 3383 h 3432"/>
                <a:gd name="T76" fmla="*/ 1715 w 3432"/>
                <a:gd name="T77" fmla="*/ 3432 h 3432"/>
                <a:gd name="T78" fmla="*/ 1309 w 3432"/>
                <a:gd name="T79" fmla="*/ 3383 h 3432"/>
                <a:gd name="T80" fmla="*/ 937 w 3432"/>
                <a:gd name="T81" fmla="*/ 3245 h 3432"/>
                <a:gd name="T82" fmla="*/ 610 w 3432"/>
                <a:gd name="T83" fmla="*/ 3027 h 3432"/>
                <a:gd name="T84" fmla="*/ 343 w 3432"/>
                <a:gd name="T85" fmla="*/ 2745 h 3432"/>
                <a:gd name="T86" fmla="*/ 145 w 3432"/>
                <a:gd name="T87" fmla="*/ 2406 h 3432"/>
                <a:gd name="T88" fmla="*/ 28 w 3432"/>
                <a:gd name="T89" fmla="*/ 2024 h 3432"/>
                <a:gd name="T90" fmla="*/ 3 w 3432"/>
                <a:gd name="T91" fmla="*/ 1612 h 3432"/>
                <a:gd name="T92" fmla="*/ 76 w 3432"/>
                <a:gd name="T93" fmla="*/ 1213 h 3432"/>
                <a:gd name="T94" fmla="*/ 235 w 3432"/>
                <a:gd name="T95" fmla="*/ 851 h 3432"/>
                <a:gd name="T96" fmla="*/ 469 w 3432"/>
                <a:gd name="T97" fmla="*/ 538 h 3432"/>
                <a:gd name="T98" fmla="*/ 768 w 3432"/>
                <a:gd name="T99" fmla="*/ 287 h 3432"/>
                <a:gd name="T100" fmla="*/ 1118 w 3432"/>
                <a:gd name="T101" fmla="*/ 107 h 3432"/>
                <a:gd name="T102" fmla="*/ 1509 w 3432"/>
                <a:gd name="T103" fmla="*/ 12 h 34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3432" h="3432">
                  <a:moveTo>
                    <a:pt x="1715" y="225"/>
                  </a:moveTo>
                  <a:lnTo>
                    <a:pt x="1618" y="228"/>
                  </a:lnTo>
                  <a:lnTo>
                    <a:pt x="1522" y="237"/>
                  </a:lnTo>
                  <a:lnTo>
                    <a:pt x="1428" y="253"/>
                  </a:lnTo>
                  <a:lnTo>
                    <a:pt x="1335" y="275"/>
                  </a:lnTo>
                  <a:lnTo>
                    <a:pt x="1245" y="302"/>
                  </a:lnTo>
                  <a:lnTo>
                    <a:pt x="1158" y="334"/>
                  </a:lnTo>
                  <a:lnTo>
                    <a:pt x="1073" y="371"/>
                  </a:lnTo>
                  <a:lnTo>
                    <a:pt x="991" y="414"/>
                  </a:lnTo>
                  <a:lnTo>
                    <a:pt x="912" y="461"/>
                  </a:lnTo>
                  <a:lnTo>
                    <a:pt x="836" y="513"/>
                  </a:lnTo>
                  <a:lnTo>
                    <a:pt x="763" y="570"/>
                  </a:lnTo>
                  <a:lnTo>
                    <a:pt x="695" y="630"/>
                  </a:lnTo>
                  <a:lnTo>
                    <a:pt x="630" y="695"/>
                  </a:lnTo>
                  <a:lnTo>
                    <a:pt x="570" y="763"/>
                  </a:lnTo>
                  <a:lnTo>
                    <a:pt x="513" y="836"/>
                  </a:lnTo>
                  <a:lnTo>
                    <a:pt x="461" y="912"/>
                  </a:lnTo>
                  <a:lnTo>
                    <a:pt x="414" y="991"/>
                  </a:lnTo>
                  <a:lnTo>
                    <a:pt x="371" y="1073"/>
                  </a:lnTo>
                  <a:lnTo>
                    <a:pt x="334" y="1158"/>
                  </a:lnTo>
                  <a:lnTo>
                    <a:pt x="302" y="1245"/>
                  </a:lnTo>
                  <a:lnTo>
                    <a:pt x="275" y="1335"/>
                  </a:lnTo>
                  <a:lnTo>
                    <a:pt x="253" y="1428"/>
                  </a:lnTo>
                  <a:lnTo>
                    <a:pt x="237" y="1522"/>
                  </a:lnTo>
                  <a:lnTo>
                    <a:pt x="228" y="1618"/>
                  </a:lnTo>
                  <a:lnTo>
                    <a:pt x="225" y="1716"/>
                  </a:lnTo>
                  <a:lnTo>
                    <a:pt x="228" y="1814"/>
                  </a:lnTo>
                  <a:lnTo>
                    <a:pt x="237" y="1910"/>
                  </a:lnTo>
                  <a:lnTo>
                    <a:pt x="253" y="2004"/>
                  </a:lnTo>
                  <a:lnTo>
                    <a:pt x="275" y="2097"/>
                  </a:lnTo>
                  <a:lnTo>
                    <a:pt x="302" y="2187"/>
                  </a:lnTo>
                  <a:lnTo>
                    <a:pt x="334" y="2274"/>
                  </a:lnTo>
                  <a:lnTo>
                    <a:pt x="371" y="2359"/>
                  </a:lnTo>
                  <a:lnTo>
                    <a:pt x="414" y="2441"/>
                  </a:lnTo>
                  <a:lnTo>
                    <a:pt x="461" y="2520"/>
                  </a:lnTo>
                  <a:lnTo>
                    <a:pt x="513" y="2596"/>
                  </a:lnTo>
                  <a:lnTo>
                    <a:pt x="570" y="2669"/>
                  </a:lnTo>
                  <a:lnTo>
                    <a:pt x="630" y="2737"/>
                  </a:lnTo>
                  <a:lnTo>
                    <a:pt x="695" y="2802"/>
                  </a:lnTo>
                  <a:lnTo>
                    <a:pt x="763" y="2862"/>
                  </a:lnTo>
                  <a:lnTo>
                    <a:pt x="836" y="2919"/>
                  </a:lnTo>
                  <a:lnTo>
                    <a:pt x="912" y="2971"/>
                  </a:lnTo>
                  <a:lnTo>
                    <a:pt x="991" y="3018"/>
                  </a:lnTo>
                  <a:lnTo>
                    <a:pt x="1073" y="3061"/>
                  </a:lnTo>
                  <a:lnTo>
                    <a:pt x="1158" y="3098"/>
                  </a:lnTo>
                  <a:lnTo>
                    <a:pt x="1245" y="3130"/>
                  </a:lnTo>
                  <a:lnTo>
                    <a:pt x="1335" y="3157"/>
                  </a:lnTo>
                  <a:lnTo>
                    <a:pt x="1428" y="3179"/>
                  </a:lnTo>
                  <a:lnTo>
                    <a:pt x="1522" y="3195"/>
                  </a:lnTo>
                  <a:lnTo>
                    <a:pt x="1618" y="3204"/>
                  </a:lnTo>
                  <a:lnTo>
                    <a:pt x="1715" y="3207"/>
                  </a:lnTo>
                  <a:lnTo>
                    <a:pt x="1814" y="3204"/>
                  </a:lnTo>
                  <a:lnTo>
                    <a:pt x="1910" y="3195"/>
                  </a:lnTo>
                  <a:lnTo>
                    <a:pt x="2004" y="3179"/>
                  </a:lnTo>
                  <a:lnTo>
                    <a:pt x="2097" y="3157"/>
                  </a:lnTo>
                  <a:lnTo>
                    <a:pt x="2187" y="3130"/>
                  </a:lnTo>
                  <a:lnTo>
                    <a:pt x="2274" y="3098"/>
                  </a:lnTo>
                  <a:lnTo>
                    <a:pt x="2359" y="3061"/>
                  </a:lnTo>
                  <a:lnTo>
                    <a:pt x="2441" y="3018"/>
                  </a:lnTo>
                  <a:lnTo>
                    <a:pt x="2520" y="2971"/>
                  </a:lnTo>
                  <a:lnTo>
                    <a:pt x="2596" y="2919"/>
                  </a:lnTo>
                  <a:lnTo>
                    <a:pt x="2669" y="2862"/>
                  </a:lnTo>
                  <a:lnTo>
                    <a:pt x="2737" y="2802"/>
                  </a:lnTo>
                  <a:lnTo>
                    <a:pt x="2802" y="2737"/>
                  </a:lnTo>
                  <a:lnTo>
                    <a:pt x="2862" y="2669"/>
                  </a:lnTo>
                  <a:lnTo>
                    <a:pt x="2919" y="2596"/>
                  </a:lnTo>
                  <a:lnTo>
                    <a:pt x="2971" y="2520"/>
                  </a:lnTo>
                  <a:lnTo>
                    <a:pt x="3018" y="2441"/>
                  </a:lnTo>
                  <a:lnTo>
                    <a:pt x="3061" y="2359"/>
                  </a:lnTo>
                  <a:lnTo>
                    <a:pt x="3098" y="2274"/>
                  </a:lnTo>
                  <a:lnTo>
                    <a:pt x="3130" y="2187"/>
                  </a:lnTo>
                  <a:lnTo>
                    <a:pt x="3157" y="2097"/>
                  </a:lnTo>
                  <a:lnTo>
                    <a:pt x="3179" y="2004"/>
                  </a:lnTo>
                  <a:lnTo>
                    <a:pt x="3195" y="1910"/>
                  </a:lnTo>
                  <a:lnTo>
                    <a:pt x="3204" y="1814"/>
                  </a:lnTo>
                  <a:lnTo>
                    <a:pt x="3207" y="1716"/>
                  </a:lnTo>
                  <a:lnTo>
                    <a:pt x="3204" y="1618"/>
                  </a:lnTo>
                  <a:lnTo>
                    <a:pt x="3195" y="1522"/>
                  </a:lnTo>
                  <a:lnTo>
                    <a:pt x="3179" y="1428"/>
                  </a:lnTo>
                  <a:lnTo>
                    <a:pt x="3157" y="1335"/>
                  </a:lnTo>
                  <a:lnTo>
                    <a:pt x="3130" y="1245"/>
                  </a:lnTo>
                  <a:lnTo>
                    <a:pt x="3098" y="1158"/>
                  </a:lnTo>
                  <a:lnTo>
                    <a:pt x="3061" y="1073"/>
                  </a:lnTo>
                  <a:lnTo>
                    <a:pt x="3018" y="991"/>
                  </a:lnTo>
                  <a:lnTo>
                    <a:pt x="2971" y="912"/>
                  </a:lnTo>
                  <a:lnTo>
                    <a:pt x="2919" y="836"/>
                  </a:lnTo>
                  <a:lnTo>
                    <a:pt x="2862" y="763"/>
                  </a:lnTo>
                  <a:lnTo>
                    <a:pt x="2802" y="695"/>
                  </a:lnTo>
                  <a:lnTo>
                    <a:pt x="2737" y="630"/>
                  </a:lnTo>
                  <a:lnTo>
                    <a:pt x="2669" y="570"/>
                  </a:lnTo>
                  <a:lnTo>
                    <a:pt x="2596" y="513"/>
                  </a:lnTo>
                  <a:lnTo>
                    <a:pt x="2520" y="461"/>
                  </a:lnTo>
                  <a:lnTo>
                    <a:pt x="2441" y="414"/>
                  </a:lnTo>
                  <a:lnTo>
                    <a:pt x="2359" y="371"/>
                  </a:lnTo>
                  <a:lnTo>
                    <a:pt x="2274" y="334"/>
                  </a:lnTo>
                  <a:lnTo>
                    <a:pt x="2187" y="302"/>
                  </a:lnTo>
                  <a:lnTo>
                    <a:pt x="2097" y="275"/>
                  </a:lnTo>
                  <a:lnTo>
                    <a:pt x="2004" y="253"/>
                  </a:lnTo>
                  <a:lnTo>
                    <a:pt x="1910" y="237"/>
                  </a:lnTo>
                  <a:lnTo>
                    <a:pt x="1814" y="228"/>
                  </a:lnTo>
                  <a:lnTo>
                    <a:pt x="1715" y="225"/>
                  </a:lnTo>
                  <a:close/>
                  <a:moveTo>
                    <a:pt x="1715" y="0"/>
                  </a:moveTo>
                  <a:lnTo>
                    <a:pt x="1820" y="3"/>
                  </a:lnTo>
                  <a:lnTo>
                    <a:pt x="1923" y="12"/>
                  </a:lnTo>
                  <a:lnTo>
                    <a:pt x="2024" y="28"/>
                  </a:lnTo>
                  <a:lnTo>
                    <a:pt x="2123" y="49"/>
                  </a:lnTo>
                  <a:lnTo>
                    <a:pt x="2219" y="76"/>
                  </a:lnTo>
                  <a:lnTo>
                    <a:pt x="2314" y="107"/>
                  </a:lnTo>
                  <a:lnTo>
                    <a:pt x="2406" y="145"/>
                  </a:lnTo>
                  <a:lnTo>
                    <a:pt x="2495" y="187"/>
                  </a:lnTo>
                  <a:lnTo>
                    <a:pt x="2581" y="235"/>
                  </a:lnTo>
                  <a:lnTo>
                    <a:pt x="2664" y="287"/>
                  </a:lnTo>
                  <a:lnTo>
                    <a:pt x="2745" y="343"/>
                  </a:lnTo>
                  <a:lnTo>
                    <a:pt x="2820" y="405"/>
                  </a:lnTo>
                  <a:lnTo>
                    <a:pt x="2894" y="469"/>
                  </a:lnTo>
                  <a:lnTo>
                    <a:pt x="2963" y="538"/>
                  </a:lnTo>
                  <a:lnTo>
                    <a:pt x="3027" y="612"/>
                  </a:lnTo>
                  <a:lnTo>
                    <a:pt x="3089" y="687"/>
                  </a:lnTo>
                  <a:lnTo>
                    <a:pt x="3145" y="768"/>
                  </a:lnTo>
                  <a:lnTo>
                    <a:pt x="3197" y="851"/>
                  </a:lnTo>
                  <a:lnTo>
                    <a:pt x="3245" y="937"/>
                  </a:lnTo>
                  <a:lnTo>
                    <a:pt x="3287" y="1026"/>
                  </a:lnTo>
                  <a:lnTo>
                    <a:pt x="3325" y="1118"/>
                  </a:lnTo>
                  <a:lnTo>
                    <a:pt x="3356" y="1213"/>
                  </a:lnTo>
                  <a:lnTo>
                    <a:pt x="3383" y="1309"/>
                  </a:lnTo>
                  <a:lnTo>
                    <a:pt x="3404" y="1408"/>
                  </a:lnTo>
                  <a:lnTo>
                    <a:pt x="3420" y="1509"/>
                  </a:lnTo>
                  <a:lnTo>
                    <a:pt x="3429" y="1612"/>
                  </a:lnTo>
                  <a:lnTo>
                    <a:pt x="3432" y="1716"/>
                  </a:lnTo>
                  <a:lnTo>
                    <a:pt x="3429" y="1820"/>
                  </a:lnTo>
                  <a:lnTo>
                    <a:pt x="3420" y="1923"/>
                  </a:lnTo>
                  <a:lnTo>
                    <a:pt x="3404" y="2024"/>
                  </a:lnTo>
                  <a:lnTo>
                    <a:pt x="3383" y="2123"/>
                  </a:lnTo>
                  <a:lnTo>
                    <a:pt x="3356" y="2219"/>
                  </a:lnTo>
                  <a:lnTo>
                    <a:pt x="3325" y="2314"/>
                  </a:lnTo>
                  <a:lnTo>
                    <a:pt x="3287" y="2406"/>
                  </a:lnTo>
                  <a:lnTo>
                    <a:pt x="3245" y="2495"/>
                  </a:lnTo>
                  <a:lnTo>
                    <a:pt x="3197" y="2581"/>
                  </a:lnTo>
                  <a:lnTo>
                    <a:pt x="3145" y="2664"/>
                  </a:lnTo>
                  <a:lnTo>
                    <a:pt x="3089" y="2745"/>
                  </a:lnTo>
                  <a:lnTo>
                    <a:pt x="3027" y="2820"/>
                  </a:lnTo>
                  <a:lnTo>
                    <a:pt x="2963" y="2894"/>
                  </a:lnTo>
                  <a:lnTo>
                    <a:pt x="2894" y="2963"/>
                  </a:lnTo>
                  <a:lnTo>
                    <a:pt x="2820" y="3027"/>
                  </a:lnTo>
                  <a:lnTo>
                    <a:pt x="2745" y="3089"/>
                  </a:lnTo>
                  <a:lnTo>
                    <a:pt x="2664" y="3145"/>
                  </a:lnTo>
                  <a:lnTo>
                    <a:pt x="2581" y="3197"/>
                  </a:lnTo>
                  <a:lnTo>
                    <a:pt x="2495" y="3245"/>
                  </a:lnTo>
                  <a:lnTo>
                    <a:pt x="2406" y="3287"/>
                  </a:lnTo>
                  <a:lnTo>
                    <a:pt x="2314" y="3325"/>
                  </a:lnTo>
                  <a:lnTo>
                    <a:pt x="2219" y="3356"/>
                  </a:lnTo>
                  <a:lnTo>
                    <a:pt x="2123" y="3383"/>
                  </a:lnTo>
                  <a:lnTo>
                    <a:pt x="2024" y="3404"/>
                  </a:lnTo>
                  <a:lnTo>
                    <a:pt x="1923" y="3420"/>
                  </a:lnTo>
                  <a:lnTo>
                    <a:pt x="1820" y="3429"/>
                  </a:lnTo>
                  <a:lnTo>
                    <a:pt x="1715" y="3432"/>
                  </a:lnTo>
                  <a:lnTo>
                    <a:pt x="1612" y="3429"/>
                  </a:lnTo>
                  <a:lnTo>
                    <a:pt x="1509" y="3420"/>
                  </a:lnTo>
                  <a:lnTo>
                    <a:pt x="1408" y="3404"/>
                  </a:lnTo>
                  <a:lnTo>
                    <a:pt x="1309" y="3383"/>
                  </a:lnTo>
                  <a:lnTo>
                    <a:pt x="1213" y="3356"/>
                  </a:lnTo>
                  <a:lnTo>
                    <a:pt x="1118" y="3325"/>
                  </a:lnTo>
                  <a:lnTo>
                    <a:pt x="1025" y="3287"/>
                  </a:lnTo>
                  <a:lnTo>
                    <a:pt x="937" y="3245"/>
                  </a:lnTo>
                  <a:lnTo>
                    <a:pt x="851" y="3197"/>
                  </a:lnTo>
                  <a:lnTo>
                    <a:pt x="768" y="3145"/>
                  </a:lnTo>
                  <a:lnTo>
                    <a:pt x="687" y="3089"/>
                  </a:lnTo>
                  <a:lnTo>
                    <a:pt x="610" y="3027"/>
                  </a:lnTo>
                  <a:lnTo>
                    <a:pt x="538" y="2963"/>
                  </a:lnTo>
                  <a:lnTo>
                    <a:pt x="469" y="2894"/>
                  </a:lnTo>
                  <a:lnTo>
                    <a:pt x="405" y="2820"/>
                  </a:lnTo>
                  <a:lnTo>
                    <a:pt x="343" y="2745"/>
                  </a:lnTo>
                  <a:lnTo>
                    <a:pt x="287" y="2664"/>
                  </a:lnTo>
                  <a:lnTo>
                    <a:pt x="235" y="2581"/>
                  </a:lnTo>
                  <a:lnTo>
                    <a:pt x="187" y="2495"/>
                  </a:lnTo>
                  <a:lnTo>
                    <a:pt x="145" y="2406"/>
                  </a:lnTo>
                  <a:lnTo>
                    <a:pt x="107" y="2314"/>
                  </a:lnTo>
                  <a:lnTo>
                    <a:pt x="76" y="2219"/>
                  </a:lnTo>
                  <a:lnTo>
                    <a:pt x="49" y="2123"/>
                  </a:lnTo>
                  <a:lnTo>
                    <a:pt x="28" y="2024"/>
                  </a:lnTo>
                  <a:lnTo>
                    <a:pt x="12" y="1923"/>
                  </a:lnTo>
                  <a:lnTo>
                    <a:pt x="3" y="1820"/>
                  </a:lnTo>
                  <a:lnTo>
                    <a:pt x="0" y="1716"/>
                  </a:lnTo>
                  <a:lnTo>
                    <a:pt x="3" y="1612"/>
                  </a:lnTo>
                  <a:lnTo>
                    <a:pt x="12" y="1509"/>
                  </a:lnTo>
                  <a:lnTo>
                    <a:pt x="28" y="1408"/>
                  </a:lnTo>
                  <a:lnTo>
                    <a:pt x="49" y="1309"/>
                  </a:lnTo>
                  <a:lnTo>
                    <a:pt x="76" y="1213"/>
                  </a:lnTo>
                  <a:lnTo>
                    <a:pt x="107" y="1118"/>
                  </a:lnTo>
                  <a:lnTo>
                    <a:pt x="145" y="1026"/>
                  </a:lnTo>
                  <a:lnTo>
                    <a:pt x="187" y="937"/>
                  </a:lnTo>
                  <a:lnTo>
                    <a:pt x="235" y="851"/>
                  </a:lnTo>
                  <a:lnTo>
                    <a:pt x="287" y="768"/>
                  </a:lnTo>
                  <a:lnTo>
                    <a:pt x="343" y="687"/>
                  </a:lnTo>
                  <a:lnTo>
                    <a:pt x="405" y="612"/>
                  </a:lnTo>
                  <a:lnTo>
                    <a:pt x="469" y="538"/>
                  </a:lnTo>
                  <a:lnTo>
                    <a:pt x="538" y="469"/>
                  </a:lnTo>
                  <a:lnTo>
                    <a:pt x="610" y="405"/>
                  </a:lnTo>
                  <a:lnTo>
                    <a:pt x="687" y="343"/>
                  </a:lnTo>
                  <a:lnTo>
                    <a:pt x="768" y="287"/>
                  </a:lnTo>
                  <a:lnTo>
                    <a:pt x="851" y="235"/>
                  </a:lnTo>
                  <a:lnTo>
                    <a:pt x="937" y="187"/>
                  </a:lnTo>
                  <a:lnTo>
                    <a:pt x="1025" y="145"/>
                  </a:lnTo>
                  <a:lnTo>
                    <a:pt x="1118" y="107"/>
                  </a:lnTo>
                  <a:lnTo>
                    <a:pt x="1213" y="76"/>
                  </a:lnTo>
                  <a:lnTo>
                    <a:pt x="1309" y="49"/>
                  </a:lnTo>
                  <a:lnTo>
                    <a:pt x="1408" y="28"/>
                  </a:lnTo>
                  <a:lnTo>
                    <a:pt x="1509" y="12"/>
                  </a:lnTo>
                  <a:lnTo>
                    <a:pt x="1612" y="3"/>
                  </a:lnTo>
                  <a:lnTo>
                    <a:pt x="171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65000"/>
                  </a:schemeClr>
                </a:solidFill>
              </a:endParaRPr>
            </a:p>
          </p:txBody>
        </p:sp>
        <p:sp>
          <p:nvSpPr>
            <p:cNvPr id="25" name="Freeform 15">
              <a:extLst>
                <a:ext uri="{FF2B5EF4-FFF2-40B4-BE49-F238E27FC236}">
                  <a16:creationId xmlns:a16="http://schemas.microsoft.com/office/drawing/2014/main" id="{56759C18-0ABF-4D78-A46C-7AE0CD3E8A1F}"/>
                </a:ext>
              </a:extLst>
            </p:cNvPr>
            <p:cNvSpPr>
              <a:spLocks/>
            </p:cNvSpPr>
            <p:nvPr/>
          </p:nvSpPr>
          <p:spPr bwMode="auto">
            <a:xfrm>
              <a:off x="2492375" y="3625850"/>
              <a:ext cx="644525" cy="473075"/>
            </a:xfrm>
            <a:custGeom>
              <a:avLst/>
              <a:gdLst>
                <a:gd name="T0" fmla="*/ 1514 w 1626"/>
                <a:gd name="T1" fmla="*/ 0 h 1190"/>
                <a:gd name="T2" fmla="*/ 1536 w 1626"/>
                <a:gd name="T3" fmla="*/ 2 h 1190"/>
                <a:gd name="T4" fmla="*/ 1557 w 1626"/>
                <a:gd name="T5" fmla="*/ 8 h 1190"/>
                <a:gd name="T6" fmla="*/ 1575 w 1626"/>
                <a:gd name="T7" fmla="*/ 19 h 1190"/>
                <a:gd name="T8" fmla="*/ 1593 w 1626"/>
                <a:gd name="T9" fmla="*/ 33 h 1190"/>
                <a:gd name="T10" fmla="*/ 1608 w 1626"/>
                <a:gd name="T11" fmla="*/ 51 h 1190"/>
                <a:gd name="T12" fmla="*/ 1618 w 1626"/>
                <a:gd name="T13" fmla="*/ 71 h 1190"/>
                <a:gd name="T14" fmla="*/ 1624 w 1626"/>
                <a:gd name="T15" fmla="*/ 92 h 1190"/>
                <a:gd name="T16" fmla="*/ 1626 w 1626"/>
                <a:gd name="T17" fmla="*/ 112 h 1190"/>
                <a:gd name="T18" fmla="*/ 1624 w 1626"/>
                <a:gd name="T19" fmla="*/ 134 h 1190"/>
                <a:gd name="T20" fmla="*/ 1618 w 1626"/>
                <a:gd name="T21" fmla="*/ 155 h 1190"/>
                <a:gd name="T22" fmla="*/ 1608 w 1626"/>
                <a:gd name="T23" fmla="*/ 175 h 1190"/>
                <a:gd name="T24" fmla="*/ 1593 w 1626"/>
                <a:gd name="T25" fmla="*/ 193 h 1190"/>
                <a:gd name="T26" fmla="*/ 629 w 1626"/>
                <a:gd name="T27" fmla="*/ 1157 h 1190"/>
                <a:gd name="T28" fmla="*/ 629 w 1626"/>
                <a:gd name="T29" fmla="*/ 1157 h 1190"/>
                <a:gd name="T30" fmla="*/ 611 w 1626"/>
                <a:gd name="T31" fmla="*/ 1171 h 1190"/>
                <a:gd name="T32" fmla="*/ 591 w 1626"/>
                <a:gd name="T33" fmla="*/ 1182 h 1190"/>
                <a:gd name="T34" fmla="*/ 571 w 1626"/>
                <a:gd name="T35" fmla="*/ 1188 h 1190"/>
                <a:gd name="T36" fmla="*/ 550 w 1626"/>
                <a:gd name="T37" fmla="*/ 1190 h 1190"/>
                <a:gd name="T38" fmla="*/ 528 w 1626"/>
                <a:gd name="T39" fmla="*/ 1188 h 1190"/>
                <a:gd name="T40" fmla="*/ 507 w 1626"/>
                <a:gd name="T41" fmla="*/ 1182 h 1190"/>
                <a:gd name="T42" fmla="*/ 487 w 1626"/>
                <a:gd name="T43" fmla="*/ 1171 h 1190"/>
                <a:gd name="T44" fmla="*/ 470 w 1626"/>
                <a:gd name="T45" fmla="*/ 1157 h 1190"/>
                <a:gd name="T46" fmla="*/ 33 w 1626"/>
                <a:gd name="T47" fmla="*/ 720 h 1190"/>
                <a:gd name="T48" fmla="*/ 18 w 1626"/>
                <a:gd name="T49" fmla="*/ 702 h 1190"/>
                <a:gd name="T50" fmla="*/ 8 w 1626"/>
                <a:gd name="T51" fmla="*/ 682 h 1190"/>
                <a:gd name="T52" fmla="*/ 2 w 1626"/>
                <a:gd name="T53" fmla="*/ 662 h 1190"/>
                <a:gd name="T54" fmla="*/ 0 w 1626"/>
                <a:gd name="T55" fmla="*/ 640 h 1190"/>
                <a:gd name="T56" fmla="*/ 2 w 1626"/>
                <a:gd name="T57" fmla="*/ 619 h 1190"/>
                <a:gd name="T58" fmla="*/ 8 w 1626"/>
                <a:gd name="T59" fmla="*/ 598 h 1190"/>
                <a:gd name="T60" fmla="*/ 18 w 1626"/>
                <a:gd name="T61" fmla="*/ 578 h 1190"/>
                <a:gd name="T62" fmla="*/ 33 w 1626"/>
                <a:gd name="T63" fmla="*/ 561 h 1190"/>
                <a:gd name="T64" fmla="*/ 51 w 1626"/>
                <a:gd name="T65" fmla="*/ 546 h 1190"/>
                <a:gd name="T66" fmla="*/ 69 w 1626"/>
                <a:gd name="T67" fmla="*/ 536 h 1190"/>
                <a:gd name="T68" fmla="*/ 90 w 1626"/>
                <a:gd name="T69" fmla="*/ 529 h 1190"/>
                <a:gd name="T70" fmla="*/ 112 w 1626"/>
                <a:gd name="T71" fmla="*/ 527 h 1190"/>
                <a:gd name="T72" fmla="*/ 134 w 1626"/>
                <a:gd name="T73" fmla="*/ 529 h 1190"/>
                <a:gd name="T74" fmla="*/ 155 w 1626"/>
                <a:gd name="T75" fmla="*/ 536 h 1190"/>
                <a:gd name="T76" fmla="*/ 174 w 1626"/>
                <a:gd name="T77" fmla="*/ 546 h 1190"/>
                <a:gd name="T78" fmla="*/ 192 w 1626"/>
                <a:gd name="T79" fmla="*/ 561 h 1190"/>
                <a:gd name="T80" fmla="*/ 550 w 1626"/>
                <a:gd name="T81" fmla="*/ 918 h 1190"/>
                <a:gd name="T82" fmla="*/ 1434 w 1626"/>
                <a:gd name="T83" fmla="*/ 33 h 1190"/>
                <a:gd name="T84" fmla="*/ 1452 w 1626"/>
                <a:gd name="T85" fmla="*/ 19 h 1190"/>
                <a:gd name="T86" fmla="*/ 1471 w 1626"/>
                <a:gd name="T87" fmla="*/ 8 h 1190"/>
                <a:gd name="T88" fmla="*/ 1492 w 1626"/>
                <a:gd name="T89" fmla="*/ 2 h 1190"/>
                <a:gd name="T90" fmla="*/ 1514 w 1626"/>
                <a:gd name="T91" fmla="*/ 0 h 1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1626" h="1190">
                  <a:moveTo>
                    <a:pt x="1514" y="0"/>
                  </a:moveTo>
                  <a:lnTo>
                    <a:pt x="1536" y="2"/>
                  </a:lnTo>
                  <a:lnTo>
                    <a:pt x="1557" y="8"/>
                  </a:lnTo>
                  <a:lnTo>
                    <a:pt x="1575" y="19"/>
                  </a:lnTo>
                  <a:lnTo>
                    <a:pt x="1593" y="33"/>
                  </a:lnTo>
                  <a:lnTo>
                    <a:pt x="1608" y="51"/>
                  </a:lnTo>
                  <a:lnTo>
                    <a:pt x="1618" y="71"/>
                  </a:lnTo>
                  <a:lnTo>
                    <a:pt x="1624" y="92"/>
                  </a:lnTo>
                  <a:lnTo>
                    <a:pt x="1626" y="112"/>
                  </a:lnTo>
                  <a:lnTo>
                    <a:pt x="1624" y="134"/>
                  </a:lnTo>
                  <a:lnTo>
                    <a:pt x="1618" y="155"/>
                  </a:lnTo>
                  <a:lnTo>
                    <a:pt x="1608" y="175"/>
                  </a:lnTo>
                  <a:lnTo>
                    <a:pt x="1593" y="193"/>
                  </a:lnTo>
                  <a:lnTo>
                    <a:pt x="629" y="1157"/>
                  </a:lnTo>
                  <a:lnTo>
                    <a:pt x="629" y="1157"/>
                  </a:lnTo>
                  <a:lnTo>
                    <a:pt x="611" y="1171"/>
                  </a:lnTo>
                  <a:lnTo>
                    <a:pt x="591" y="1182"/>
                  </a:lnTo>
                  <a:lnTo>
                    <a:pt x="571" y="1188"/>
                  </a:lnTo>
                  <a:lnTo>
                    <a:pt x="550" y="1190"/>
                  </a:lnTo>
                  <a:lnTo>
                    <a:pt x="528" y="1188"/>
                  </a:lnTo>
                  <a:lnTo>
                    <a:pt x="507" y="1182"/>
                  </a:lnTo>
                  <a:lnTo>
                    <a:pt x="487" y="1171"/>
                  </a:lnTo>
                  <a:lnTo>
                    <a:pt x="470" y="1157"/>
                  </a:lnTo>
                  <a:lnTo>
                    <a:pt x="33" y="720"/>
                  </a:lnTo>
                  <a:lnTo>
                    <a:pt x="18" y="702"/>
                  </a:lnTo>
                  <a:lnTo>
                    <a:pt x="8" y="682"/>
                  </a:lnTo>
                  <a:lnTo>
                    <a:pt x="2" y="662"/>
                  </a:lnTo>
                  <a:lnTo>
                    <a:pt x="0" y="640"/>
                  </a:lnTo>
                  <a:lnTo>
                    <a:pt x="2" y="619"/>
                  </a:lnTo>
                  <a:lnTo>
                    <a:pt x="8" y="598"/>
                  </a:lnTo>
                  <a:lnTo>
                    <a:pt x="18" y="578"/>
                  </a:lnTo>
                  <a:lnTo>
                    <a:pt x="33" y="561"/>
                  </a:lnTo>
                  <a:lnTo>
                    <a:pt x="51" y="546"/>
                  </a:lnTo>
                  <a:lnTo>
                    <a:pt x="69" y="536"/>
                  </a:lnTo>
                  <a:lnTo>
                    <a:pt x="90" y="529"/>
                  </a:lnTo>
                  <a:lnTo>
                    <a:pt x="112" y="527"/>
                  </a:lnTo>
                  <a:lnTo>
                    <a:pt x="134" y="529"/>
                  </a:lnTo>
                  <a:lnTo>
                    <a:pt x="155" y="536"/>
                  </a:lnTo>
                  <a:lnTo>
                    <a:pt x="174" y="546"/>
                  </a:lnTo>
                  <a:lnTo>
                    <a:pt x="192" y="561"/>
                  </a:lnTo>
                  <a:lnTo>
                    <a:pt x="550" y="918"/>
                  </a:lnTo>
                  <a:lnTo>
                    <a:pt x="1434" y="33"/>
                  </a:lnTo>
                  <a:lnTo>
                    <a:pt x="1452" y="19"/>
                  </a:lnTo>
                  <a:lnTo>
                    <a:pt x="1471" y="8"/>
                  </a:lnTo>
                  <a:lnTo>
                    <a:pt x="1492" y="2"/>
                  </a:lnTo>
                  <a:lnTo>
                    <a:pt x="151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65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64876951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500"/>
                            </p:stCondLst>
                            <p:childTnLst>
                              <p:par>
                                <p:cTn id="32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4" grpId="0"/>
      <p:bldP spid="18" grpId="0"/>
      <p:bldP spid="2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7819" y="730530"/>
            <a:ext cx="8368363" cy="173255"/>
          </a:xfrm>
          <a:prstGeom prst="rect">
            <a:avLst/>
          </a:prstGeom>
        </p:spPr>
        <p:txBody>
          <a:bodyPr/>
          <a:lstStyle/>
          <a:p>
            <a:r>
              <a:rPr lang="en-US" dirty="0" err="1"/>
              <a:t>Seçmeli</a:t>
            </a:r>
            <a:r>
              <a:rPr lang="en-US" dirty="0"/>
              <a:t> </a:t>
            </a:r>
            <a:r>
              <a:rPr lang="en-US" dirty="0" err="1"/>
              <a:t>meslek</a:t>
            </a:r>
            <a:r>
              <a:rPr lang="en-US" dirty="0"/>
              <a:t> </a:t>
            </a:r>
            <a:r>
              <a:rPr lang="en-US" dirty="0" err="1"/>
              <a:t>dersleri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mesleği</a:t>
            </a:r>
            <a:r>
              <a:rPr lang="en-US" dirty="0"/>
              <a:t> </a:t>
            </a:r>
            <a:r>
              <a:rPr lang="en-US" dirty="0" err="1"/>
              <a:t>ya</a:t>
            </a:r>
            <a:r>
              <a:rPr lang="en-US" dirty="0"/>
              <a:t> da </a:t>
            </a:r>
            <a:r>
              <a:rPr lang="en-US" dirty="0" err="1"/>
              <a:t>mesleğin</a:t>
            </a:r>
            <a:r>
              <a:rPr lang="en-US" dirty="0"/>
              <a:t> </a:t>
            </a:r>
            <a:r>
              <a:rPr lang="en-US" dirty="0" err="1"/>
              <a:t>önemli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parçasını</a:t>
            </a:r>
            <a:r>
              <a:rPr lang="en-US" dirty="0"/>
              <a:t> </a:t>
            </a:r>
            <a:r>
              <a:rPr lang="en-US" dirty="0" err="1"/>
              <a:t>oluşturmaktadır</a:t>
            </a:r>
            <a:r>
              <a:rPr lang="en-US" dirty="0"/>
              <a:t>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7819" y="282611"/>
            <a:ext cx="8368363" cy="409459"/>
          </a:xfrm>
          <a:prstGeom prst="rect">
            <a:avLst/>
          </a:prstGeom>
        </p:spPr>
        <p:txBody>
          <a:bodyPr>
            <a:normAutofit fontScale="90000"/>
          </a:bodyPr>
          <a:lstStyle/>
          <a:p>
            <a:r>
              <a:rPr lang="tr-TR" dirty="0"/>
              <a:t>Seçmeli Meslek Dersleri</a:t>
            </a:r>
            <a:endParaRPr lang="en-US" dirty="0"/>
          </a:p>
        </p:txBody>
      </p:sp>
      <p:sp>
        <p:nvSpPr>
          <p:cNvPr id="6" name="Inhaltsplatzhalter 4">
            <a:extLst>
              <a:ext uri="{FF2B5EF4-FFF2-40B4-BE49-F238E27FC236}">
                <a16:creationId xmlns:a16="http://schemas.microsoft.com/office/drawing/2014/main" id="{9C3E40A7-A7EC-4936-9DAB-36659322C407}"/>
              </a:ext>
            </a:extLst>
          </p:cNvPr>
          <p:cNvSpPr txBox="1">
            <a:spLocks/>
          </p:cNvSpPr>
          <p:nvPr/>
        </p:nvSpPr>
        <p:spPr>
          <a:xfrm>
            <a:off x="1019132" y="1207770"/>
            <a:ext cx="3324268" cy="572464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 marL="272967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§"/>
              <a:defRPr sz="23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1pPr>
            <a:lvl2pPr marL="807798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20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2pPr>
            <a:lvl3pPr marL="1080764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9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3pPr>
            <a:lvl4pPr marL="1436256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4pPr>
            <a:lvl5pPr marL="1793335" indent="-179335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5pPr>
            <a:lvl6pPr marL="2513847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0910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7972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034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buNone/>
            </a:pPr>
            <a:r>
              <a:rPr lang="en-US" sz="11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İnşaat</a:t>
            </a:r>
            <a:r>
              <a:rPr lang="en-US" sz="11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 </a:t>
            </a:r>
            <a:r>
              <a:rPr lang="en-US" sz="11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Muhasebesi</a:t>
            </a:r>
            <a:br>
              <a:rPr lang="en-US" sz="11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</a:br>
            <a:r>
              <a:rPr lang="en-US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İnşaat</a:t>
            </a:r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 </a:t>
            </a:r>
            <a:r>
              <a:rPr lang="en-US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işleri</a:t>
            </a:r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 </a:t>
            </a:r>
            <a:r>
              <a:rPr lang="en-US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muhasebe</a:t>
            </a:r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 </a:t>
            </a:r>
            <a:r>
              <a:rPr lang="en-US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kayıtlarını</a:t>
            </a:r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 </a:t>
            </a:r>
            <a:r>
              <a:rPr lang="en-US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yapma</a:t>
            </a:r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 </a:t>
            </a:r>
            <a:r>
              <a:rPr lang="en-US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ile</a:t>
            </a:r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 </a:t>
            </a:r>
            <a:r>
              <a:rPr lang="en-US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ilgili</a:t>
            </a:r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 </a:t>
            </a:r>
            <a:r>
              <a:rPr lang="en-US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bilgi</a:t>
            </a:r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 </a:t>
            </a:r>
            <a:r>
              <a:rPr lang="en-US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ve</a:t>
            </a:r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 </a:t>
            </a:r>
            <a:r>
              <a:rPr lang="en-US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beceriler</a:t>
            </a:r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.</a:t>
            </a:r>
          </a:p>
        </p:txBody>
      </p:sp>
      <p:sp>
        <p:nvSpPr>
          <p:cNvPr id="7" name="Inhaltsplatzhalter 4">
            <a:extLst>
              <a:ext uri="{FF2B5EF4-FFF2-40B4-BE49-F238E27FC236}">
                <a16:creationId xmlns:a16="http://schemas.microsoft.com/office/drawing/2014/main" id="{3EFE372B-4A08-4915-A5A0-61841AA5ACEE}"/>
              </a:ext>
            </a:extLst>
          </p:cNvPr>
          <p:cNvSpPr txBox="1">
            <a:spLocks/>
          </p:cNvSpPr>
          <p:nvPr/>
        </p:nvSpPr>
        <p:spPr>
          <a:xfrm>
            <a:off x="1019132" y="2172525"/>
            <a:ext cx="3324268" cy="387798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 marL="272967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§"/>
              <a:defRPr sz="23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1pPr>
            <a:lvl2pPr marL="807798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20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2pPr>
            <a:lvl3pPr marL="1080764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9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3pPr>
            <a:lvl4pPr marL="1436256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4pPr>
            <a:lvl5pPr marL="1793335" indent="-179335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5pPr>
            <a:lvl6pPr marL="2513847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0910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7972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034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buNone/>
            </a:pPr>
            <a:r>
              <a:rPr lang="en-US" sz="11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Kooperatifçilik</a:t>
            </a:r>
            <a:br>
              <a:rPr lang="en-US" sz="11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</a:br>
            <a:r>
              <a:rPr lang="en-US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Kooperatifler</a:t>
            </a:r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 </a:t>
            </a:r>
            <a:r>
              <a:rPr lang="en-US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mevzuatı</a:t>
            </a:r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, </a:t>
            </a:r>
            <a:r>
              <a:rPr lang="en-US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kooperatifçilik</a:t>
            </a:r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 </a:t>
            </a:r>
            <a:r>
              <a:rPr lang="en-US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bilgi</a:t>
            </a:r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 </a:t>
            </a:r>
            <a:r>
              <a:rPr lang="en-US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ve</a:t>
            </a:r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 </a:t>
            </a:r>
            <a:r>
              <a:rPr lang="en-US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becerileri</a:t>
            </a:r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. </a:t>
            </a:r>
          </a:p>
        </p:txBody>
      </p:sp>
      <p:sp>
        <p:nvSpPr>
          <p:cNvPr id="8" name="Inhaltsplatzhalter 4">
            <a:extLst>
              <a:ext uri="{FF2B5EF4-FFF2-40B4-BE49-F238E27FC236}">
                <a16:creationId xmlns:a16="http://schemas.microsoft.com/office/drawing/2014/main" id="{8B52BF8D-B686-4D0D-BCFD-2546C01935FF}"/>
              </a:ext>
            </a:extLst>
          </p:cNvPr>
          <p:cNvSpPr txBox="1">
            <a:spLocks/>
          </p:cNvSpPr>
          <p:nvPr/>
        </p:nvSpPr>
        <p:spPr>
          <a:xfrm>
            <a:off x="1019132" y="2952613"/>
            <a:ext cx="3324268" cy="572464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 marL="272967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§"/>
              <a:defRPr sz="23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1pPr>
            <a:lvl2pPr marL="807798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20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2pPr>
            <a:lvl3pPr marL="1080764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9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3pPr>
            <a:lvl4pPr marL="1436256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4pPr>
            <a:lvl5pPr marL="1793335" indent="-179335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5pPr>
            <a:lvl6pPr marL="2513847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0910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7972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034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buNone/>
            </a:pPr>
            <a:r>
              <a:rPr lang="en-US" sz="11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Dış</a:t>
            </a:r>
            <a:r>
              <a:rPr lang="en-US" sz="11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 </a:t>
            </a:r>
            <a:r>
              <a:rPr lang="en-US" sz="11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Ticaret</a:t>
            </a:r>
            <a:r>
              <a:rPr lang="en-US" sz="11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 </a:t>
            </a:r>
            <a:r>
              <a:rPr lang="en-US" sz="11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Girişimciliği</a:t>
            </a:r>
            <a:br>
              <a:rPr lang="en-US" sz="11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</a:br>
            <a:r>
              <a:rPr lang="en-US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Serbest</a:t>
            </a:r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 </a:t>
            </a:r>
            <a:r>
              <a:rPr lang="en-US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bölgelerde</a:t>
            </a:r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 </a:t>
            </a:r>
            <a:r>
              <a:rPr lang="en-US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ticaret</a:t>
            </a:r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 </a:t>
            </a:r>
            <a:r>
              <a:rPr lang="en-US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ve</a:t>
            </a:r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 </a:t>
            </a:r>
            <a:r>
              <a:rPr lang="en-US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dış</a:t>
            </a:r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 </a:t>
            </a:r>
            <a:r>
              <a:rPr lang="en-US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ticaret</a:t>
            </a:r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 </a:t>
            </a:r>
            <a:r>
              <a:rPr lang="en-US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girişimciliği</a:t>
            </a:r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 </a:t>
            </a:r>
            <a:r>
              <a:rPr lang="en-US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ile</a:t>
            </a:r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 </a:t>
            </a:r>
            <a:r>
              <a:rPr lang="en-US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ilgili</a:t>
            </a:r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 </a:t>
            </a:r>
            <a:r>
              <a:rPr lang="en-US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bilgi</a:t>
            </a:r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 </a:t>
            </a:r>
            <a:r>
              <a:rPr lang="en-US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ve</a:t>
            </a:r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 </a:t>
            </a:r>
            <a:r>
              <a:rPr lang="en-US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beceriler</a:t>
            </a:r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. </a:t>
            </a:r>
          </a:p>
        </p:txBody>
      </p:sp>
      <p:sp>
        <p:nvSpPr>
          <p:cNvPr id="9" name="Inhaltsplatzhalter 4">
            <a:extLst>
              <a:ext uri="{FF2B5EF4-FFF2-40B4-BE49-F238E27FC236}">
                <a16:creationId xmlns:a16="http://schemas.microsoft.com/office/drawing/2014/main" id="{E070B8C2-C77A-49B7-BE2F-92627EFBC1E4}"/>
              </a:ext>
            </a:extLst>
          </p:cNvPr>
          <p:cNvSpPr txBox="1">
            <a:spLocks/>
          </p:cNvSpPr>
          <p:nvPr/>
        </p:nvSpPr>
        <p:spPr>
          <a:xfrm>
            <a:off x="1019132" y="3825035"/>
            <a:ext cx="3324268" cy="572464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 marL="272967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§"/>
              <a:defRPr sz="23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1pPr>
            <a:lvl2pPr marL="807798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20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2pPr>
            <a:lvl3pPr marL="1080764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9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3pPr>
            <a:lvl4pPr marL="1436256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4pPr>
            <a:lvl5pPr marL="1793335" indent="-179335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5pPr>
            <a:lvl6pPr marL="2513847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0910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7972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034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buNone/>
            </a:pPr>
            <a:r>
              <a:rPr lang="en-US" sz="11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Halkla</a:t>
            </a:r>
            <a:r>
              <a:rPr lang="en-US" sz="11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 </a:t>
            </a:r>
            <a:r>
              <a:rPr lang="en-US" sz="11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İlişkiler</a:t>
            </a:r>
            <a:r>
              <a:rPr lang="en-US" sz="11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 </a:t>
            </a:r>
            <a:r>
              <a:rPr lang="en-US" sz="11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ve</a:t>
            </a:r>
            <a:r>
              <a:rPr lang="en-US" sz="11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 </a:t>
            </a:r>
            <a:r>
              <a:rPr lang="en-US" sz="11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İletişim</a:t>
            </a:r>
            <a:br>
              <a:rPr lang="en-US" sz="11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</a:br>
            <a:r>
              <a:rPr lang="en-US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Organizasyon</a:t>
            </a:r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 </a:t>
            </a:r>
            <a:r>
              <a:rPr lang="en-US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ile</a:t>
            </a:r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 </a:t>
            </a:r>
            <a:r>
              <a:rPr lang="en-US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hedef</a:t>
            </a:r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 </a:t>
            </a:r>
            <a:r>
              <a:rPr lang="en-US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kitleleri</a:t>
            </a:r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 </a:t>
            </a:r>
            <a:r>
              <a:rPr lang="en-US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arasında</a:t>
            </a:r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 </a:t>
            </a:r>
            <a:r>
              <a:rPr lang="en-US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karşılıklı</a:t>
            </a:r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 </a:t>
            </a:r>
            <a:r>
              <a:rPr lang="en-US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iletişim</a:t>
            </a:r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 </a:t>
            </a:r>
            <a:r>
              <a:rPr lang="en-US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bilgi</a:t>
            </a:r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 </a:t>
            </a:r>
            <a:r>
              <a:rPr lang="en-US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ve</a:t>
            </a:r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 </a:t>
            </a:r>
            <a:r>
              <a:rPr lang="en-US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becerileri</a:t>
            </a:r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.</a:t>
            </a:r>
          </a:p>
        </p:txBody>
      </p:sp>
      <p:sp>
        <p:nvSpPr>
          <p:cNvPr id="10" name="Inhaltsplatzhalter 4">
            <a:extLst>
              <a:ext uri="{FF2B5EF4-FFF2-40B4-BE49-F238E27FC236}">
                <a16:creationId xmlns:a16="http://schemas.microsoft.com/office/drawing/2014/main" id="{ED5522E7-3D4E-4D97-AFC9-665EBC87BE5C}"/>
              </a:ext>
            </a:extLst>
          </p:cNvPr>
          <p:cNvSpPr txBox="1">
            <a:spLocks/>
          </p:cNvSpPr>
          <p:nvPr/>
        </p:nvSpPr>
        <p:spPr>
          <a:xfrm>
            <a:off x="5420900" y="1207770"/>
            <a:ext cx="3324268" cy="572464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 marL="272967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§"/>
              <a:defRPr sz="23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1pPr>
            <a:lvl2pPr marL="807798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20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2pPr>
            <a:lvl3pPr marL="1080764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9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3pPr>
            <a:lvl4pPr marL="1436256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4pPr>
            <a:lvl5pPr marL="1793335" indent="-179335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5pPr>
            <a:lvl6pPr marL="2513847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0910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7972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034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buNone/>
            </a:pPr>
            <a:r>
              <a:rPr lang="en-US" sz="11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Dijital</a:t>
            </a:r>
            <a:r>
              <a:rPr lang="en-US" sz="11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 </a:t>
            </a:r>
            <a:r>
              <a:rPr lang="en-US" sz="11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Ofis</a:t>
            </a:r>
            <a:r>
              <a:rPr lang="en-US" sz="11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 </a:t>
            </a:r>
            <a:r>
              <a:rPr lang="en-US" sz="11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Uygulamaları</a:t>
            </a:r>
            <a:br>
              <a:rPr lang="en-US" sz="11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</a:br>
            <a:r>
              <a:rPr lang="en-US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Kitap</a:t>
            </a:r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, </a:t>
            </a:r>
            <a:r>
              <a:rPr lang="en-US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dergi</a:t>
            </a:r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 </a:t>
            </a:r>
            <a:r>
              <a:rPr lang="en-US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gibi</a:t>
            </a:r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 </a:t>
            </a:r>
            <a:r>
              <a:rPr lang="en-US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yayınları</a:t>
            </a:r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 </a:t>
            </a:r>
            <a:r>
              <a:rPr lang="en-US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bilgisayar</a:t>
            </a:r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 </a:t>
            </a:r>
            <a:r>
              <a:rPr lang="en-US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destekli</a:t>
            </a:r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 </a:t>
            </a:r>
            <a:r>
              <a:rPr lang="en-US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olarak</a:t>
            </a:r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, </a:t>
            </a:r>
            <a:r>
              <a:rPr lang="en-US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baskı</a:t>
            </a:r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 </a:t>
            </a:r>
            <a:r>
              <a:rPr lang="en-US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ya</a:t>
            </a:r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 da </a:t>
            </a:r>
            <a:r>
              <a:rPr lang="en-US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yayına</a:t>
            </a:r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 </a:t>
            </a:r>
            <a:r>
              <a:rPr lang="en-US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hazırlama</a:t>
            </a:r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 </a:t>
            </a:r>
            <a:r>
              <a:rPr lang="en-US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becerileri</a:t>
            </a:r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. </a:t>
            </a:r>
          </a:p>
        </p:txBody>
      </p:sp>
      <p:sp>
        <p:nvSpPr>
          <p:cNvPr id="11" name="Inhaltsplatzhalter 4">
            <a:extLst>
              <a:ext uri="{FF2B5EF4-FFF2-40B4-BE49-F238E27FC236}">
                <a16:creationId xmlns:a16="http://schemas.microsoft.com/office/drawing/2014/main" id="{2906AD68-A521-4E3C-9C58-553AB20E3B62}"/>
              </a:ext>
            </a:extLst>
          </p:cNvPr>
          <p:cNvSpPr txBox="1">
            <a:spLocks/>
          </p:cNvSpPr>
          <p:nvPr/>
        </p:nvSpPr>
        <p:spPr>
          <a:xfrm>
            <a:off x="5420900" y="2080192"/>
            <a:ext cx="3324268" cy="572464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 marL="272967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§"/>
              <a:defRPr sz="23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1pPr>
            <a:lvl2pPr marL="807798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20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2pPr>
            <a:lvl3pPr marL="1080764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9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3pPr>
            <a:lvl4pPr marL="1436256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4pPr>
            <a:lvl5pPr marL="1793335" indent="-179335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5pPr>
            <a:lvl6pPr marL="2513847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0910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7972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034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buNone/>
            </a:pPr>
            <a:r>
              <a:rPr lang="en-US" sz="11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Emlak</a:t>
            </a:r>
            <a:r>
              <a:rPr lang="en-US" sz="11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 </a:t>
            </a:r>
            <a:r>
              <a:rPr lang="en-US" sz="11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Yönetimi</a:t>
            </a:r>
            <a:br>
              <a:rPr lang="en-US" sz="11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</a:br>
            <a:r>
              <a:rPr lang="en-US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Gayrimenkul</a:t>
            </a:r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 </a:t>
            </a:r>
            <a:r>
              <a:rPr lang="en-US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değerleme</a:t>
            </a:r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, </a:t>
            </a:r>
            <a:r>
              <a:rPr lang="en-US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pazarlama</a:t>
            </a:r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 </a:t>
            </a:r>
            <a:r>
              <a:rPr lang="en-US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ve</a:t>
            </a:r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 </a:t>
            </a:r>
            <a:r>
              <a:rPr lang="en-US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yönetim</a:t>
            </a:r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 </a:t>
            </a:r>
            <a:r>
              <a:rPr lang="en-US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bilgi</a:t>
            </a:r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 </a:t>
            </a:r>
            <a:r>
              <a:rPr lang="en-US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ve</a:t>
            </a:r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 </a:t>
            </a:r>
            <a:r>
              <a:rPr lang="en-US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becerileri</a:t>
            </a:r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. </a:t>
            </a:r>
          </a:p>
        </p:txBody>
      </p:sp>
      <p:sp>
        <p:nvSpPr>
          <p:cNvPr id="12" name="Inhaltsplatzhalter 4">
            <a:extLst>
              <a:ext uri="{FF2B5EF4-FFF2-40B4-BE49-F238E27FC236}">
                <a16:creationId xmlns:a16="http://schemas.microsoft.com/office/drawing/2014/main" id="{EEAB6C19-0E62-474E-8AE7-B0C193E9D31C}"/>
              </a:ext>
            </a:extLst>
          </p:cNvPr>
          <p:cNvSpPr txBox="1">
            <a:spLocks/>
          </p:cNvSpPr>
          <p:nvPr/>
        </p:nvSpPr>
        <p:spPr>
          <a:xfrm>
            <a:off x="5420900" y="2952613"/>
            <a:ext cx="3324268" cy="572464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 marL="272967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§"/>
              <a:defRPr sz="23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1pPr>
            <a:lvl2pPr marL="807798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20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2pPr>
            <a:lvl3pPr marL="1080764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9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3pPr>
            <a:lvl4pPr marL="1436256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4pPr>
            <a:lvl5pPr marL="1793335" indent="-179335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5pPr>
            <a:lvl6pPr marL="2513847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0910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7972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034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buNone/>
            </a:pPr>
            <a:r>
              <a:rPr lang="en-US" sz="11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Programlama</a:t>
            </a:r>
            <a:br>
              <a:rPr lang="en-US" sz="11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</a:br>
            <a:r>
              <a:rPr lang="en-US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Temel</a:t>
            </a:r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 </a:t>
            </a:r>
            <a:r>
              <a:rPr lang="en-US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algoritma</a:t>
            </a:r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, </a:t>
            </a:r>
            <a:r>
              <a:rPr lang="en-US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görsel</a:t>
            </a:r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 </a:t>
            </a:r>
            <a:r>
              <a:rPr lang="en-US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blok</a:t>
            </a:r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 </a:t>
            </a:r>
            <a:r>
              <a:rPr lang="en-US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programlama</a:t>
            </a:r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, </a:t>
            </a:r>
            <a:r>
              <a:rPr lang="en-US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ağ</a:t>
            </a:r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 </a:t>
            </a:r>
            <a:r>
              <a:rPr lang="en-US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cihazlarının</a:t>
            </a:r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 </a:t>
            </a:r>
            <a:r>
              <a:rPr lang="en-US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programlanması</a:t>
            </a:r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 </a:t>
            </a:r>
            <a:r>
              <a:rPr lang="en-US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ile</a:t>
            </a:r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 </a:t>
            </a:r>
            <a:r>
              <a:rPr lang="en-US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ilgili</a:t>
            </a:r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 </a:t>
            </a:r>
            <a:r>
              <a:rPr lang="en-US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bilgi</a:t>
            </a:r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 </a:t>
            </a:r>
            <a:r>
              <a:rPr lang="en-US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ve</a:t>
            </a:r>
            <a:r>
              <a:rPr lang="tr-TR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 </a:t>
            </a:r>
            <a:r>
              <a:rPr lang="en-US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beceriler</a:t>
            </a:r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. </a:t>
            </a:r>
          </a:p>
        </p:txBody>
      </p:sp>
      <p:sp>
        <p:nvSpPr>
          <p:cNvPr id="13" name="Inhaltsplatzhalter 4">
            <a:extLst>
              <a:ext uri="{FF2B5EF4-FFF2-40B4-BE49-F238E27FC236}">
                <a16:creationId xmlns:a16="http://schemas.microsoft.com/office/drawing/2014/main" id="{83110C58-F9BF-4E3C-BA16-4AFA6AC84513}"/>
              </a:ext>
            </a:extLst>
          </p:cNvPr>
          <p:cNvSpPr txBox="1">
            <a:spLocks/>
          </p:cNvSpPr>
          <p:nvPr/>
        </p:nvSpPr>
        <p:spPr>
          <a:xfrm>
            <a:off x="5420900" y="3825035"/>
            <a:ext cx="3324268" cy="572464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 marL="272967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§"/>
              <a:defRPr sz="23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1pPr>
            <a:lvl2pPr marL="807798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20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2pPr>
            <a:lvl3pPr marL="1080764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9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3pPr>
            <a:lvl4pPr marL="1436256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4pPr>
            <a:lvl5pPr marL="1793335" indent="-179335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5pPr>
            <a:lvl6pPr marL="2513847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0910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7972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034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buNone/>
            </a:pPr>
            <a:r>
              <a:rPr lang="en-US" sz="11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Hızlı</a:t>
            </a:r>
            <a:r>
              <a:rPr lang="en-US" sz="11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 </a:t>
            </a:r>
            <a:r>
              <a:rPr lang="en-US" sz="11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Klavye</a:t>
            </a:r>
            <a:r>
              <a:rPr lang="en-US" sz="11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 </a:t>
            </a:r>
            <a:r>
              <a:rPr lang="en-US" sz="11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Kullanımı</a:t>
            </a:r>
            <a:br>
              <a:rPr lang="en-US" sz="11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</a:br>
            <a:r>
              <a:rPr lang="en-US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Tuşlara</a:t>
            </a:r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 </a:t>
            </a:r>
            <a:r>
              <a:rPr lang="en-US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doğru</a:t>
            </a:r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 </a:t>
            </a:r>
            <a:r>
              <a:rPr lang="en-US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teknikle</a:t>
            </a:r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 </a:t>
            </a:r>
            <a:r>
              <a:rPr lang="en-US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vurma</a:t>
            </a:r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, </a:t>
            </a:r>
            <a:r>
              <a:rPr lang="en-US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süreli</a:t>
            </a:r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 </a:t>
            </a:r>
            <a:r>
              <a:rPr lang="en-US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ve</a:t>
            </a:r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 </a:t>
            </a:r>
            <a:r>
              <a:rPr lang="en-US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sesli</a:t>
            </a:r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 </a:t>
            </a:r>
            <a:r>
              <a:rPr lang="en-US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metinleri</a:t>
            </a:r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 </a:t>
            </a:r>
            <a:r>
              <a:rPr lang="en-US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hızlı</a:t>
            </a:r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 </a:t>
            </a:r>
            <a:r>
              <a:rPr lang="en-US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yazma</a:t>
            </a:r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 </a:t>
            </a:r>
            <a:r>
              <a:rPr lang="en-US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işlemleri</a:t>
            </a:r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. </a:t>
            </a: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1EA8932D-0A32-4E51-8D65-73893EBE69BC}"/>
              </a:ext>
            </a:extLst>
          </p:cNvPr>
          <p:cNvSpPr/>
          <p:nvPr/>
        </p:nvSpPr>
        <p:spPr>
          <a:xfrm flipH="1">
            <a:off x="405475" y="1219923"/>
            <a:ext cx="550358" cy="548158"/>
          </a:xfrm>
          <a:prstGeom prst="ellipse">
            <a:avLst/>
          </a:prstGeom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2000" b="1" dirty="0">
                <a:latin typeface="+mj-lt"/>
              </a:rPr>
              <a:t>1</a:t>
            </a: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E19C28BF-7D65-4104-A0F2-56F71F7DA105}"/>
              </a:ext>
            </a:extLst>
          </p:cNvPr>
          <p:cNvSpPr/>
          <p:nvPr/>
        </p:nvSpPr>
        <p:spPr>
          <a:xfrm flipH="1">
            <a:off x="4797870" y="1219923"/>
            <a:ext cx="550358" cy="548158"/>
          </a:xfrm>
          <a:prstGeom prst="ellipse">
            <a:avLst/>
          </a:prstGeom>
          <a:solidFill>
            <a:schemeClr val="accent5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2000" b="1" dirty="0">
                <a:latin typeface="+mj-lt"/>
              </a:rPr>
              <a:t>5</a:t>
            </a: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01DCB397-02D1-4A55-90DA-A2884E6C34A2}"/>
              </a:ext>
            </a:extLst>
          </p:cNvPr>
          <p:cNvSpPr/>
          <p:nvPr/>
        </p:nvSpPr>
        <p:spPr>
          <a:xfrm flipH="1">
            <a:off x="405475" y="2092345"/>
            <a:ext cx="550358" cy="548158"/>
          </a:xfrm>
          <a:prstGeom prst="ellipse">
            <a:avLst/>
          </a:prstGeom>
          <a:solidFill>
            <a:schemeClr val="accent2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2000" b="1" dirty="0">
                <a:latin typeface="+mj-lt"/>
              </a:rPr>
              <a:t>2</a:t>
            </a: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6E44C302-7A92-49B7-94A8-20853960F1F9}"/>
              </a:ext>
            </a:extLst>
          </p:cNvPr>
          <p:cNvSpPr/>
          <p:nvPr/>
        </p:nvSpPr>
        <p:spPr>
          <a:xfrm flipH="1">
            <a:off x="4797870" y="2092345"/>
            <a:ext cx="550358" cy="548158"/>
          </a:xfrm>
          <a:prstGeom prst="ellipse">
            <a:avLst/>
          </a:prstGeom>
          <a:solidFill>
            <a:schemeClr val="accent6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2000" b="1" dirty="0">
                <a:latin typeface="+mj-lt"/>
              </a:rPr>
              <a:t>6</a:t>
            </a: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1E9A4BBD-FCBB-412C-8CDA-A4975F80A39B}"/>
              </a:ext>
            </a:extLst>
          </p:cNvPr>
          <p:cNvSpPr/>
          <p:nvPr/>
        </p:nvSpPr>
        <p:spPr>
          <a:xfrm flipH="1">
            <a:off x="405475" y="2964767"/>
            <a:ext cx="550358" cy="548158"/>
          </a:xfrm>
          <a:prstGeom prst="ellipse">
            <a:avLst/>
          </a:prstGeom>
          <a:solidFill>
            <a:schemeClr val="accent3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2000" b="1" dirty="0">
                <a:latin typeface="+mj-lt"/>
              </a:rPr>
              <a:t>3</a:t>
            </a: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498EFC1E-7D13-405D-8F25-5CE3CC8946BE}"/>
              </a:ext>
            </a:extLst>
          </p:cNvPr>
          <p:cNvSpPr/>
          <p:nvPr/>
        </p:nvSpPr>
        <p:spPr>
          <a:xfrm flipH="1">
            <a:off x="4797870" y="2964767"/>
            <a:ext cx="550358" cy="548158"/>
          </a:xfrm>
          <a:prstGeom prst="ellipse">
            <a:avLst/>
          </a:prstGeom>
          <a:solidFill>
            <a:schemeClr val="accent1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2000" b="1" dirty="0">
                <a:latin typeface="+mj-lt"/>
              </a:rPr>
              <a:t>7</a:t>
            </a: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2916670B-3BB6-4064-B2D7-199A94A00B96}"/>
              </a:ext>
            </a:extLst>
          </p:cNvPr>
          <p:cNvSpPr/>
          <p:nvPr/>
        </p:nvSpPr>
        <p:spPr>
          <a:xfrm flipH="1">
            <a:off x="405475" y="3837188"/>
            <a:ext cx="550358" cy="548158"/>
          </a:xfrm>
          <a:prstGeom prst="ellipse">
            <a:avLst/>
          </a:prstGeom>
          <a:solidFill>
            <a:schemeClr val="accent4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2000" b="1" dirty="0">
                <a:latin typeface="+mj-lt"/>
              </a:rPr>
              <a:t>4</a:t>
            </a: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0270A950-65E2-44BE-945F-DDA8AC51549A}"/>
              </a:ext>
            </a:extLst>
          </p:cNvPr>
          <p:cNvSpPr/>
          <p:nvPr/>
        </p:nvSpPr>
        <p:spPr>
          <a:xfrm flipH="1">
            <a:off x="4797870" y="3837188"/>
            <a:ext cx="550358" cy="548158"/>
          </a:xfrm>
          <a:prstGeom prst="ellipse">
            <a:avLst/>
          </a:prstGeom>
          <a:solidFill>
            <a:schemeClr val="accent2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2000" b="1" dirty="0">
                <a:latin typeface="+mj-lt"/>
              </a:rPr>
              <a:t>8</a:t>
            </a:r>
          </a:p>
        </p:txBody>
      </p:sp>
    </p:spTree>
    <p:extLst>
      <p:ext uri="{BB962C8B-B14F-4D97-AF65-F5344CB8AC3E}">
        <p14:creationId xmlns:p14="http://schemas.microsoft.com/office/powerpoint/2010/main" val="122991106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500"/>
                            </p:stCondLst>
                            <p:childTnLst>
                              <p:par>
                                <p:cTn id="32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2000"/>
                            </p:stCondLst>
                            <p:childTnLst>
                              <p:par>
                                <p:cTn id="4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2500"/>
                            </p:stCondLst>
                            <p:childTnLst>
                              <p:par>
                                <p:cTn id="50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3000"/>
                            </p:stCondLst>
                            <p:childTnLst>
                              <p:par>
                                <p:cTn id="5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3500"/>
                            </p:stCondLst>
                            <p:childTnLst>
                              <p:par>
                                <p:cTn id="68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>
            <a:extLst>
              <a:ext uri="{FF2B5EF4-FFF2-40B4-BE49-F238E27FC236}">
                <a16:creationId xmlns:a16="http://schemas.microsoft.com/office/drawing/2014/main" id="{73B67C25-C25D-46A6-BCF8-BD958CABD047}"/>
              </a:ext>
            </a:extLst>
          </p:cNvPr>
          <p:cNvGrpSpPr/>
          <p:nvPr/>
        </p:nvGrpSpPr>
        <p:grpSpPr>
          <a:xfrm>
            <a:off x="5038724" y="1344868"/>
            <a:ext cx="3724276" cy="2979862"/>
            <a:chOff x="5257800" y="1962150"/>
            <a:chExt cx="2676525" cy="2141538"/>
          </a:xfrm>
          <a:solidFill>
            <a:schemeClr val="bg1">
              <a:lumMod val="95000"/>
              <a:alpha val="50000"/>
            </a:schemeClr>
          </a:solidFill>
        </p:grpSpPr>
        <p:sp>
          <p:nvSpPr>
            <p:cNvPr id="7" name="Freeform 5">
              <a:extLst>
                <a:ext uri="{FF2B5EF4-FFF2-40B4-BE49-F238E27FC236}">
                  <a16:creationId xmlns:a16="http://schemas.microsoft.com/office/drawing/2014/main" id="{3356ED62-81AD-4422-A5CF-2EF05ACEC324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257800" y="1962150"/>
              <a:ext cx="2676525" cy="2141538"/>
            </a:xfrm>
            <a:custGeom>
              <a:avLst/>
              <a:gdLst>
                <a:gd name="T0" fmla="*/ 5400 w 6000"/>
                <a:gd name="T1" fmla="*/ 0 h 4800"/>
                <a:gd name="T2" fmla="*/ 2800 w 6000"/>
                <a:gd name="T3" fmla="*/ 0 h 4800"/>
                <a:gd name="T4" fmla="*/ 2200 w 6000"/>
                <a:gd name="T5" fmla="*/ 600 h 4800"/>
                <a:gd name="T6" fmla="*/ 2200 w 6000"/>
                <a:gd name="T7" fmla="*/ 1800 h 4800"/>
                <a:gd name="T8" fmla="*/ 600 w 6000"/>
                <a:gd name="T9" fmla="*/ 1800 h 4800"/>
                <a:gd name="T10" fmla="*/ 0 w 6000"/>
                <a:gd name="T11" fmla="*/ 2400 h 4800"/>
                <a:gd name="T12" fmla="*/ 0 w 6000"/>
                <a:gd name="T13" fmla="*/ 3800 h 4800"/>
                <a:gd name="T14" fmla="*/ 500 w 6000"/>
                <a:gd name="T15" fmla="*/ 4392 h 4800"/>
                <a:gd name="T16" fmla="*/ 500 w 6000"/>
                <a:gd name="T17" fmla="*/ 4700 h 4800"/>
                <a:gd name="T18" fmla="*/ 600 w 6000"/>
                <a:gd name="T19" fmla="*/ 4800 h 4800"/>
                <a:gd name="T20" fmla="*/ 671 w 6000"/>
                <a:gd name="T21" fmla="*/ 4771 h 4800"/>
                <a:gd name="T22" fmla="*/ 1041 w 6000"/>
                <a:gd name="T23" fmla="*/ 4400 h 4800"/>
                <a:gd name="T24" fmla="*/ 3200 w 6000"/>
                <a:gd name="T25" fmla="*/ 4400 h 4800"/>
                <a:gd name="T26" fmla="*/ 3800 w 6000"/>
                <a:gd name="T27" fmla="*/ 3800 h 4800"/>
                <a:gd name="T28" fmla="*/ 3800 w 6000"/>
                <a:gd name="T29" fmla="*/ 2600 h 4800"/>
                <a:gd name="T30" fmla="*/ 4959 w 6000"/>
                <a:gd name="T31" fmla="*/ 2600 h 4800"/>
                <a:gd name="T32" fmla="*/ 5329 w 6000"/>
                <a:gd name="T33" fmla="*/ 2971 h 4800"/>
                <a:gd name="T34" fmla="*/ 5471 w 6000"/>
                <a:gd name="T35" fmla="*/ 2971 h 4800"/>
                <a:gd name="T36" fmla="*/ 5500 w 6000"/>
                <a:gd name="T37" fmla="*/ 2900 h 4800"/>
                <a:gd name="T38" fmla="*/ 5500 w 6000"/>
                <a:gd name="T39" fmla="*/ 2592 h 4800"/>
                <a:gd name="T40" fmla="*/ 6000 w 6000"/>
                <a:gd name="T41" fmla="*/ 2000 h 4800"/>
                <a:gd name="T42" fmla="*/ 6000 w 6000"/>
                <a:gd name="T43" fmla="*/ 600 h 4800"/>
                <a:gd name="T44" fmla="*/ 5400 w 6000"/>
                <a:gd name="T45" fmla="*/ 0 h 4800"/>
                <a:gd name="T46" fmla="*/ 3600 w 6000"/>
                <a:gd name="T47" fmla="*/ 3800 h 4800"/>
                <a:gd name="T48" fmla="*/ 3200 w 6000"/>
                <a:gd name="T49" fmla="*/ 4200 h 4800"/>
                <a:gd name="T50" fmla="*/ 1000 w 6000"/>
                <a:gd name="T51" fmla="*/ 4200 h 4800"/>
                <a:gd name="T52" fmla="*/ 929 w 6000"/>
                <a:gd name="T53" fmla="*/ 4229 h 4800"/>
                <a:gd name="T54" fmla="*/ 700 w 6000"/>
                <a:gd name="T55" fmla="*/ 4459 h 4800"/>
                <a:gd name="T56" fmla="*/ 700 w 6000"/>
                <a:gd name="T57" fmla="*/ 4300 h 4800"/>
                <a:gd name="T58" fmla="*/ 600 w 6000"/>
                <a:gd name="T59" fmla="*/ 4200 h 4800"/>
                <a:gd name="T60" fmla="*/ 200 w 6000"/>
                <a:gd name="T61" fmla="*/ 3800 h 4800"/>
                <a:gd name="T62" fmla="*/ 200 w 6000"/>
                <a:gd name="T63" fmla="*/ 2400 h 4800"/>
                <a:gd name="T64" fmla="*/ 600 w 6000"/>
                <a:gd name="T65" fmla="*/ 2000 h 4800"/>
                <a:gd name="T66" fmla="*/ 3200 w 6000"/>
                <a:gd name="T67" fmla="*/ 2000 h 4800"/>
                <a:gd name="T68" fmla="*/ 3600 w 6000"/>
                <a:gd name="T69" fmla="*/ 2400 h 4800"/>
                <a:gd name="T70" fmla="*/ 3600 w 6000"/>
                <a:gd name="T71" fmla="*/ 3800 h 4800"/>
                <a:gd name="T72" fmla="*/ 5800 w 6000"/>
                <a:gd name="T73" fmla="*/ 2000 h 4800"/>
                <a:gd name="T74" fmla="*/ 5400 w 6000"/>
                <a:gd name="T75" fmla="*/ 2400 h 4800"/>
                <a:gd name="T76" fmla="*/ 5300 w 6000"/>
                <a:gd name="T77" fmla="*/ 2500 h 4800"/>
                <a:gd name="T78" fmla="*/ 5300 w 6000"/>
                <a:gd name="T79" fmla="*/ 2659 h 4800"/>
                <a:gd name="T80" fmla="*/ 5071 w 6000"/>
                <a:gd name="T81" fmla="*/ 2429 h 4800"/>
                <a:gd name="T82" fmla="*/ 5000 w 6000"/>
                <a:gd name="T83" fmla="*/ 2400 h 4800"/>
                <a:gd name="T84" fmla="*/ 3800 w 6000"/>
                <a:gd name="T85" fmla="*/ 2400 h 4800"/>
                <a:gd name="T86" fmla="*/ 3200 w 6000"/>
                <a:gd name="T87" fmla="*/ 1800 h 4800"/>
                <a:gd name="T88" fmla="*/ 2400 w 6000"/>
                <a:gd name="T89" fmla="*/ 1800 h 4800"/>
                <a:gd name="T90" fmla="*/ 2400 w 6000"/>
                <a:gd name="T91" fmla="*/ 600 h 4800"/>
                <a:gd name="T92" fmla="*/ 2800 w 6000"/>
                <a:gd name="T93" fmla="*/ 200 h 4800"/>
                <a:gd name="T94" fmla="*/ 5400 w 6000"/>
                <a:gd name="T95" fmla="*/ 200 h 4800"/>
                <a:gd name="T96" fmla="*/ 5800 w 6000"/>
                <a:gd name="T97" fmla="*/ 600 h 4800"/>
                <a:gd name="T98" fmla="*/ 5800 w 6000"/>
                <a:gd name="T99" fmla="*/ 2000 h 48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6000" h="4800">
                  <a:moveTo>
                    <a:pt x="5400" y="0"/>
                  </a:moveTo>
                  <a:cubicBezTo>
                    <a:pt x="2800" y="0"/>
                    <a:pt x="2800" y="0"/>
                    <a:pt x="2800" y="0"/>
                  </a:cubicBezTo>
                  <a:cubicBezTo>
                    <a:pt x="2469" y="0"/>
                    <a:pt x="2200" y="269"/>
                    <a:pt x="2200" y="600"/>
                  </a:cubicBezTo>
                  <a:cubicBezTo>
                    <a:pt x="2200" y="1800"/>
                    <a:pt x="2200" y="1800"/>
                    <a:pt x="2200" y="1800"/>
                  </a:cubicBezTo>
                  <a:cubicBezTo>
                    <a:pt x="600" y="1800"/>
                    <a:pt x="600" y="1800"/>
                    <a:pt x="600" y="1800"/>
                  </a:cubicBezTo>
                  <a:cubicBezTo>
                    <a:pt x="269" y="1800"/>
                    <a:pt x="0" y="2069"/>
                    <a:pt x="0" y="2400"/>
                  </a:cubicBezTo>
                  <a:cubicBezTo>
                    <a:pt x="0" y="3800"/>
                    <a:pt x="0" y="3800"/>
                    <a:pt x="0" y="3800"/>
                  </a:cubicBezTo>
                  <a:cubicBezTo>
                    <a:pt x="0" y="4093"/>
                    <a:pt x="212" y="4343"/>
                    <a:pt x="500" y="4392"/>
                  </a:cubicBezTo>
                  <a:cubicBezTo>
                    <a:pt x="500" y="4700"/>
                    <a:pt x="500" y="4700"/>
                    <a:pt x="500" y="4700"/>
                  </a:cubicBezTo>
                  <a:cubicBezTo>
                    <a:pt x="500" y="4755"/>
                    <a:pt x="545" y="4800"/>
                    <a:pt x="600" y="4800"/>
                  </a:cubicBezTo>
                  <a:cubicBezTo>
                    <a:pt x="627" y="4800"/>
                    <a:pt x="652" y="4789"/>
                    <a:pt x="671" y="4771"/>
                  </a:cubicBezTo>
                  <a:cubicBezTo>
                    <a:pt x="1041" y="4400"/>
                    <a:pt x="1041" y="4400"/>
                    <a:pt x="1041" y="4400"/>
                  </a:cubicBezTo>
                  <a:cubicBezTo>
                    <a:pt x="3200" y="4400"/>
                    <a:pt x="3200" y="4400"/>
                    <a:pt x="3200" y="4400"/>
                  </a:cubicBezTo>
                  <a:cubicBezTo>
                    <a:pt x="3531" y="4400"/>
                    <a:pt x="3800" y="4131"/>
                    <a:pt x="3800" y="3800"/>
                  </a:cubicBezTo>
                  <a:cubicBezTo>
                    <a:pt x="3800" y="2600"/>
                    <a:pt x="3800" y="2600"/>
                    <a:pt x="3800" y="2600"/>
                  </a:cubicBezTo>
                  <a:cubicBezTo>
                    <a:pt x="4959" y="2600"/>
                    <a:pt x="4959" y="2600"/>
                    <a:pt x="4959" y="2600"/>
                  </a:cubicBezTo>
                  <a:cubicBezTo>
                    <a:pt x="5329" y="2971"/>
                    <a:pt x="5329" y="2971"/>
                    <a:pt x="5329" y="2971"/>
                  </a:cubicBezTo>
                  <a:cubicBezTo>
                    <a:pt x="5368" y="3010"/>
                    <a:pt x="5432" y="3010"/>
                    <a:pt x="5471" y="2971"/>
                  </a:cubicBezTo>
                  <a:cubicBezTo>
                    <a:pt x="5489" y="2952"/>
                    <a:pt x="5500" y="2927"/>
                    <a:pt x="5500" y="2900"/>
                  </a:cubicBezTo>
                  <a:cubicBezTo>
                    <a:pt x="5500" y="2592"/>
                    <a:pt x="5500" y="2592"/>
                    <a:pt x="5500" y="2592"/>
                  </a:cubicBezTo>
                  <a:cubicBezTo>
                    <a:pt x="5789" y="2543"/>
                    <a:pt x="6000" y="2293"/>
                    <a:pt x="6000" y="2000"/>
                  </a:cubicBezTo>
                  <a:cubicBezTo>
                    <a:pt x="6000" y="600"/>
                    <a:pt x="6000" y="600"/>
                    <a:pt x="6000" y="600"/>
                  </a:cubicBezTo>
                  <a:cubicBezTo>
                    <a:pt x="6000" y="269"/>
                    <a:pt x="5731" y="0"/>
                    <a:pt x="5400" y="0"/>
                  </a:cubicBezTo>
                  <a:close/>
                  <a:moveTo>
                    <a:pt x="3600" y="3800"/>
                  </a:moveTo>
                  <a:cubicBezTo>
                    <a:pt x="3600" y="4021"/>
                    <a:pt x="3421" y="4200"/>
                    <a:pt x="3200" y="4200"/>
                  </a:cubicBezTo>
                  <a:cubicBezTo>
                    <a:pt x="1000" y="4200"/>
                    <a:pt x="1000" y="4200"/>
                    <a:pt x="1000" y="4200"/>
                  </a:cubicBezTo>
                  <a:cubicBezTo>
                    <a:pt x="973" y="4200"/>
                    <a:pt x="948" y="4211"/>
                    <a:pt x="929" y="4229"/>
                  </a:cubicBezTo>
                  <a:cubicBezTo>
                    <a:pt x="700" y="4459"/>
                    <a:pt x="700" y="4459"/>
                    <a:pt x="700" y="4459"/>
                  </a:cubicBezTo>
                  <a:cubicBezTo>
                    <a:pt x="700" y="4300"/>
                    <a:pt x="700" y="4300"/>
                    <a:pt x="700" y="4300"/>
                  </a:cubicBezTo>
                  <a:cubicBezTo>
                    <a:pt x="700" y="4245"/>
                    <a:pt x="655" y="4200"/>
                    <a:pt x="600" y="4200"/>
                  </a:cubicBezTo>
                  <a:cubicBezTo>
                    <a:pt x="379" y="4200"/>
                    <a:pt x="200" y="4021"/>
                    <a:pt x="200" y="3800"/>
                  </a:cubicBezTo>
                  <a:cubicBezTo>
                    <a:pt x="200" y="2400"/>
                    <a:pt x="200" y="2400"/>
                    <a:pt x="200" y="2400"/>
                  </a:cubicBezTo>
                  <a:cubicBezTo>
                    <a:pt x="200" y="2179"/>
                    <a:pt x="379" y="2000"/>
                    <a:pt x="600" y="2000"/>
                  </a:cubicBezTo>
                  <a:cubicBezTo>
                    <a:pt x="3200" y="2000"/>
                    <a:pt x="3200" y="2000"/>
                    <a:pt x="3200" y="2000"/>
                  </a:cubicBezTo>
                  <a:cubicBezTo>
                    <a:pt x="3421" y="2000"/>
                    <a:pt x="3600" y="2179"/>
                    <a:pt x="3600" y="2400"/>
                  </a:cubicBezTo>
                  <a:lnTo>
                    <a:pt x="3600" y="3800"/>
                  </a:lnTo>
                  <a:close/>
                  <a:moveTo>
                    <a:pt x="5800" y="2000"/>
                  </a:moveTo>
                  <a:cubicBezTo>
                    <a:pt x="5800" y="2221"/>
                    <a:pt x="5621" y="2400"/>
                    <a:pt x="5400" y="2400"/>
                  </a:cubicBezTo>
                  <a:cubicBezTo>
                    <a:pt x="5345" y="2400"/>
                    <a:pt x="5300" y="2445"/>
                    <a:pt x="5300" y="2500"/>
                  </a:cubicBezTo>
                  <a:cubicBezTo>
                    <a:pt x="5300" y="2659"/>
                    <a:pt x="5300" y="2659"/>
                    <a:pt x="5300" y="2659"/>
                  </a:cubicBezTo>
                  <a:cubicBezTo>
                    <a:pt x="5071" y="2429"/>
                    <a:pt x="5071" y="2429"/>
                    <a:pt x="5071" y="2429"/>
                  </a:cubicBezTo>
                  <a:cubicBezTo>
                    <a:pt x="5052" y="2411"/>
                    <a:pt x="5027" y="2400"/>
                    <a:pt x="5000" y="2400"/>
                  </a:cubicBezTo>
                  <a:cubicBezTo>
                    <a:pt x="3800" y="2400"/>
                    <a:pt x="3800" y="2400"/>
                    <a:pt x="3800" y="2400"/>
                  </a:cubicBezTo>
                  <a:cubicBezTo>
                    <a:pt x="3800" y="2069"/>
                    <a:pt x="3531" y="1800"/>
                    <a:pt x="3200" y="1800"/>
                  </a:cubicBezTo>
                  <a:cubicBezTo>
                    <a:pt x="2400" y="1800"/>
                    <a:pt x="2400" y="1800"/>
                    <a:pt x="2400" y="1800"/>
                  </a:cubicBezTo>
                  <a:cubicBezTo>
                    <a:pt x="2400" y="600"/>
                    <a:pt x="2400" y="600"/>
                    <a:pt x="2400" y="600"/>
                  </a:cubicBezTo>
                  <a:cubicBezTo>
                    <a:pt x="2400" y="379"/>
                    <a:pt x="2579" y="200"/>
                    <a:pt x="2800" y="200"/>
                  </a:cubicBezTo>
                  <a:cubicBezTo>
                    <a:pt x="5400" y="200"/>
                    <a:pt x="5400" y="200"/>
                    <a:pt x="5400" y="200"/>
                  </a:cubicBezTo>
                  <a:cubicBezTo>
                    <a:pt x="5621" y="200"/>
                    <a:pt x="5800" y="379"/>
                    <a:pt x="5800" y="600"/>
                  </a:cubicBezTo>
                  <a:lnTo>
                    <a:pt x="5800" y="20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6">
              <a:extLst>
                <a:ext uri="{FF2B5EF4-FFF2-40B4-BE49-F238E27FC236}">
                  <a16:creationId xmlns:a16="http://schemas.microsoft.com/office/drawing/2014/main" id="{A9C2A56E-7355-479A-A1F9-D1C944D98424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614988" y="3211513"/>
              <a:ext cx="268288" cy="268288"/>
            </a:xfrm>
            <a:custGeom>
              <a:avLst/>
              <a:gdLst>
                <a:gd name="T0" fmla="*/ 300 w 600"/>
                <a:gd name="T1" fmla="*/ 0 h 600"/>
                <a:gd name="T2" fmla="*/ 0 w 600"/>
                <a:gd name="T3" fmla="*/ 300 h 600"/>
                <a:gd name="T4" fmla="*/ 300 w 600"/>
                <a:gd name="T5" fmla="*/ 600 h 600"/>
                <a:gd name="T6" fmla="*/ 600 w 600"/>
                <a:gd name="T7" fmla="*/ 300 h 600"/>
                <a:gd name="T8" fmla="*/ 300 w 600"/>
                <a:gd name="T9" fmla="*/ 0 h 600"/>
                <a:gd name="T10" fmla="*/ 300 w 600"/>
                <a:gd name="T11" fmla="*/ 400 h 600"/>
                <a:gd name="T12" fmla="*/ 200 w 600"/>
                <a:gd name="T13" fmla="*/ 300 h 600"/>
                <a:gd name="T14" fmla="*/ 300 w 600"/>
                <a:gd name="T15" fmla="*/ 200 h 600"/>
                <a:gd name="T16" fmla="*/ 400 w 600"/>
                <a:gd name="T17" fmla="*/ 300 h 600"/>
                <a:gd name="T18" fmla="*/ 300 w 600"/>
                <a:gd name="T19" fmla="*/ 400 h 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00" h="600">
                  <a:moveTo>
                    <a:pt x="300" y="0"/>
                  </a:moveTo>
                  <a:cubicBezTo>
                    <a:pt x="134" y="0"/>
                    <a:pt x="0" y="134"/>
                    <a:pt x="0" y="300"/>
                  </a:cubicBezTo>
                  <a:cubicBezTo>
                    <a:pt x="0" y="466"/>
                    <a:pt x="134" y="600"/>
                    <a:pt x="300" y="600"/>
                  </a:cubicBezTo>
                  <a:cubicBezTo>
                    <a:pt x="466" y="600"/>
                    <a:pt x="600" y="466"/>
                    <a:pt x="600" y="300"/>
                  </a:cubicBezTo>
                  <a:cubicBezTo>
                    <a:pt x="600" y="134"/>
                    <a:pt x="466" y="0"/>
                    <a:pt x="300" y="0"/>
                  </a:cubicBezTo>
                  <a:close/>
                  <a:moveTo>
                    <a:pt x="300" y="400"/>
                  </a:moveTo>
                  <a:cubicBezTo>
                    <a:pt x="245" y="400"/>
                    <a:pt x="200" y="355"/>
                    <a:pt x="200" y="300"/>
                  </a:cubicBezTo>
                  <a:cubicBezTo>
                    <a:pt x="200" y="245"/>
                    <a:pt x="245" y="200"/>
                    <a:pt x="300" y="200"/>
                  </a:cubicBezTo>
                  <a:cubicBezTo>
                    <a:pt x="355" y="200"/>
                    <a:pt x="400" y="245"/>
                    <a:pt x="400" y="300"/>
                  </a:cubicBezTo>
                  <a:cubicBezTo>
                    <a:pt x="400" y="355"/>
                    <a:pt x="355" y="400"/>
                    <a:pt x="300" y="40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7">
              <a:extLst>
                <a:ext uri="{FF2B5EF4-FFF2-40B4-BE49-F238E27FC236}">
                  <a16:creationId xmlns:a16="http://schemas.microsoft.com/office/drawing/2014/main" id="{889B84EC-39EC-4D4B-BBA2-450ACEF714BF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972175" y="3211513"/>
              <a:ext cx="266700" cy="268288"/>
            </a:xfrm>
            <a:custGeom>
              <a:avLst/>
              <a:gdLst>
                <a:gd name="T0" fmla="*/ 300 w 600"/>
                <a:gd name="T1" fmla="*/ 0 h 600"/>
                <a:gd name="T2" fmla="*/ 0 w 600"/>
                <a:gd name="T3" fmla="*/ 300 h 600"/>
                <a:gd name="T4" fmla="*/ 300 w 600"/>
                <a:gd name="T5" fmla="*/ 600 h 600"/>
                <a:gd name="T6" fmla="*/ 600 w 600"/>
                <a:gd name="T7" fmla="*/ 300 h 600"/>
                <a:gd name="T8" fmla="*/ 300 w 600"/>
                <a:gd name="T9" fmla="*/ 0 h 600"/>
                <a:gd name="T10" fmla="*/ 300 w 600"/>
                <a:gd name="T11" fmla="*/ 400 h 600"/>
                <a:gd name="T12" fmla="*/ 200 w 600"/>
                <a:gd name="T13" fmla="*/ 300 h 600"/>
                <a:gd name="T14" fmla="*/ 300 w 600"/>
                <a:gd name="T15" fmla="*/ 200 h 600"/>
                <a:gd name="T16" fmla="*/ 400 w 600"/>
                <a:gd name="T17" fmla="*/ 300 h 600"/>
                <a:gd name="T18" fmla="*/ 300 w 600"/>
                <a:gd name="T19" fmla="*/ 400 h 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00" h="600">
                  <a:moveTo>
                    <a:pt x="300" y="0"/>
                  </a:moveTo>
                  <a:cubicBezTo>
                    <a:pt x="134" y="0"/>
                    <a:pt x="0" y="134"/>
                    <a:pt x="0" y="300"/>
                  </a:cubicBezTo>
                  <a:cubicBezTo>
                    <a:pt x="0" y="466"/>
                    <a:pt x="134" y="600"/>
                    <a:pt x="300" y="600"/>
                  </a:cubicBezTo>
                  <a:cubicBezTo>
                    <a:pt x="466" y="600"/>
                    <a:pt x="600" y="466"/>
                    <a:pt x="600" y="300"/>
                  </a:cubicBezTo>
                  <a:cubicBezTo>
                    <a:pt x="600" y="134"/>
                    <a:pt x="466" y="0"/>
                    <a:pt x="300" y="0"/>
                  </a:cubicBezTo>
                  <a:close/>
                  <a:moveTo>
                    <a:pt x="300" y="400"/>
                  </a:moveTo>
                  <a:cubicBezTo>
                    <a:pt x="245" y="400"/>
                    <a:pt x="200" y="355"/>
                    <a:pt x="200" y="300"/>
                  </a:cubicBezTo>
                  <a:cubicBezTo>
                    <a:pt x="200" y="245"/>
                    <a:pt x="245" y="200"/>
                    <a:pt x="300" y="200"/>
                  </a:cubicBezTo>
                  <a:cubicBezTo>
                    <a:pt x="355" y="200"/>
                    <a:pt x="400" y="245"/>
                    <a:pt x="400" y="300"/>
                  </a:cubicBezTo>
                  <a:cubicBezTo>
                    <a:pt x="400" y="355"/>
                    <a:pt x="355" y="400"/>
                    <a:pt x="300" y="40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8">
              <a:extLst>
                <a:ext uri="{FF2B5EF4-FFF2-40B4-BE49-F238E27FC236}">
                  <a16:creationId xmlns:a16="http://schemas.microsoft.com/office/drawing/2014/main" id="{593F6F63-FC04-45B4-9411-65520C3B7797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329363" y="3211513"/>
              <a:ext cx="266700" cy="268288"/>
            </a:xfrm>
            <a:custGeom>
              <a:avLst/>
              <a:gdLst>
                <a:gd name="T0" fmla="*/ 300 w 600"/>
                <a:gd name="T1" fmla="*/ 0 h 600"/>
                <a:gd name="T2" fmla="*/ 0 w 600"/>
                <a:gd name="T3" fmla="*/ 300 h 600"/>
                <a:gd name="T4" fmla="*/ 300 w 600"/>
                <a:gd name="T5" fmla="*/ 600 h 600"/>
                <a:gd name="T6" fmla="*/ 600 w 600"/>
                <a:gd name="T7" fmla="*/ 300 h 600"/>
                <a:gd name="T8" fmla="*/ 300 w 600"/>
                <a:gd name="T9" fmla="*/ 0 h 600"/>
                <a:gd name="T10" fmla="*/ 300 w 600"/>
                <a:gd name="T11" fmla="*/ 400 h 600"/>
                <a:gd name="T12" fmla="*/ 200 w 600"/>
                <a:gd name="T13" fmla="*/ 300 h 600"/>
                <a:gd name="T14" fmla="*/ 300 w 600"/>
                <a:gd name="T15" fmla="*/ 200 h 600"/>
                <a:gd name="T16" fmla="*/ 400 w 600"/>
                <a:gd name="T17" fmla="*/ 300 h 600"/>
                <a:gd name="T18" fmla="*/ 300 w 600"/>
                <a:gd name="T19" fmla="*/ 400 h 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00" h="600">
                  <a:moveTo>
                    <a:pt x="300" y="0"/>
                  </a:moveTo>
                  <a:cubicBezTo>
                    <a:pt x="134" y="0"/>
                    <a:pt x="0" y="134"/>
                    <a:pt x="0" y="300"/>
                  </a:cubicBezTo>
                  <a:cubicBezTo>
                    <a:pt x="0" y="466"/>
                    <a:pt x="134" y="600"/>
                    <a:pt x="300" y="600"/>
                  </a:cubicBezTo>
                  <a:cubicBezTo>
                    <a:pt x="466" y="600"/>
                    <a:pt x="600" y="466"/>
                    <a:pt x="600" y="300"/>
                  </a:cubicBezTo>
                  <a:cubicBezTo>
                    <a:pt x="600" y="134"/>
                    <a:pt x="466" y="0"/>
                    <a:pt x="300" y="0"/>
                  </a:cubicBezTo>
                  <a:close/>
                  <a:moveTo>
                    <a:pt x="300" y="400"/>
                  </a:moveTo>
                  <a:cubicBezTo>
                    <a:pt x="245" y="400"/>
                    <a:pt x="200" y="355"/>
                    <a:pt x="200" y="300"/>
                  </a:cubicBezTo>
                  <a:cubicBezTo>
                    <a:pt x="200" y="245"/>
                    <a:pt x="245" y="200"/>
                    <a:pt x="300" y="200"/>
                  </a:cubicBezTo>
                  <a:cubicBezTo>
                    <a:pt x="355" y="200"/>
                    <a:pt x="400" y="245"/>
                    <a:pt x="400" y="300"/>
                  </a:cubicBezTo>
                  <a:cubicBezTo>
                    <a:pt x="400" y="355"/>
                    <a:pt x="355" y="400"/>
                    <a:pt x="300" y="40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Rectangle 9">
              <a:extLst>
                <a:ext uri="{FF2B5EF4-FFF2-40B4-BE49-F238E27FC236}">
                  <a16:creationId xmlns:a16="http://schemas.microsoft.com/office/drawing/2014/main" id="{3B34325A-C3DE-4D14-BAFE-BD841266664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507163" y="2230438"/>
              <a:ext cx="803275" cy="8890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Rectangle 10">
              <a:extLst>
                <a:ext uri="{FF2B5EF4-FFF2-40B4-BE49-F238E27FC236}">
                  <a16:creationId xmlns:a16="http://schemas.microsoft.com/office/drawing/2014/main" id="{8B978E16-6FB0-4DC0-BBF8-4FF1824AA6B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399338" y="2230438"/>
              <a:ext cx="268288" cy="8890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Rectangle 11">
              <a:extLst>
                <a:ext uri="{FF2B5EF4-FFF2-40B4-BE49-F238E27FC236}">
                  <a16:creationId xmlns:a16="http://schemas.microsoft.com/office/drawing/2014/main" id="{7093AC1E-BAE4-444C-BFC7-12D22EC407F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507163" y="2408238"/>
              <a:ext cx="268288" cy="904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Rectangle 12">
              <a:extLst>
                <a:ext uri="{FF2B5EF4-FFF2-40B4-BE49-F238E27FC236}">
                  <a16:creationId xmlns:a16="http://schemas.microsoft.com/office/drawing/2014/main" id="{22CB6F25-FE6F-4DC5-AB44-2BEF5579CB5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64350" y="2408238"/>
              <a:ext cx="534988" cy="904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Rectangle 13">
              <a:extLst>
                <a:ext uri="{FF2B5EF4-FFF2-40B4-BE49-F238E27FC236}">
                  <a16:creationId xmlns:a16="http://schemas.microsoft.com/office/drawing/2014/main" id="{ADC39566-0AE2-4186-A392-4ADA40DF4E2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507163" y="2587625"/>
              <a:ext cx="1160463" cy="8890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Rectangle 14">
              <a:extLst>
                <a:ext uri="{FF2B5EF4-FFF2-40B4-BE49-F238E27FC236}">
                  <a16:creationId xmlns:a16="http://schemas.microsoft.com/office/drawing/2014/main" id="{EE3931A4-2656-46D1-A9B9-63DD5FE0F07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953250" y="2765425"/>
              <a:ext cx="357188" cy="8890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Rectangle 15">
              <a:extLst>
                <a:ext uri="{FF2B5EF4-FFF2-40B4-BE49-F238E27FC236}">
                  <a16:creationId xmlns:a16="http://schemas.microsoft.com/office/drawing/2014/main" id="{08E83024-390A-4D72-A0A4-7ECBDA53D14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399338" y="2765425"/>
              <a:ext cx="268288" cy="8890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Rectangle 16">
              <a:extLst>
                <a:ext uri="{FF2B5EF4-FFF2-40B4-BE49-F238E27FC236}">
                  <a16:creationId xmlns:a16="http://schemas.microsoft.com/office/drawing/2014/main" id="{2B9FF416-87E0-44EB-A786-F8BAD5F2599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488238" y="2408238"/>
              <a:ext cx="179388" cy="904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33" name="Group 32">
            <a:extLst>
              <a:ext uri="{FF2B5EF4-FFF2-40B4-BE49-F238E27FC236}">
                <a16:creationId xmlns:a16="http://schemas.microsoft.com/office/drawing/2014/main" id="{A11C1D56-2956-494D-B948-017C6EE9A694}"/>
              </a:ext>
            </a:extLst>
          </p:cNvPr>
          <p:cNvGrpSpPr/>
          <p:nvPr/>
        </p:nvGrpSpPr>
        <p:grpSpPr>
          <a:xfrm>
            <a:off x="5562600" y="1764030"/>
            <a:ext cx="2676525" cy="2141538"/>
            <a:chOff x="5257800" y="1962150"/>
            <a:chExt cx="2676525" cy="2141538"/>
          </a:xfrm>
          <a:solidFill>
            <a:schemeClr val="accent5"/>
          </a:solidFill>
        </p:grpSpPr>
        <p:sp>
          <p:nvSpPr>
            <p:cNvPr id="34" name="Freeform 5">
              <a:extLst>
                <a:ext uri="{FF2B5EF4-FFF2-40B4-BE49-F238E27FC236}">
                  <a16:creationId xmlns:a16="http://schemas.microsoft.com/office/drawing/2014/main" id="{93BA8F11-8233-44FC-A347-34BAF36A0D15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257800" y="1962150"/>
              <a:ext cx="2676525" cy="2141538"/>
            </a:xfrm>
            <a:custGeom>
              <a:avLst/>
              <a:gdLst>
                <a:gd name="T0" fmla="*/ 5400 w 6000"/>
                <a:gd name="T1" fmla="*/ 0 h 4800"/>
                <a:gd name="T2" fmla="*/ 2800 w 6000"/>
                <a:gd name="T3" fmla="*/ 0 h 4800"/>
                <a:gd name="T4" fmla="*/ 2200 w 6000"/>
                <a:gd name="T5" fmla="*/ 600 h 4800"/>
                <a:gd name="T6" fmla="*/ 2200 w 6000"/>
                <a:gd name="T7" fmla="*/ 1800 h 4800"/>
                <a:gd name="T8" fmla="*/ 600 w 6000"/>
                <a:gd name="T9" fmla="*/ 1800 h 4800"/>
                <a:gd name="T10" fmla="*/ 0 w 6000"/>
                <a:gd name="T11" fmla="*/ 2400 h 4800"/>
                <a:gd name="T12" fmla="*/ 0 w 6000"/>
                <a:gd name="T13" fmla="*/ 3800 h 4800"/>
                <a:gd name="T14" fmla="*/ 500 w 6000"/>
                <a:gd name="T15" fmla="*/ 4392 h 4800"/>
                <a:gd name="T16" fmla="*/ 500 w 6000"/>
                <a:gd name="T17" fmla="*/ 4700 h 4800"/>
                <a:gd name="T18" fmla="*/ 600 w 6000"/>
                <a:gd name="T19" fmla="*/ 4800 h 4800"/>
                <a:gd name="T20" fmla="*/ 671 w 6000"/>
                <a:gd name="T21" fmla="*/ 4771 h 4800"/>
                <a:gd name="T22" fmla="*/ 1041 w 6000"/>
                <a:gd name="T23" fmla="*/ 4400 h 4800"/>
                <a:gd name="T24" fmla="*/ 3200 w 6000"/>
                <a:gd name="T25" fmla="*/ 4400 h 4800"/>
                <a:gd name="T26" fmla="*/ 3800 w 6000"/>
                <a:gd name="T27" fmla="*/ 3800 h 4800"/>
                <a:gd name="T28" fmla="*/ 3800 w 6000"/>
                <a:gd name="T29" fmla="*/ 2600 h 4800"/>
                <a:gd name="T30" fmla="*/ 4959 w 6000"/>
                <a:gd name="T31" fmla="*/ 2600 h 4800"/>
                <a:gd name="T32" fmla="*/ 5329 w 6000"/>
                <a:gd name="T33" fmla="*/ 2971 h 4800"/>
                <a:gd name="T34" fmla="*/ 5471 w 6000"/>
                <a:gd name="T35" fmla="*/ 2971 h 4800"/>
                <a:gd name="T36" fmla="*/ 5500 w 6000"/>
                <a:gd name="T37" fmla="*/ 2900 h 4800"/>
                <a:gd name="T38" fmla="*/ 5500 w 6000"/>
                <a:gd name="T39" fmla="*/ 2592 h 4800"/>
                <a:gd name="T40" fmla="*/ 6000 w 6000"/>
                <a:gd name="T41" fmla="*/ 2000 h 4800"/>
                <a:gd name="T42" fmla="*/ 6000 w 6000"/>
                <a:gd name="T43" fmla="*/ 600 h 4800"/>
                <a:gd name="T44" fmla="*/ 5400 w 6000"/>
                <a:gd name="T45" fmla="*/ 0 h 4800"/>
                <a:gd name="T46" fmla="*/ 3600 w 6000"/>
                <a:gd name="T47" fmla="*/ 3800 h 4800"/>
                <a:gd name="T48" fmla="*/ 3200 w 6000"/>
                <a:gd name="T49" fmla="*/ 4200 h 4800"/>
                <a:gd name="T50" fmla="*/ 1000 w 6000"/>
                <a:gd name="T51" fmla="*/ 4200 h 4800"/>
                <a:gd name="T52" fmla="*/ 929 w 6000"/>
                <a:gd name="T53" fmla="*/ 4229 h 4800"/>
                <a:gd name="T54" fmla="*/ 700 w 6000"/>
                <a:gd name="T55" fmla="*/ 4459 h 4800"/>
                <a:gd name="T56" fmla="*/ 700 w 6000"/>
                <a:gd name="T57" fmla="*/ 4300 h 4800"/>
                <a:gd name="T58" fmla="*/ 600 w 6000"/>
                <a:gd name="T59" fmla="*/ 4200 h 4800"/>
                <a:gd name="T60" fmla="*/ 200 w 6000"/>
                <a:gd name="T61" fmla="*/ 3800 h 4800"/>
                <a:gd name="T62" fmla="*/ 200 w 6000"/>
                <a:gd name="T63" fmla="*/ 2400 h 4800"/>
                <a:gd name="T64" fmla="*/ 600 w 6000"/>
                <a:gd name="T65" fmla="*/ 2000 h 4800"/>
                <a:gd name="T66" fmla="*/ 3200 w 6000"/>
                <a:gd name="T67" fmla="*/ 2000 h 4800"/>
                <a:gd name="T68" fmla="*/ 3600 w 6000"/>
                <a:gd name="T69" fmla="*/ 2400 h 4800"/>
                <a:gd name="T70" fmla="*/ 3600 w 6000"/>
                <a:gd name="T71" fmla="*/ 3800 h 4800"/>
                <a:gd name="T72" fmla="*/ 5800 w 6000"/>
                <a:gd name="T73" fmla="*/ 2000 h 4800"/>
                <a:gd name="T74" fmla="*/ 5400 w 6000"/>
                <a:gd name="T75" fmla="*/ 2400 h 4800"/>
                <a:gd name="T76" fmla="*/ 5300 w 6000"/>
                <a:gd name="T77" fmla="*/ 2500 h 4800"/>
                <a:gd name="T78" fmla="*/ 5300 w 6000"/>
                <a:gd name="T79" fmla="*/ 2659 h 4800"/>
                <a:gd name="T80" fmla="*/ 5071 w 6000"/>
                <a:gd name="T81" fmla="*/ 2429 h 4800"/>
                <a:gd name="T82" fmla="*/ 5000 w 6000"/>
                <a:gd name="T83" fmla="*/ 2400 h 4800"/>
                <a:gd name="T84" fmla="*/ 3800 w 6000"/>
                <a:gd name="T85" fmla="*/ 2400 h 4800"/>
                <a:gd name="T86" fmla="*/ 3200 w 6000"/>
                <a:gd name="T87" fmla="*/ 1800 h 4800"/>
                <a:gd name="T88" fmla="*/ 2400 w 6000"/>
                <a:gd name="T89" fmla="*/ 1800 h 4800"/>
                <a:gd name="T90" fmla="*/ 2400 w 6000"/>
                <a:gd name="T91" fmla="*/ 600 h 4800"/>
                <a:gd name="T92" fmla="*/ 2800 w 6000"/>
                <a:gd name="T93" fmla="*/ 200 h 4800"/>
                <a:gd name="T94" fmla="*/ 5400 w 6000"/>
                <a:gd name="T95" fmla="*/ 200 h 4800"/>
                <a:gd name="T96" fmla="*/ 5800 w 6000"/>
                <a:gd name="T97" fmla="*/ 600 h 4800"/>
                <a:gd name="T98" fmla="*/ 5800 w 6000"/>
                <a:gd name="T99" fmla="*/ 2000 h 48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6000" h="4800">
                  <a:moveTo>
                    <a:pt x="5400" y="0"/>
                  </a:moveTo>
                  <a:cubicBezTo>
                    <a:pt x="2800" y="0"/>
                    <a:pt x="2800" y="0"/>
                    <a:pt x="2800" y="0"/>
                  </a:cubicBezTo>
                  <a:cubicBezTo>
                    <a:pt x="2469" y="0"/>
                    <a:pt x="2200" y="269"/>
                    <a:pt x="2200" y="600"/>
                  </a:cubicBezTo>
                  <a:cubicBezTo>
                    <a:pt x="2200" y="1800"/>
                    <a:pt x="2200" y="1800"/>
                    <a:pt x="2200" y="1800"/>
                  </a:cubicBezTo>
                  <a:cubicBezTo>
                    <a:pt x="600" y="1800"/>
                    <a:pt x="600" y="1800"/>
                    <a:pt x="600" y="1800"/>
                  </a:cubicBezTo>
                  <a:cubicBezTo>
                    <a:pt x="269" y="1800"/>
                    <a:pt x="0" y="2069"/>
                    <a:pt x="0" y="2400"/>
                  </a:cubicBezTo>
                  <a:cubicBezTo>
                    <a:pt x="0" y="3800"/>
                    <a:pt x="0" y="3800"/>
                    <a:pt x="0" y="3800"/>
                  </a:cubicBezTo>
                  <a:cubicBezTo>
                    <a:pt x="0" y="4093"/>
                    <a:pt x="212" y="4343"/>
                    <a:pt x="500" y="4392"/>
                  </a:cubicBezTo>
                  <a:cubicBezTo>
                    <a:pt x="500" y="4700"/>
                    <a:pt x="500" y="4700"/>
                    <a:pt x="500" y="4700"/>
                  </a:cubicBezTo>
                  <a:cubicBezTo>
                    <a:pt x="500" y="4755"/>
                    <a:pt x="545" y="4800"/>
                    <a:pt x="600" y="4800"/>
                  </a:cubicBezTo>
                  <a:cubicBezTo>
                    <a:pt x="627" y="4800"/>
                    <a:pt x="652" y="4789"/>
                    <a:pt x="671" y="4771"/>
                  </a:cubicBezTo>
                  <a:cubicBezTo>
                    <a:pt x="1041" y="4400"/>
                    <a:pt x="1041" y="4400"/>
                    <a:pt x="1041" y="4400"/>
                  </a:cubicBezTo>
                  <a:cubicBezTo>
                    <a:pt x="3200" y="4400"/>
                    <a:pt x="3200" y="4400"/>
                    <a:pt x="3200" y="4400"/>
                  </a:cubicBezTo>
                  <a:cubicBezTo>
                    <a:pt x="3531" y="4400"/>
                    <a:pt x="3800" y="4131"/>
                    <a:pt x="3800" y="3800"/>
                  </a:cubicBezTo>
                  <a:cubicBezTo>
                    <a:pt x="3800" y="2600"/>
                    <a:pt x="3800" y="2600"/>
                    <a:pt x="3800" y="2600"/>
                  </a:cubicBezTo>
                  <a:cubicBezTo>
                    <a:pt x="4959" y="2600"/>
                    <a:pt x="4959" y="2600"/>
                    <a:pt x="4959" y="2600"/>
                  </a:cubicBezTo>
                  <a:cubicBezTo>
                    <a:pt x="5329" y="2971"/>
                    <a:pt x="5329" y="2971"/>
                    <a:pt x="5329" y="2971"/>
                  </a:cubicBezTo>
                  <a:cubicBezTo>
                    <a:pt x="5368" y="3010"/>
                    <a:pt x="5432" y="3010"/>
                    <a:pt x="5471" y="2971"/>
                  </a:cubicBezTo>
                  <a:cubicBezTo>
                    <a:pt x="5489" y="2952"/>
                    <a:pt x="5500" y="2927"/>
                    <a:pt x="5500" y="2900"/>
                  </a:cubicBezTo>
                  <a:cubicBezTo>
                    <a:pt x="5500" y="2592"/>
                    <a:pt x="5500" y="2592"/>
                    <a:pt x="5500" y="2592"/>
                  </a:cubicBezTo>
                  <a:cubicBezTo>
                    <a:pt x="5789" y="2543"/>
                    <a:pt x="6000" y="2293"/>
                    <a:pt x="6000" y="2000"/>
                  </a:cubicBezTo>
                  <a:cubicBezTo>
                    <a:pt x="6000" y="600"/>
                    <a:pt x="6000" y="600"/>
                    <a:pt x="6000" y="600"/>
                  </a:cubicBezTo>
                  <a:cubicBezTo>
                    <a:pt x="6000" y="269"/>
                    <a:pt x="5731" y="0"/>
                    <a:pt x="5400" y="0"/>
                  </a:cubicBezTo>
                  <a:close/>
                  <a:moveTo>
                    <a:pt x="3600" y="3800"/>
                  </a:moveTo>
                  <a:cubicBezTo>
                    <a:pt x="3600" y="4021"/>
                    <a:pt x="3421" y="4200"/>
                    <a:pt x="3200" y="4200"/>
                  </a:cubicBezTo>
                  <a:cubicBezTo>
                    <a:pt x="1000" y="4200"/>
                    <a:pt x="1000" y="4200"/>
                    <a:pt x="1000" y="4200"/>
                  </a:cubicBezTo>
                  <a:cubicBezTo>
                    <a:pt x="973" y="4200"/>
                    <a:pt x="948" y="4211"/>
                    <a:pt x="929" y="4229"/>
                  </a:cubicBezTo>
                  <a:cubicBezTo>
                    <a:pt x="700" y="4459"/>
                    <a:pt x="700" y="4459"/>
                    <a:pt x="700" y="4459"/>
                  </a:cubicBezTo>
                  <a:cubicBezTo>
                    <a:pt x="700" y="4300"/>
                    <a:pt x="700" y="4300"/>
                    <a:pt x="700" y="4300"/>
                  </a:cubicBezTo>
                  <a:cubicBezTo>
                    <a:pt x="700" y="4245"/>
                    <a:pt x="655" y="4200"/>
                    <a:pt x="600" y="4200"/>
                  </a:cubicBezTo>
                  <a:cubicBezTo>
                    <a:pt x="379" y="4200"/>
                    <a:pt x="200" y="4021"/>
                    <a:pt x="200" y="3800"/>
                  </a:cubicBezTo>
                  <a:cubicBezTo>
                    <a:pt x="200" y="2400"/>
                    <a:pt x="200" y="2400"/>
                    <a:pt x="200" y="2400"/>
                  </a:cubicBezTo>
                  <a:cubicBezTo>
                    <a:pt x="200" y="2179"/>
                    <a:pt x="379" y="2000"/>
                    <a:pt x="600" y="2000"/>
                  </a:cubicBezTo>
                  <a:cubicBezTo>
                    <a:pt x="3200" y="2000"/>
                    <a:pt x="3200" y="2000"/>
                    <a:pt x="3200" y="2000"/>
                  </a:cubicBezTo>
                  <a:cubicBezTo>
                    <a:pt x="3421" y="2000"/>
                    <a:pt x="3600" y="2179"/>
                    <a:pt x="3600" y="2400"/>
                  </a:cubicBezTo>
                  <a:lnTo>
                    <a:pt x="3600" y="3800"/>
                  </a:lnTo>
                  <a:close/>
                  <a:moveTo>
                    <a:pt x="5800" y="2000"/>
                  </a:moveTo>
                  <a:cubicBezTo>
                    <a:pt x="5800" y="2221"/>
                    <a:pt x="5621" y="2400"/>
                    <a:pt x="5400" y="2400"/>
                  </a:cubicBezTo>
                  <a:cubicBezTo>
                    <a:pt x="5345" y="2400"/>
                    <a:pt x="5300" y="2445"/>
                    <a:pt x="5300" y="2500"/>
                  </a:cubicBezTo>
                  <a:cubicBezTo>
                    <a:pt x="5300" y="2659"/>
                    <a:pt x="5300" y="2659"/>
                    <a:pt x="5300" y="2659"/>
                  </a:cubicBezTo>
                  <a:cubicBezTo>
                    <a:pt x="5071" y="2429"/>
                    <a:pt x="5071" y="2429"/>
                    <a:pt x="5071" y="2429"/>
                  </a:cubicBezTo>
                  <a:cubicBezTo>
                    <a:pt x="5052" y="2411"/>
                    <a:pt x="5027" y="2400"/>
                    <a:pt x="5000" y="2400"/>
                  </a:cubicBezTo>
                  <a:cubicBezTo>
                    <a:pt x="3800" y="2400"/>
                    <a:pt x="3800" y="2400"/>
                    <a:pt x="3800" y="2400"/>
                  </a:cubicBezTo>
                  <a:cubicBezTo>
                    <a:pt x="3800" y="2069"/>
                    <a:pt x="3531" y="1800"/>
                    <a:pt x="3200" y="1800"/>
                  </a:cubicBezTo>
                  <a:cubicBezTo>
                    <a:pt x="2400" y="1800"/>
                    <a:pt x="2400" y="1800"/>
                    <a:pt x="2400" y="1800"/>
                  </a:cubicBezTo>
                  <a:cubicBezTo>
                    <a:pt x="2400" y="600"/>
                    <a:pt x="2400" y="600"/>
                    <a:pt x="2400" y="600"/>
                  </a:cubicBezTo>
                  <a:cubicBezTo>
                    <a:pt x="2400" y="379"/>
                    <a:pt x="2579" y="200"/>
                    <a:pt x="2800" y="200"/>
                  </a:cubicBezTo>
                  <a:cubicBezTo>
                    <a:pt x="5400" y="200"/>
                    <a:pt x="5400" y="200"/>
                    <a:pt x="5400" y="200"/>
                  </a:cubicBezTo>
                  <a:cubicBezTo>
                    <a:pt x="5621" y="200"/>
                    <a:pt x="5800" y="379"/>
                    <a:pt x="5800" y="600"/>
                  </a:cubicBezTo>
                  <a:lnTo>
                    <a:pt x="5800" y="20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" name="Freeform 6">
              <a:extLst>
                <a:ext uri="{FF2B5EF4-FFF2-40B4-BE49-F238E27FC236}">
                  <a16:creationId xmlns:a16="http://schemas.microsoft.com/office/drawing/2014/main" id="{4CC791EA-3D5C-46E6-B2CC-A561F2CE4088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614988" y="3211513"/>
              <a:ext cx="268288" cy="268288"/>
            </a:xfrm>
            <a:custGeom>
              <a:avLst/>
              <a:gdLst>
                <a:gd name="T0" fmla="*/ 300 w 600"/>
                <a:gd name="T1" fmla="*/ 0 h 600"/>
                <a:gd name="T2" fmla="*/ 0 w 600"/>
                <a:gd name="T3" fmla="*/ 300 h 600"/>
                <a:gd name="T4" fmla="*/ 300 w 600"/>
                <a:gd name="T5" fmla="*/ 600 h 600"/>
                <a:gd name="T6" fmla="*/ 600 w 600"/>
                <a:gd name="T7" fmla="*/ 300 h 600"/>
                <a:gd name="T8" fmla="*/ 300 w 600"/>
                <a:gd name="T9" fmla="*/ 0 h 600"/>
                <a:gd name="T10" fmla="*/ 300 w 600"/>
                <a:gd name="T11" fmla="*/ 400 h 600"/>
                <a:gd name="T12" fmla="*/ 200 w 600"/>
                <a:gd name="T13" fmla="*/ 300 h 600"/>
                <a:gd name="T14" fmla="*/ 300 w 600"/>
                <a:gd name="T15" fmla="*/ 200 h 600"/>
                <a:gd name="T16" fmla="*/ 400 w 600"/>
                <a:gd name="T17" fmla="*/ 300 h 600"/>
                <a:gd name="T18" fmla="*/ 300 w 600"/>
                <a:gd name="T19" fmla="*/ 400 h 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00" h="600">
                  <a:moveTo>
                    <a:pt x="300" y="0"/>
                  </a:moveTo>
                  <a:cubicBezTo>
                    <a:pt x="134" y="0"/>
                    <a:pt x="0" y="134"/>
                    <a:pt x="0" y="300"/>
                  </a:cubicBezTo>
                  <a:cubicBezTo>
                    <a:pt x="0" y="466"/>
                    <a:pt x="134" y="600"/>
                    <a:pt x="300" y="600"/>
                  </a:cubicBezTo>
                  <a:cubicBezTo>
                    <a:pt x="466" y="600"/>
                    <a:pt x="600" y="466"/>
                    <a:pt x="600" y="300"/>
                  </a:cubicBezTo>
                  <a:cubicBezTo>
                    <a:pt x="600" y="134"/>
                    <a:pt x="466" y="0"/>
                    <a:pt x="300" y="0"/>
                  </a:cubicBezTo>
                  <a:close/>
                  <a:moveTo>
                    <a:pt x="300" y="400"/>
                  </a:moveTo>
                  <a:cubicBezTo>
                    <a:pt x="245" y="400"/>
                    <a:pt x="200" y="355"/>
                    <a:pt x="200" y="300"/>
                  </a:cubicBezTo>
                  <a:cubicBezTo>
                    <a:pt x="200" y="245"/>
                    <a:pt x="245" y="200"/>
                    <a:pt x="300" y="200"/>
                  </a:cubicBezTo>
                  <a:cubicBezTo>
                    <a:pt x="355" y="200"/>
                    <a:pt x="400" y="245"/>
                    <a:pt x="400" y="300"/>
                  </a:cubicBezTo>
                  <a:cubicBezTo>
                    <a:pt x="400" y="355"/>
                    <a:pt x="355" y="400"/>
                    <a:pt x="300" y="40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" name="Freeform 7">
              <a:extLst>
                <a:ext uri="{FF2B5EF4-FFF2-40B4-BE49-F238E27FC236}">
                  <a16:creationId xmlns:a16="http://schemas.microsoft.com/office/drawing/2014/main" id="{D8EAC37D-A524-4DA4-B42A-34E8315B16E3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972175" y="3211513"/>
              <a:ext cx="266700" cy="268288"/>
            </a:xfrm>
            <a:custGeom>
              <a:avLst/>
              <a:gdLst>
                <a:gd name="T0" fmla="*/ 300 w 600"/>
                <a:gd name="T1" fmla="*/ 0 h 600"/>
                <a:gd name="T2" fmla="*/ 0 w 600"/>
                <a:gd name="T3" fmla="*/ 300 h 600"/>
                <a:gd name="T4" fmla="*/ 300 w 600"/>
                <a:gd name="T5" fmla="*/ 600 h 600"/>
                <a:gd name="T6" fmla="*/ 600 w 600"/>
                <a:gd name="T7" fmla="*/ 300 h 600"/>
                <a:gd name="T8" fmla="*/ 300 w 600"/>
                <a:gd name="T9" fmla="*/ 0 h 600"/>
                <a:gd name="T10" fmla="*/ 300 w 600"/>
                <a:gd name="T11" fmla="*/ 400 h 600"/>
                <a:gd name="T12" fmla="*/ 200 w 600"/>
                <a:gd name="T13" fmla="*/ 300 h 600"/>
                <a:gd name="T14" fmla="*/ 300 w 600"/>
                <a:gd name="T15" fmla="*/ 200 h 600"/>
                <a:gd name="T16" fmla="*/ 400 w 600"/>
                <a:gd name="T17" fmla="*/ 300 h 600"/>
                <a:gd name="T18" fmla="*/ 300 w 600"/>
                <a:gd name="T19" fmla="*/ 400 h 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00" h="600">
                  <a:moveTo>
                    <a:pt x="300" y="0"/>
                  </a:moveTo>
                  <a:cubicBezTo>
                    <a:pt x="134" y="0"/>
                    <a:pt x="0" y="134"/>
                    <a:pt x="0" y="300"/>
                  </a:cubicBezTo>
                  <a:cubicBezTo>
                    <a:pt x="0" y="466"/>
                    <a:pt x="134" y="600"/>
                    <a:pt x="300" y="600"/>
                  </a:cubicBezTo>
                  <a:cubicBezTo>
                    <a:pt x="466" y="600"/>
                    <a:pt x="600" y="466"/>
                    <a:pt x="600" y="300"/>
                  </a:cubicBezTo>
                  <a:cubicBezTo>
                    <a:pt x="600" y="134"/>
                    <a:pt x="466" y="0"/>
                    <a:pt x="300" y="0"/>
                  </a:cubicBezTo>
                  <a:close/>
                  <a:moveTo>
                    <a:pt x="300" y="400"/>
                  </a:moveTo>
                  <a:cubicBezTo>
                    <a:pt x="245" y="400"/>
                    <a:pt x="200" y="355"/>
                    <a:pt x="200" y="300"/>
                  </a:cubicBezTo>
                  <a:cubicBezTo>
                    <a:pt x="200" y="245"/>
                    <a:pt x="245" y="200"/>
                    <a:pt x="300" y="200"/>
                  </a:cubicBezTo>
                  <a:cubicBezTo>
                    <a:pt x="355" y="200"/>
                    <a:pt x="400" y="245"/>
                    <a:pt x="400" y="300"/>
                  </a:cubicBezTo>
                  <a:cubicBezTo>
                    <a:pt x="400" y="355"/>
                    <a:pt x="355" y="400"/>
                    <a:pt x="300" y="40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" name="Freeform 8">
              <a:extLst>
                <a:ext uri="{FF2B5EF4-FFF2-40B4-BE49-F238E27FC236}">
                  <a16:creationId xmlns:a16="http://schemas.microsoft.com/office/drawing/2014/main" id="{CDFC3336-C91B-4AC5-BA83-B5B09FD79A94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329363" y="3211513"/>
              <a:ext cx="266700" cy="268288"/>
            </a:xfrm>
            <a:custGeom>
              <a:avLst/>
              <a:gdLst>
                <a:gd name="T0" fmla="*/ 300 w 600"/>
                <a:gd name="T1" fmla="*/ 0 h 600"/>
                <a:gd name="T2" fmla="*/ 0 w 600"/>
                <a:gd name="T3" fmla="*/ 300 h 600"/>
                <a:gd name="T4" fmla="*/ 300 w 600"/>
                <a:gd name="T5" fmla="*/ 600 h 600"/>
                <a:gd name="T6" fmla="*/ 600 w 600"/>
                <a:gd name="T7" fmla="*/ 300 h 600"/>
                <a:gd name="T8" fmla="*/ 300 w 600"/>
                <a:gd name="T9" fmla="*/ 0 h 600"/>
                <a:gd name="T10" fmla="*/ 300 w 600"/>
                <a:gd name="T11" fmla="*/ 400 h 600"/>
                <a:gd name="T12" fmla="*/ 200 w 600"/>
                <a:gd name="T13" fmla="*/ 300 h 600"/>
                <a:gd name="T14" fmla="*/ 300 w 600"/>
                <a:gd name="T15" fmla="*/ 200 h 600"/>
                <a:gd name="T16" fmla="*/ 400 w 600"/>
                <a:gd name="T17" fmla="*/ 300 h 600"/>
                <a:gd name="T18" fmla="*/ 300 w 600"/>
                <a:gd name="T19" fmla="*/ 400 h 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00" h="600">
                  <a:moveTo>
                    <a:pt x="300" y="0"/>
                  </a:moveTo>
                  <a:cubicBezTo>
                    <a:pt x="134" y="0"/>
                    <a:pt x="0" y="134"/>
                    <a:pt x="0" y="300"/>
                  </a:cubicBezTo>
                  <a:cubicBezTo>
                    <a:pt x="0" y="466"/>
                    <a:pt x="134" y="600"/>
                    <a:pt x="300" y="600"/>
                  </a:cubicBezTo>
                  <a:cubicBezTo>
                    <a:pt x="466" y="600"/>
                    <a:pt x="600" y="466"/>
                    <a:pt x="600" y="300"/>
                  </a:cubicBezTo>
                  <a:cubicBezTo>
                    <a:pt x="600" y="134"/>
                    <a:pt x="466" y="0"/>
                    <a:pt x="300" y="0"/>
                  </a:cubicBezTo>
                  <a:close/>
                  <a:moveTo>
                    <a:pt x="300" y="400"/>
                  </a:moveTo>
                  <a:cubicBezTo>
                    <a:pt x="245" y="400"/>
                    <a:pt x="200" y="355"/>
                    <a:pt x="200" y="300"/>
                  </a:cubicBezTo>
                  <a:cubicBezTo>
                    <a:pt x="200" y="245"/>
                    <a:pt x="245" y="200"/>
                    <a:pt x="300" y="200"/>
                  </a:cubicBezTo>
                  <a:cubicBezTo>
                    <a:pt x="355" y="200"/>
                    <a:pt x="400" y="245"/>
                    <a:pt x="400" y="300"/>
                  </a:cubicBezTo>
                  <a:cubicBezTo>
                    <a:pt x="400" y="355"/>
                    <a:pt x="355" y="400"/>
                    <a:pt x="300" y="40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" name="Rectangle 9">
              <a:extLst>
                <a:ext uri="{FF2B5EF4-FFF2-40B4-BE49-F238E27FC236}">
                  <a16:creationId xmlns:a16="http://schemas.microsoft.com/office/drawing/2014/main" id="{2E584BFC-CF4E-4A68-9880-9ADF6CA0856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507163" y="2230438"/>
              <a:ext cx="803275" cy="8890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" name="Rectangle 10">
              <a:extLst>
                <a:ext uri="{FF2B5EF4-FFF2-40B4-BE49-F238E27FC236}">
                  <a16:creationId xmlns:a16="http://schemas.microsoft.com/office/drawing/2014/main" id="{F4F77F32-DEBB-42BD-A152-0B79D9295FD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399338" y="2230438"/>
              <a:ext cx="268288" cy="8890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" name="Rectangle 11">
              <a:extLst>
                <a:ext uri="{FF2B5EF4-FFF2-40B4-BE49-F238E27FC236}">
                  <a16:creationId xmlns:a16="http://schemas.microsoft.com/office/drawing/2014/main" id="{259B3B13-64DA-4E6C-9B93-9B299B93D98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507163" y="2408238"/>
              <a:ext cx="268288" cy="904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" name="Rectangle 12">
              <a:extLst>
                <a:ext uri="{FF2B5EF4-FFF2-40B4-BE49-F238E27FC236}">
                  <a16:creationId xmlns:a16="http://schemas.microsoft.com/office/drawing/2014/main" id="{669FF130-4150-49BC-AE8D-82F98B95A94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64350" y="2408238"/>
              <a:ext cx="534988" cy="904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" name="Rectangle 13">
              <a:extLst>
                <a:ext uri="{FF2B5EF4-FFF2-40B4-BE49-F238E27FC236}">
                  <a16:creationId xmlns:a16="http://schemas.microsoft.com/office/drawing/2014/main" id="{315B4828-3114-405E-8451-2B6411D3EE9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507163" y="2587625"/>
              <a:ext cx="1160463" cy="8890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" name="Rectangle 14">
              <a:extLst>
                <a:ext uri="{FF2B5EF4-FFF2-40B4-BE49-F238E27FC236}">
                  <a16:creationId xmlns:a16="http://schemas.microsoft.com/office/drawing/2014/main" id="{EB618706-E6C3-4A2E-B8B7-997F4A7DA5A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953250" y="2765425"/>
              <a:ext cx="357188" cy="8890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" name="Rectangle 15">
              <a:extLst>
                <a:ext uri="{FF2B5EF4-FFF2-40B4-BE49-F238E27FC236}">
                  <a16:creationId xmlns:a16="http://schemas.microsoft.com/office/drawing/2014/main" id="{7FDDA5E9-4598-4613-8FC8-D34EBE82CC7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399338" y="2765425"/>
              <a:ext cx="268288" cy="8890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" name="Rectangle 16">
              <a:extLst>
                <a:ext uri="{FF2B5EF4-FFF2-40B4-BE49-F238E27FC236}">
                  <a16:creationId xmlns:a16="http://schemas.microsoft.com/office/drawing/2014/main" id="{0D3796E8-A2FC-4586-891D-4299F1E7BC7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488238" y="2408238"/>
              <a:ext cx="179388" cy="904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7819" y="730530"/>
            <a:ext cx="8368363" cy="17325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 </a:t>
            </a:r>
            <a:r>
              <a:rPr lang="en-US" dirty="0" err="1"/>
              <a:t>İşletme</a:t>
            </a:r>
            <a:r>
              <a:rPr lang="en-US" dirty="0"/>
              <a:t> </a:t>
            </a:r>
            <a:r>
              <a:rPr lang="en-US" dirty="0" err="1"/>
              <a:t>amaç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faaliyetlerinin</a:t>
            </a:r>
            <a:r>
              <a:rPr lang="en-US" dirty="0"/>
              <a:t> </a:t>
            </a:r>
            <a:r>
              <a:rPr lang="en-US" dirty="0" err="1"/>
              <a:t>farlılık</a:t>
            </a:r>
            <a:r>
              <a:rPr lang="en-US" dirty="0"/>
              <a:t> </a:t>
            </a:r>
            <a:r>
              <a:rPr lang="en-US" dirty="0" err="1"/>
              <a:t>göstermesi</a:t>
            </a:r>
            <a:r>
              <a:rPr lang="en-US" dirty="0"/>
              <a:t>, </a:t>
            </a:r>
            <a:r>
              <a:rPr lang="en-US" dirty="0" err="1"/>
              <a:t>çeşitli</a:t>
            </a:r>
            <a:r>
              <a:rPr lang="en-US" dirty="0"/>
              <a:t> </a:t>
            </a:r>
            <a:r>
              <a:rPr lang="en-US" dirty="0" err="1"/>
              <a:t>muhasebe</a:t>
            </a:r>
            <a:r>
              <a:rPr lang="en-US" dirty="0"/>
              <a:t> </a:t>
            </a:r>
            <a:r>
              <a:rPr lang="en-US" dirty="0" err="1"/>
              <a:t>türlerinin</a:t>
            </a:r>
            <a:r>
              <a:rPr lang="en-US" dirty="0"/>
              <a:t> </a:t>
            </a:r>
            <a:r>
              <a:rPr lang="en-US" dirty="0" err="1"/>
              <a:t>ortaya</a:t>
            </a:r>
            <a:r>
              <a:rPr lang="en-US" dirty="0"/>
              <a:t> </a:t>
            </a:r>
            <a:r>
              <a:rPr lang="en-US" dirty="0" err="1"/>
              <a:t>çıkmasına</a:t>
            </a:r>
            <a:r>
              <a:rPr lang="en-US" dirty="0"/>
              <a:t> </a:t>
            </a:r>
            <a:r>
              <a:rPr lang="en-US" dirty="0" err="1"/>
              <a:t>neden</a:t>
            </a:r>
            <a:r>
              <a:rPr lang="en-US" dirty="0"/>
              <a:t> </a:t>
            </a:r>
            <a:r>
              <a:rPr lang="en-US" dirty="0" err="1"/>
              <a:t>olmuştur</a:t>
            </a:r>
            <a:r>
              <a:rPr lang="en-US" dirty="0"/>
              <a:t>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7819" y="282611"/>
            <a:ext cx="8368363" cy="409459"/>
          </a:xfrm>
          <a:prstGeom prst="rect">
            <a:avLst/>
          </a:prstGeom>
        </p:spPr>
        <p:txBody>
          <a:bodyPr>
            <a:normAutofit fontScale="90000"/>
          </a:bodyPr>
          <a:lstStyle/>
          <a:p>
            <a:r>
              <a:rPr lang="en-US" dirty="0" err="1"/>
              <a:t>Fonksiyonel</a:t>
            </a:r>
            <a:r>
              <a:rPr lang="en-US" dirty="0"/>
              <a:t> </a:t>
            </a:r>
            <a:r>
              <a:rPr lang="en-US" dirty="0" err="1"/>
              <a:t>Muhasebe</a:t>
            </a:r>
            <a:r>
              <a:rPr lang="en-US" dirty="0"/>
              <a:t> </a:t>
            </a:r>
            <a:r>
              <a:rPr lang="en-US" dirty="0" err="1"/>
              <a:t>Türleri</a:t>
            </a:r>
            <a:endParaRPr lang="en-US" dirty="0"/>
          </a:p>
        </p:txBody>
      </p:sp>
      <p:sp>
        <p:nvSpPr>
          <p:cNvPr id="46" name="Inhaltsplatzhalter 4">
            <a:extLst>
              <a:ext uri="{FF2B5EF4-FFF2-40B4-BE49-F238E27FC236}">
                <a16:creationId xmlns:a16="http://schemas.microsoft.com/office/drawing/2014/main" id="{95F11AF1-8823-4520-8AC0-1A6D2B708039}"/>
              </a:ext>
            </a:extLst>
          </p:cNvPr>
          <p:cNvSpPr txBox="1">
            <a:spLocks/>
          </p:cNvSpPr>
          <p:nvPr/>
        </p:nvSpPr>
        <p:spPr>
          <a:xfrm>
            <a:off x="381000" y="1441911"/>
            <a:ext cx="2240586" cy="258532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 marL="272967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§"/>
              <a:defRPr sz="23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1pPr>
            <a:lvl2pPr marL="807798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20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2pPr>
            <a:lvl3pPr marL="1080764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9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3pPr>
            <a:lvl4pPr marL="1436256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4pPr>
            <a:lvl5pPr marL="1793335" indent="-179335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5pPr>
            <a:lvl6pPr marL="2513847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0910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7972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034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buNone/>
            </a:pPr>
            <a:r>
              <a:rPr lang="en-US" sz="1400" b="1" dirty="0" err="1">
                <a:solidFill>
                  <a:schemeClr val="accent1"/>
                </a:solidFill>
                <a:latin typeface="+mj-lt"/>
              </a:rPr>
              <a:t>Finansal</a:t>
            </a:r>
            <a:r>
              <a:rPr lang="en-US" sz="1400" b="1" dirty="0">
                <a:solidFill>
                  <a:schemeClr val="accent1"/>
                </a:solidFill>
                <a:latin typeface="+mj-lt"/>
              </a:rPr>
              <a:t> </a:t>
            </a:r>
            <a:r>
              <a:rPr lang="tr-TR" sz="1400" b="1" dirty="0" err="1">
                <a:solidFill>
                  <a:schemeClr val="accent1"/>
                </a:solidFill>
                <a:latin typeface="+mj-lt"/>
              </a:rPr>
              <a:t>M</a:t>
            </a:r>
            <a:r>
              <a:rPr lang="en-US" sz="1400" b="1" dirty="0" err="1">
                <a:solidFill>
                  <a:schemeClr val="accent1"/>
                </a:solidFill>
                <a:latin typeface="+mj-lt"/>
              </a:rPr>
              <a:t>uhasebe</a:t>
            </a:r>
            <a:endParaRPr lang="en-US" sz="1050" dirty="0">
              <a:solidFill>
                <a:schemeClr val="bg1">
                  <a:lumMod val="50000"/>
                </a:schemeClr>
              </a:solidFill>
              <a:latin typeface="+mn-lt"/>
            </a:endParaRPr>
          </a:p>
        </p:txBody>
      </p:sp>
      <p:grpSp>
        <p:nvGrpSpPr>
          <p:cNvPr id="47" name="Group 46">
            <a:extLst>
              <a:ext uri="{FF2B5EF4-FFF2-40B4-BE49-F238E27FC236}">
                <a16:creationId xmlns:a16="http://schemas.microsoft.com/office/drawing/2014/main" id="{A2A0239C-05BE-4C65-AC1C-4A8F461DAE1A}"/>
              </a:ext>
            </a:extLst>
          </p:cNvPr>
          <p:cNvGrpSpPr/>
          <p:nvPr/>
        </p:nvGrpSpPr>
        <p:grpSpPr>
          <a:xfrm>
            <a:off x="381000" y="1392153"/>
            <a:ext cx="2240586" cy="394597"/>
            <a:chOff x="381000" y="1390650"/>
            <a:chExt cx="2468880" cy="411333"/>
          </a:xfrm>
        </p:grpSpPr>
        <p:sp>
          <p:nvSpPr>
            <p:cNvPr id="48" name="Rectangle 47">
              <a:extLst>
                <a:ext uri="{FF2B5EF4-FFF2-40B4-BE49-F238E27FC236}">
                  <a16:creationId xmlns:a16="http://schemas.microsoft.com/office/drawing/2014/main" id="{D6BFB9B1-927C-416D-B593-57933A8342CA}"/>
                </a:ext>
              </a:extLst>
            </p:cNvPr>
            <p:cNvSpPr/>
            <p:nvPr/>
          </p:nvSpPr>
          <p:spPr bwMode="auto">
            <a:xfrm>
              <a:off x="381000" y="1390650"/>
              <a:ext cx="2468880" cy="18288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>
                <a:lnSpc>
                  <a:spcPct val="120000"/>
                </a:lnSpc>
              </a:pPr>
              <a:endParaRPr lang="en-US"/>
            </a:p>
          </p:txBody>
        </p:sp>
        <p:sp>
          <p:nvSpPr>
            <p:cNvPr id="49" name="Rectangle 48">
              <a:extLst>
                <a:ext uri="{FF2B5EF4-FFF2-40B4-BE49-F238E27FC236}">
                  <a16:creationId xmlns:a16="http://schemas.microsoft.com/office/drawing/2014/main" id="{0C47829C-9A3A-4C31-940E-F47061B337D7}"/>
                </a:ext>
              </a:extLst>
            </p:cNvPr>
            <p:cNvSpPr/>
            <p:nvPr/>
          </p:nvSpPr>
          <p:spPr bwMode="auto">
            <a:xfrm>
              <a:off x="381000" y="1756263"/>
              <a:ext cx="2468880" cy="45720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>
                <a:lnSpc>
                  <a:spcPct val="120000"/>
                </a:lnSpc>
              </a:pPr>
              <a:endParaRPr lang="en-US"/>
            </a:p>
          </p:txBody>
        </p:sp>
      </p:grpSp>
      <p:sp>
        <p:nvSpPr>
          <p:cNvPr id="50" name="Rectangle 49">
            <a:extLst>
              <a:ext uri="{FF2B5EF4-FFF2-40B4-BE49-F238E27FC236}">
                <a16:creationId xmlns:a16="http://schemas.microsoft.com/office/drawing/2014/main" id="{159809CD-B027-4451-B35C-E5F568EB3FFE}"/>
              </a:ext>
            </a:extLst>
          </p:cNvPr>
          <p:cNvSpPr/>
          <p:nvPr/>
        </p:nvSpPr>
        <p:spPr>
          <a:xfrm>
            <a:off x="381000" y="1875916"/>
            <a:ext cx="2240586" cy="12118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05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İşletmenin</a:t>
            </a:r>
            <a:r>
              <a:rPr lang="en-US" sz="10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05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varlıkları</a:t>
            </a:r>
            <a:r>
              <a:rPr lang="en-US" sz="10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05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ile</a:t>
            </a:r>
            <a:r>
              <a:rPr lang="en-US" sz="10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05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kaynaklarını</a:t>
            </a:r>
            <a:r>
              <a:rPr lang="en-US" sz="10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05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belirlenmesi</a:t>
            </a:r>
            <a:r>
              <a:rPr lang="en-US" sz="10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en-US" sz="105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bunlardaki</a:t>
            </a:r>
            <a:r>
              <a:rPr lang="en-US" sz="10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05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değişikliklerin</a:t>
            </a:r>
            <a:r>
              <a:rPr lang="en-US" sz="10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05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saptanması</a:t>
            </a:r>
            <a:r>
              <a:rPr lang="en-US" sz="10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en-US" sz="105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geliri</a:t>
            </a:r>
            <a:r>
              <a:rPr lang="en-US" sz="10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05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ile</a:t>
            </a:r>
            <a:r>
              <a:rPr lang="en-US" sz="10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05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giderlerin</a:t>
            </a:r>
            <a:r>
              <a:rPr lang="en-US" sz="10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05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karşılaştırılarak</a:t>
            </a:r>
            <a:r>
              <a:rPr lang="en-US" sz="10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05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faaliyetlerin</a:t>
            </a:r>
            <a:r>
              <a:rPr lang="en-US" sz="10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05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sonuçlarının</a:t>
            </a:r>
            <a:r>
              <a:rPr lang="en-US" sz="10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05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ortaya</a:t>
            </a:r>
            <a:r>
              <a:rPr lang="en-US" sz="10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05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konulma</a:t>
            </a:r>
            <a:r>
              <a:rPr lang="tr-TR" sz="105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sıdır</a:t>
            </a:r>
            <a:r>
              <a:rPr lang="en-US" sz="10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  <a:endParaRPr lang="en-US" sz="11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51" name="Inhaltsplatzhalter 4">
            <a:extLst>
              <a:ext uri="{FF2B5EF4-FFF2-40B4-BE49-F238E27FC236}">
                <a16:creationId xmlns:a16="http://schemas.microsoft.com/office/drawing/2014/main" id="{8DA306EE-0715-463F-9AE1-2A3B13A311EE}"/>
              </a:ext>
            </a:extLst>
          </p:cNvPr>
          <p:cNvSpPr txBox="1">
            <a:spLocks/>
          </p:cNvSpPr>
          <p:nvPr/>
        </p:nvSpPr>
        <p:spPr>
          <a:xfrm>
            <a:off x="2804160" y="1451785"/>
            <a:ext cx="2240586" cy="238783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 marL="272967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§"/>
              <a:defRPr sz="23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1pPr>
            <a:lvl2pPr marL="807798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20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2pPr>
            <a:lvl3pPr marL="1080764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9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3pPr>
            <a:lvl4pPr marL="1436256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4pPr>
            <a:lvl5pPr marL="1793335" indent="-179335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5pPr>
            <a:lvl6pPr marL="2513847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0910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7972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034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buNone/>
            </a:pPr>
            <a:r>
              <a:rPr lang="en-US" sz="1400" b="1" dirty="0" err="1">
                <a:solidFill>
                  <a:schemeClr val="accent2"/>
                </a:solidFill>
                <a:latin typeface="+mj-lt"/>
              </a:rPr>
              <a:t>Maliyet</a:t>
            </a:r>
            <a:r>
              <a:rPr lang="en-US" sz="1400" b="1" dirty="0">
                <a:solidFill>
                  <a:schemeClr val="accent2"/>
                </a:solidFill>
                <a:latin typeface="+mj-lt"/>
              </a:rPr>
              <a:t> </a:t>
            </a:r>
            <a:r>
              <a:rPr lang="en-US" sz="1400" b="1" dirty="0" err="1">
                <a:solidFill>
                  <a:schemeClr val="accent2"/>
                </a:solidFill>
                <a:latin typeface="+mj-lt"/>
              </a:rPr>
              <a:t>Muhasebesi</a:t>
            </a:r>
            <a:endParaRPr lang="en-US" sz="1050" dirty="0">
              <a:solidFill>
                <a:schemeClr val="accent2"/>
              </a:solidFill>
              <a:latin typeface="+mn-lt"/>
            </a:endParaRPr>
          </a:p>
        </p:txBody>
      </p:sp>
      <p:grpSp>
        <p:nvGrpSpPr>
          <p:cNvPr id="52" name="Group 51">
            <a:extLst>
              <a:ext uri="{FF2B5EF4-FFF2-40B4-BE49-F238E27FC236}">
                <a16:creationId xmlns:a16="http://schemas.microsoft.com/office/drawing/2014/main" id="{105C5D3A-0BC9-44E2-9166-86FD75A96D4B}"/>
              </a:ext>
            </a:extLst>
          </p:cNvPr>
          <p:cNvGrpSpPr/>
          <p:nvPr/>
        </p:nvGrpSpPr>
        <p:grpSpPr>
          <a:xfrm>
            <a:off x="2804160" y="1392153"/>
            <a:ext cx="2240586" cy="394597"/>
            <a:chOff x="381000" y="1390650"/>
            <a:chExt cx="2468880" cy="411333"/>
          </a:xfrm>
          <a:solidFill>
            <a:schemeClr val="accent2"/>
          </a:solidFill>
        </p:grpSpPr>
        <p:sp>
          <p:nvSpPr>
            <p:cNvPr id="53" name="Rectangle 52">
              <a:extLst>
                <a:ext uri="{FF2B5EF4-FFF2-40B4-BE49-F238E27FC236}">
                  <a16:creationId xmlns:a16="http://schemas.microsoft.com/office/drawing/2014/main" id="{1340E5C6-5171-4629-AA48-E1EC774C72D6}"/>
                </a:ext>
              </a:extLst>
            </p:cNvPr>
            <p:cNvSpPr/>
            <p:nvPr/>
          </p:nvSpPr>
          <p:spPr bwMode="auto">
            <a:xfrm>
              <a:off x="381000" y="1390650"/>
              <a:ext cx="2468880" cy="182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>
                <a:lnSpc>
                  <a:spcPct val="120000"/>
                </a:lnSpc>
              </a:pPr>
              <a:endParaRPr lang="en-US"/>
            </a:p>
          </p:txBody>
        </p:sp>
        <p:sp>
          <p:nvSpPr>
            <p:cNvPr id="54" name="Rectangle 53">
              <a:extLst>
                <a:ext uri="{FF2B5EF4-FFF2-40B4-BE49-F238E27FC236}">
                  <a16:creationId xmlns:a16="http://schemas.microsoft.com/office/drawing/2014/main" id="{2F86611C-D2DD-4B13-9CA3-03C0C2E3DDF8}"/>
                </a:ext>
              </a:extLst>
            </p:cNvPr>
            <p:cNvSpPr/>
            <p:nvPr/>
          </p:nvSpPr>
          <p:spPr bwMode="auto">
            <a:xfrm>
              <a:off x="381000" y="1756263"/>
              <a:ext cx="2468880" cy="45720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>
                <a:lnSpc>
                  <a:spcPct val="120000"/>
                </a:lnSpc>
              </a:pPr>
              <a:endParaRPr lang="en-US"/>
            </a:p>
          </p:txBody>
        </p:sp>
      </p:grpSp>
      <p:sp>
        <p:nvSpPr>
          <p:cNvPr id="55" name="Rectangle 54">
            <a:extLst>
              <a:ext uri="{FF2B5EF4-FFF2-40B4-BE49-F238E27FC236}">
                <a16:creationId xmlns:a16="http://schemas.microsoft.com/office/drawing/2014/main" id="{7513C6E6-1083-40F5-8394-3166EFD31DA7}"/>
              </a:ext>
            </a:extLst>
          </p:cNvPr>
          <p:cNvSpPr/>
          <p:nvPr/>
        </p:nvSpPr>
        <p:spPr>
          <a:xfrm>
            <a:off x="2804160" y="1875916"/>
            <a:ext cx="2240586" cy="96949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05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Üretimi</a:t>
            </a:r>
            <a:r>
              <a:rPr lang="en-US" sz="10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05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yapılan</a:t>
            </a:r>
            <a:r>
              <a:rPr lang="en-US" sz="10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mal </a:t>
            </a:r>
            <a:r>
              <a:rPr lang="en-US" sz="105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ve</a:t>
            </a:r>
            <a:r>
              <a:rPr lang="en-US" sz="10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05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hizmetlerin</a:t>
            </a:r>
            <a:r>
              <a:rPr lang="en-US" sz="10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05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maliyetinin</a:t>
            </a:r>
            <a:r>
              <a:rPr lang="en-US" sz="10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05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oluşturulması</a:t>
            </a:r>
            <a:r>
              <a:rPr lang="en-US" sz="10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en-US" sz="105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maliyetlerin</a:t>
            </a:r>
            <a:r>
              <a:rPr lang="en-US" sz="10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05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dağıtılması</a:t>
            </a:r>
            <a:r>
              <a:rPr lang="en-US" sz="10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05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ve</a:t>
            </a:r>
            <a:r>
              <a:rPr lang="en-US" sz="10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05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izlenmesini</a:t>
            </a:r>
            <a:r>
              <a:rPr lang="en-US" sz="10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05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temin</a:t>
            </a:r>
            <a:r>
              <a:rPr lang="en-US" sz="10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05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eden</a:t>
            </a:r>
            <a:r>
              <a:rPr lang="en-US" sz="10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05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kayıt</a:t>
            </a:r>
            <a:r>
              <a:rPr lang="en-US" sz="10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05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sistemidir</a:t>
            </a:r>
            <a:r>
              <a:rPr lang="en-US" sz="10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  <a:endParaRPr lang="en-US" sz="11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56" name="Inhaltsplatzhalter 4">
            <a:extLst>
              <a:ext uri="{FF2B5EF4-FFF2-40B4-BE49-F238E27FC236}">
                <a16:creationId xmlns:a16="http://schemas.microsoft.com/office/drawing/2014/main" id="{90B11F61-1174-420A-A838-16BBA128FD45}"/>
              </a:ext>
            </a:extLst>
          </p:cNvPr>
          <p:cNvSpPr txBox="1">
            <a:spLocks/>
          </p:cNvSpPr>
          <p:nvPr/>
        </p:nvSpPr>
        <p:spPr>
          <a:xfrm>
            <a:off x="381000" y="3288197"/>
            <a:ext cx="2240586" cy="258532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 marL="272967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§"/>
              <a:defRPr sz="23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1pPr>
            <a:lvl2pPr marL="807798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20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2pPr>
            <a:lvl3pPr marL="1080764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9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3pPr>
            <a:lvl4pPr marL="1436256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4pPr>
            <a:lvl5pPr marL="1793335" indent="-179335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5pPr>
            <a:lvl6pPr marL="2513847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0910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7972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034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buNone/>
            </a:pPr>
            <a:r>
              <a:rPr lang="en-US" sz="1400" b="1" dirty="0" err="1">
                <a:solidFill>
                  <a:schemeClr val="accent3"/>
                </a:solidFill>
                <a:latin typeface="+mj-lt"/>
              </a:rPr>
              <a:t>Yönetim</a:t>
            </a:r>
            <a:r>
              <a:rPr lang="en-US" sz="1400" b="1" dirty="0">
                <a:solidFill>
                  <a:schemeClr val="accent3"/>
                </a:solidFill>
                <a:latin typeface="+mj-lt"/>
              </a:rPr>
              <a:t> </a:t>
            </a:r>
            <a:r>
              <a:rPr lang="en-US" sz="1400" b="1" dirty="0" err="1">
                <a:solidFill>
                  <a:schemeClr val="accent3"/>
                </a:solidFill>
                <a:latin typeface="+mj-lt"/>
              </a:rPr>
              <a:t>Muhasebesi</a:t>
            </a:r>
            <a:endParaRPr lang="en-US" sz="1050" dirty="0">
              <a:solidFill>
                <a:schemeClr val="accent3"/>
              </a:solidFill>
              <a:latin typeface="+mn-lt"/>
            </a:endParaRPr>
          </a:p>
        </p:txBody>
      </p:sp>
      <p:grpSp>
        <p:nvGrpSpPr>
          <p:cNvPr id="57" name="Group 56">
            <a:extLst>
              <a:ext uri="{FF2B5EF4-FFF2-40B4-BE49-F238E27FC236}">
                <a16:creationId xmlns:a16="http://schemas.microsoft.com/office/drawing/2014/main" id="{4C17FB9F-AB5D-46B2-BFFC-E14EBBB77B92}"/>
              </a:ext>
            </a:extLst>
          </p:cNvPr>
          <p:cNvGrpSpPr/>
          <p:nvPr/>
        </p:nvGrpSpPr>
        <p:grpSpPr>
          <a:xfrm>
            <a:off x="381000" y="3238439"/>
            <a:ext cx="2240586" cy="394597"/>
            <a:chOff x="381000" y="1390650"/>
            <a:chExt cx="2468880" cy="411333"/>
          </a:xfrm>
          <a:solidFill>
            <a:schemeClr val="accent3"/>
          </a:solidFill>
        </p:grpSpPr>
        <p:sp>
          <p:nvSpPr>
            <p:cNvPr id="58" name="Rectangle 57">
              <a:extLst>
                <a:ext uri="{FF2B5EF4-FFF2-40B4-BE49-F238E27FC236}">
                  <a16:creationId xmlns:a16="http://schemas.microsoft.com/office/drawing/2014/main" id="{33FC7835-B90A-4B06-9F8B-83F65CF51BA1}"/>
                </a:ext>
              </a:extLst>
            </p:cNvPr>
            <p:cNvSpPr/>
            <p:nvPr/>
          </p:nvSpPr>
          <p:spPr bwMode="auto">
            <a:xfrm>
              <a:off x="381000" y="1390650"/>
              <a:ext cx="2468880" cy="182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>
                <a:lnSpc>
                  <a:spcPct val="120000"/>
                </a:lnSpc>
              </a:pPr>
              <a:endParaRPr lang="en-US"/>
            </a:p>
          </p:txBody>
        </p:sp>
        <p:sp>
          <p:nvSpPr>
            <p:cNvPr id="59" name="Rectangle 58">
              <a:extLst>
                <a:ext uri="{FF2B5EF4-FFF2-40B4-BE49-F238E27FC236}">
                  <a16:creationId xmlns:a16="http://schemas.microsoft.com/office/drawing/2014/main" id="{8B6ED20E-3630-44EF-9DC5-39AC91F55271}"/>
                </a:ext>
              </a:extLst>
            </p:cNvPr>
            <p:cNvSpPr/>
            <p:nvPr/>
          </p:nvSpPr>
          <p:spPr bwMode="auto">
            <a:xfrm>
              <a:off x="381000" y="1756263"/>
              <a:ext cx="2468880" cy="45720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>
                <a:lnSpc>
                  <a:spcPct val="120000"/>
                </a:lnSpc>
              </a:pPr>
              <a:endParaRPr lang="en-US"/>
            </a:p>
          </p:txBody>
        </p:sp>
      </p:grpSp>
      <p:sp>
        <p:nvSpPr>
          <p:cNvPr id="60" name="Rectangle 59">
            <a:extLst>
              <a:ext uri="{FF2B5EF4-FFF2-40B4-BE49-F238E27FC236}">
                <a16:creationId xmlns:a16="http://schemas.microsoft.com/office/drawing/2014/main" id="{88D786E5-9121-4D20-A1AA-FBFD63D07870}"/>
              </a:ext>
            </a:extLst>
          </p:cNvPr>
          <p:cNvSpPr/>
          <p:nvPr/>
        </p:nvSpPr>
        <p:spPr>
          <a:xfrm>
            <a:off x="381000" y="3722201"/>
            <a:ext cx="2240586" cy="96949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05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Finansal</a:t>
            </a:r>
            <a:r>
              <a:rPr lang="en-US" sz="10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05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muhasebe</a:t>
            </a:r>
            <a:r>
              <a:rPr lang="en-US" sz="10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05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ve</a:t>
            </a:r>
            <a:r>
              <a:rPr lang="en-US" sz="10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05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maliyet</a:t>
            </a:r>
            <a:r>
              <a:rPr lang="en-US" sz="10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05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muhasebesinden</a:t>
            </a:r>
            <a:r>
              <a:rPr lang="en-US" sz="10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05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elde</a:t>
            </a:r>
            <a:r>
              <a:rPr lang="en-US" sz="10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05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edilen</a:t>
            </a:r>
            <a:r>
              <a:rPr lang="en-US" sz="10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05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bilgilerin</a:t>
            </a:r>
            <a:r>
              <a:rPr lang="en-US" sz="10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en-US" sz="105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yönetici</a:t>
            </a:r>
            <a:r>
              <a:rPr lang="en-US" sz="10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05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kararlarına</a:t>
            </a:r>
            <a:r>
              <a:rPr lang="en-US" sz="10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05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yönelik</a:t>
            </a:r>
            <a:r>
              <a:rPr lang="en-US" sz="10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05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olarak</a:t>
            </a:r>
            <a:r>
              <a:rPr lang="en-US" sz="10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05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düzenlemesidir</a:t>
            </a:r>
            <a:r>
              <a:rPr lang="en-US" sz="10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  <a:endParaRPr lang="en-US" sz="11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61" name="Inhaltsplatzhalter 4">
            <a:extLst>
              <a:ext uri="{FF2B5EF4-FFF2-40B4-BE49-F238E27FC236}">
                <a16:creationId xmlns:a16="http://schemas.microsoft.com/office/drawing/2014/main" id="{BF1C7E50-729F-4B39-BB70-E5EA190BFD8C}"/>
              </a:ext>
            </a:extLst>
          </p:cNvPr>
          <p:cNvSpPr txBox="1">
            <a:spLocks/>
          </p:cNvSpPr>
          <p:nvPr/>
        </p:nvSpPr>
        <p:spPr>
          <a:xfrm>
            <a:off x="2804160" y="3288197"/>
            <a:ext cx="2240586" cy="258532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 marL="272967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§"/>
              <a:defRPr sz="23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1pPr>
            <a:lvl2pPr marL="807798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20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2pPr>
            <a:lvl3pPr marL="1080764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9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3pPr>
            <a:lvl4pPr marL="1436256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4pPr>
            <a:lvl5pPr marL="1793335" indent="-179335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5pPr>
            <a:lvl6pPr marL="2513847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0910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7972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034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buNone/>
            </a:pPr>
            <a:r>
              <a:rPr lang="en-US" sz="1400" b="1" dirty="0" err="1">
                <a:solidFill>
                  <a:schemeClr val="accent4"/>
                </a:solidFill>
                <a:latin typeface="+mj-lt"/>
              </a:rPr>
              <a:t>Vergi</a:t>
            </a:r>
            <a:r>
              <a:rPr lang="en-US" sz="1400" b="1" dirty="0">
                <a:solidFill>
                  <a:schemeClr val="accent4"/>
                </a:solidFill>
                <a:latin typeface="+mj-lt"/>
              </a:rPr>
              <a:t> </a:t>
            </a:r>
            <a:r>
              <a:rPr lang="tr-TR" sz="1400" b="1" dirty="0" err="1">
                <a:solidFill>
                  <a:schemeClr val="accent4"/>
                </a:solidFill>
                <a:latin typeface="+mj-lt"/>
              </a:rPr>
              <a:t>M</a:t>
            </a:r>
            <a:r>
              <a:rPr lang="en-US" sz="1400" b="1" dirty="0" err="1">
                <a:solidFill>
                  <a:schemeClr val="accent4"/>
                </a:solidFill>
                <a:latin typeface="+mj-lt"/>
              </a:rPr>
              <a:t>uhasebesi</a:t>
            </a:r>
            <a:endParaRPr lang="en-US" sz="1050" dirty="0">
              <a:solidFill>
                <a:schemeClr val="accent4"/>
              </a:solidFill>
              <a:latin typeface="+mn-lt"/>
            </a:endParaRPr>
          </a:p>
        </p:txBody>
      </p:sp>
      <p:grpSp>
        <p:nvGrpSpPr>
          <p:cNvPr id="62" name="Group 61">
            <a:extLst>
              <a:ext uri="{FF2B5EF4-FFF2-40B4-BE49-F238E27FC236}">
                <a16:creationId xmlns:a16="http://schemas.microsoft.com/office/drawing/2014/main" id="{1DFCBB8B-E22B-4C7C-90F7-37EC4543B722}"/>
              </a:ext>
            </a:extLst>
          </p:cNvPr>
          <p:cNvGrpSpPr/>
          <p:nvPr/>
        </p:nvGrpSpPr>
        <p:grpSpPr>
          <a:xfrm>
            <a:off x="2804160" y="3238439"/>
            <a:ext cx="2240586" cy="394597"/>
            <a:chOff x="381000" y="1390650"/>
            <a:chExt cx="2468880" cy="411333"/>
          </a:xfrm>
          <a:solidFill>
            <a:schemeClr val="accent4"/>
          </a:solidFill>
        </p:grpSpPr>
        <p:sp>
          <p:nvSpPr>
            <p:cNvPr id="63" name="Rectangle 62">
              <a:extLst>
                <a:ext uri="{FF2B5EF4-FFF2-40B4-BE49-F238E27FC236}">
                  <a16:creationId xmlns:a16="http://schemas.microsoft.com/office/drawing/2014/main" id="{A07BC9BF-C8A2-44B8-9B8F-3756B42FC155}"/>
                </a:ext>
              </a:extLst>
            </p:cNvPr>
            <p:cNvSpPr/>
            <p:nvPr/>
          </p:nvSpPr>
          <p:spPr bwMode="auto">
            <a:xfrm>
              <a:off x="381000" y="1390650"/>
              <a:ext cx="2468880" cy="182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>
                <a:lnSpc>
                  <a:spcPct val="120000"/>
                </a:lnSpc>
              </a:pPr>
              <a:endParaRPr lang="en-US"/>
            </a:p>
          </p:txBody>
        </p:sp>
        <p:sp>
          <p:nvSpPr>
            <p:cNvPr id="64" name="Rectangle 63">
              <a:extLst>
                <a:ext uri="{FF2B5EF4-FFF2-40B4-BE49-F238E27FC236}">
                  <a16:creationId xmlns:a16="http://schemas.microsoft.com/office/drawing/2014/main" id="{26FB5A1D-F66F-44A3-802F-24C0007C8F6B}"/>
                </a:ext>
              </a:extLst>
            </p:cNvPr>
            <p:cNvSpPr/>
            <p:nvPr/>
          </p:nvSpPr>
          <p:spPr bwMode="auto">
            <a:xfrm>
              <a:off x="381000" y="1756263"/>
              <a:ext cx="2468880" cy="45720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>
                <a:lnSpc>
                  <a:spcPct val="120000"/>
                </a:lnSpc>
              </a:pPr>
              <a:endParaRPr lang="en-US"/>
            </a:p>
          </p:txBody>
        </p:sp>
      </p:grpSp>
      <p:sp>
        <p:nvSpPr>
          <p:cNvPr id="65" name="Rectangle 64">
            <a:extLst>
              <a:ext uri="{FF2B5EF4-FFF2-40B4-BE49-F238E27FC236}">
                <a16:creationId xmlns:a16="http://schemas.microsoft.com/office/drawing/2014/main" id="{B0DC26FA-A687-40D0-B9E0-4554B8307EC5}"/>
              </a:ext>
            </a:extLst>
          </p:cNvPr>
          <p:cNvSpPr/>
          <p:nvPr/>
        </p:nvSpPr>
        <p:spPr>
          <a:xfrm>
            <a:off x="2804160" y="3722201"/>
            <a:ext cx="2240586" cy="96949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05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Vergi</a:t>
            </a:r>
            <a:r>
              <a:rPr lang="en-US" sz="10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05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muhasebesi</a:t>
            </a:r>
            <a:r>
              <a:rPr lang="en-US" sz="10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en-US" sz="105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vergi</a:t>
            </a:r>
            <a:r>
              <a:rPr lang="en-US" sz="10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05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yasaları</a:t>
            </a:r>
            <a:r>
              <a:rPr lang="en-US" sz="10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05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ile</a:t>
            </a:r>
            <a:r>
              <a:rPr lang="en-US" sz="10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05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muhasebe</a:t>
            </a:r>
            <a:r>
              <a:rPr lang="en-US" sz="10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05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uygulamalarının</a:t>
            </a:r>
            <a:r>
              <a:rPr lang="en-US" sz="10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05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uyumlu</a:t>
            </a:r>
            <a:r>
              <a:rPr lang="en-US" sz="10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hale </a:t>
            </a:r>
            <a:r>
              <a:rPr lang="en-US" sz="105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getirilmesi</a:t>
            </a:r>
            <a:r>
              <a:rPr lang="en-US" sz="10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tr-TR" sz="10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amacıyla geliştirilmiştir</a:t>
            </a:r>
            <a:r>
              <a:rPr lang="en-US" sz="10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  <a:endParaRPr lang="en-US" sz="11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064517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accel="20000" decel="6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accel="20000" decel="6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2" presetClass="entr" presetSubtype="2" accel="20000" decel="6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accel="20000" decel="6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000"/>
                            </p:stCondLst>
                            <p:childTnLst>
                              <p:par>
                                <p:cTn id="29" presetID="2" presetClass="entr" presetSubtype="2" accel="20000" decel="6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8" accel="20000" decel="6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500"/>
                            </p:stCondLst>
                            <p:childTnLst>
                              <p:par>
                                <p:cTn id="41" presetID="2" presetClass="entr" presetSubtype="2" accel="20000" decel="6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8" accel="20000" decel="6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/>
      <p:bldP spid="50" grpId="0"/>
      <p:bldP spid="51" grpId="0"/>
      <p:bldP spid="55" grpId="0"/>
      <p:bldP spid="56" grpId="0"/>
      <p:bldP spid="60" grpId="0"/>
      <p:bldP spid="61" grpId="0"/>
      <p:bldP spid="65" grpId="0"/>
    </p:bldLst>
  </p:timing>
</p:sld>
</file>

<file path=ppt/theme/theme1.xml><?xml version="1.0" encoding="utf-8"?>
<a:theme xmlns:a="http://schemas.openxmlformats.org/drawingml/2006/main" name="Default Theme">
  <a:themeElements>
    <a:clrScheme name="08_Key">
      <a:dk1>
        <a:srgbClr val="262626"/>
      </a:dk1>
      <a:lt1>
        <a:srgbClr val="FFFFFF"/>
      </a:lt1>
      <a:dk2>
        <a:srgbClr val="262626"/>
      </a:dk2>
      <a:lt2>
        <a:srgbClr val="FFFFFF"/>
      </a:lt2>
      <a:accent1>
        <a:srgbClr val="494B69"/>
      </a:accent1>
      <a:accent2>
        <a:srgbClr val="695D7A"/>
      </a:accent2>
      <a:accent3>
        <a:srgbClr val="9F5B72"/>
      </a:accent3>
      <a:accent4>
        <a:srgbClr val="D8707C"/>
      </a:accent4>
      <a:accent5>
        <a:srgbClr val="FDA85A"/>
      </a:accent5>
      <a:accent6>
        <a:srgbClr val="FDCD5A"/>
      </a:accent6>
      <a:hlink>
        <a:srgbClr val="FFFFFF"/>
      </a:hlink>
      <a:folHlink>
        <a:srgbClr val="595959"/>
      </a:folHlink>
    </a:clrScheme>
    <a:fontScheme name="Custom 84">
      <a:majorFont>
        <a:latin typeface="Roboto"/>
        <a:ea typeface=""/>
        <a:cs typeface=""/>
      </a:majorFont>
      <a:minorFont>
        <a:latin typeface="Robot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tx1"/>
        </a:solidFill>
        <a:ln w="9525">
          <a:noFill/>
          <a:round/>
          <a:headEnd/>
          <a:tailEnd/>
        </a:ln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>
          <a:defRPr/>
        </a:defPPr>
      </a:lstStyle>
    </a:spDef>
  </a:objectDefaults>
  <a:extraClrSchemeLst/>
</a:theme>
</file>

<file path=ppt/theme/theme2.xml><?xml version="1.0" encoding="utf-8"?>
<a:theme xmlns:a="http://schemas.openxmlformats.org/drawingml/2006/main" name="Custom Design">
  <a:themeElements>
    <a:clrScheme name="08_Key">
      <a:dk1>
        <a:srgbClr val="262626"/>
      </a:dk1>
      <a:lt1>
        <a:srgbClr val="FFFFFF"/>
      </a:lt1>
      <a:dk2>
        <a:srgbClr val="262626"/>
      </a:dk2>
      <a:lt2>
        <a:srgbClr val="FFFFFF"/>
      </a:lt2>
      <a:accent1>
        <a:srgbClr val="494B69"/>
      </a:accent1>
      <a:accent2>
        <a:srgbClr val="695D7A"/>
      </a:accent2>
      <a:accent3>
        <a:srgbClr val="9F5B72"/>
      </a:accent3>
      <a:accent4>
        <a:srgbClr val="D8707C"/>
      </a:accent4>
      <a:accent5>
        <a:srgbClr val="FDA85A"/>
      </a:accent5>
      <a:accent6>
        <a:srgbClr val="FDCD5A"/>
      </a:accent6>
      <a:hlink>
        <a:srgbClr val="FFFFFF"/>
      </a:hlink>
      <a:folHlink>
        <a:srgbClr val="595959"/>
      </a:folHlink>
    </a:clrScheme>
    <a:fontScheme name="Custom 76">
      <a:majorFont>
        <a:latin typeface="Roboto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14341</TotalTime>
  <Words>1637</Words>
  <Application>Microsoft Office PowerPoint</Application>
  <PresentationFormat>Ekran Gösterisi (16:9)</PresentationFormat>
  <Paragraphs>252</Paragraphs>
  <Slides>21</Slides>
  <Notes>3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Slayt Başlıkları</vt:lpstr>
      </vt:variant>
      <vt:variant>
        <vt:i4>21</vt:i4>
      </vt:variant>
    </vt:vector>
  </HeadingPairs>
  <TitlesOfParts>
    <vt:vector size="23" baseType="lpstr">
      <vt:lpstr>Default Theme</vt:lpstr>
      <vt:lpstr>Custom Design</vt:lpstr>
      <vt:lpstr>PowerPoint Sunusu</vt:lpstr>
      <vt:lpstr>PowerPoint Sunusu</vt:lpstr>
      <vt:lpstr>PowerPoint Sunusu</vt:lpstr>
      <vt:lpstr>PowerPoint Sunusu</vt:lpstr>
      <vt:lpstr>Derslerimiz</vt:lpstr>
      <vt:lpstr>Metodoloji</vt:lpstr>
      <vt:lpstr>Sertifika Dersleri</vt:lpstr>
      <vt:lpstr>Seçmeli Meslek Dersleri</vt:lpstr>
      <vt:lpstr>Fonksiyonel Muhasebe Türleri</vt:lpstr>
      <vt:lpstr>Sektörel Muhasebe Türleri</vt:lpstr>
      <vt:lpstr>İşletmelerde Beceri Eğitimi</vt:lpstr>
      <vt:lpstr>İlgili Yükseköğretim Alanları</vt:lpstr>
      <vt:lpstr>Ek Puan Alınabilen Bölümler</vt:lpstr>
      <vt:lpstr>Muhasebecilik Mesleği</vt:lpstr>
      <vt:lpstr>Muhasebecinin Yeterlikleri</vt:lpstr>
      <vt:lpstr>Ön Muhasebe Elemanı Ne İş Yapar?</vt:lpstr>
      <vt:lpstr>Nasıl Mali Müşavir Olurum?</vt:lpstr>
      <vt:lpstr>Meslek seçerken nelere dikkat etmeli?</vt:lpstr>
      <vt:lpstr>Meslek seçiminde kararsız mısınız?</vt:lpstr>
      <vt:lpstr>Karar sürecini destekleyecek öneriler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High Tech</dc:creator>
  <cp:lastModifiedBy>Ahmet Ercan</cp:lastModifiedBy>
  <cp:revision>1879</cp:revision>
  <dcterms:created xsi:type="dcterms:W3CDTF">2015-09-08T18:46:55Z</dcterms:created>
  <dcterms:modified xsi:type="dcterms:W3CDTF">2024-09-18T09:14:08Z</dcterms:modified>
</cp:coreProperties>
</file>