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38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34995" y="315468"/>
            <a:ext cx="4052315" cy="32461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1876" y="0"/>
            <a:ext cx="992124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504" y="970152"/>
            <a:ext cx="7494435" cy="47256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41055" y="1304797"/>
            <a:ext cx="88773" cy="13881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87851" y="1214627"/>
            <a:ext cx="98425" cy="10579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88378" y="1214627"/>
            <a:ext cx="98437" cy="10579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7083424" y="1138427"/>
            <a:ext cx="558165" cy="226060"/>
          </a:xfrm>
          <a:custGeom>
            <a:avLst/>
            <a:gdLst/>
            <a:ahLst/>
            <a:cxnLst/>
            <a:rect l="l" t="t" r="r" b="b"/>
            <a:pathLst>
              <a:path w="558165" h="226059">
                <a:moveTo>
                  <a:pt x="37083" y="7112"/>
                </a:moveTo>
                <a:lnTo>
                  <a:pt x="0" y="121158"/>
                </a:lnTo>
                <a:lnTo>
                  <a:pt x="74168" y="121158"/>
                </a:lnTo>
                <a:lnTo>
                  <a:pt x="37083" y="7112"/>
                </a:lnTo>
                <a:close/>
              </a:path>
              <a:path w="558165" h="226059">
                <a:moveTo>
                  <a:pt x="475615" y="0"/>
                </a:moveTo>
                <a:lnTo>
                  <a:pt x="557656" y="0"/>
                </a:lnTo>
                <a:lnTo>
                  <a:pt x="557656" y="225551"/>
                </a:lnTo>
                <a:lnTo>
                  <a:pt x="504444" y="225551"/>
                </a:lnTo>
                <a:lnTo>
                  <a:pt x="504444" y="43180"/>
                </a:lnTo>
                <a:lnTo>
                  <a:pt x="475615" y="43180"/>
                </a:lnTo>
                <a:lnTo>
                  <a:pt x="475615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49946" y="1126997"/>
            <a:ext cx="77470" cy="7785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87363" y="1100962"/>
            <a:ext cx="91186" cy="89915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10046" y="1097787"/>
            <a:ext cx="157606" cy="223647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39113" y="1100962"/>
            <a:ext cx="91071" cy="8991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131183" y="1097787"/>
            <a:ext cx="157606" cy="223647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079878" y="1097787"/>
            <a:ext cx="157606" cy="223647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387983" y="1097787"/>
            <a:ext cx="157606" cy="223647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887851" y="1097534"/>
            <a:ext cx="81787" cy="77596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88378" y="1097534"/>
            <a:ext cx="81800" cy="77596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534504" y="970152"/>
            <a:ext cx="7364095" cy="399415"/>
          </a:xfrm>
          <a:custGeom>
            <a:avLst/>
            <a:gdLst/>
            <a:ahLst/>
            <a:cxnLst/>
            <a:rect l="l" t="t" r="r" b="b"/>
            <a:pathLst>
              <a:path w="7364095" h="399415">
                <a:moveTo>
                  <a:pt x="7157758" y="85344"/>
                </a:moveTo>
                <a:lnTo>
                  <a:pt x="7358926" y="85344"/>
                </a:lnTo>
                <a:lnTo>
                  <a:pt x="7358926" y="102997"/>
                </a:lnTo>
                <a:lnTo>
                  <a:pt x="7229767" y="345186"/>
                </a:lnTo>
                <a:lnTo>
                  <a:pt x="7363498" y="345186"/>
                </a:lnTo>
                <a:lnTo>
                  <a:pt x="7363498" y="393826"/>
                </a:lnTo>
                <a:lnTo>
                  <a:pt x="7155726" y="393826"/>
                </a:lnTo>
                <a:lnTo>
                  <a:pt x="7155726" y="376174"/>
                </a:lnTo>
                <a:lnTo>
                  <a:pt x="7284377" y="133985"/>
                </a:lnTo>
                <a:lnTo>
                  <a:pt x="7157758" y="133985"/>
                </a:lnTo>
                <a:lnTo>
                  <a:pt x="7157758" y="85344"/>
                </a:lnTo>
                <a:close/>
              </a:path>
              <a:path w="7364095" h="399415">
                <a:moveTo>
                  <a:pt x="6754406" y="85344"/>
                </a:moveTo>
                <a:lnTo>
                  <a:pt x="6780695" y="85344"/>
                </a:lnTo>
                <a:lnTo>
                  <a:pt x="6926364" y="271525"/>
                </a:lnTo>
                <a:lnTo>
                  <a:pt x="6926364" y="85344"/>
                </a:lnTo>
                <a:lnTo>
                  <a:pt x="6979069" y="85344"/>
                </a:lnTo>
                <a:lnTo>
                  <a:pt x="6979069" y="398018"/>
                </a:lnTo>
                <a:lnTo>
                  <a:pt x="6956717" y="398018"/>
                </a:lnTo>
                <a:lnTo>
                  <a:pt x="6806984" y="202819"/>
                </a:lnTo>
                <a:lnTo>
                  <a:pt x="6806984" y="394081"/>
                </a:lnTo>
                <a:lnTo>
                  <a:pt x="6754406" y="394081"/>
                </a:lnTo>
                <a:lnTo>
                  <a:pt x="6754406" y="85344"/>
                </a:lnTo>
                <a:close/>
              </a:path>
              <a:path w="7364095" h="399415">
                <a:moveTo>
                  <a:pt x="5704370" y="85344"/>
                </a:moveTo>
                <a:lnTo>
                  <a:pt x="5759107" y="85344"/>
                </a:lnTo>
                <a:lnTo>
                  <a:pt x="5759107" y="294386"/>
                </a:lnTo>
                <a:lnTo>
                  <a:pt x="5760057" y="306270"/>
                </a:lnTo>
                <a:lnTo>
                  <a:pt x="5782534" y="341713"/>
                </a:lnTo>
                <a:lnTo>
                  <a:pt x="5816003" y="350393"/>
                </a:lnTo>
                <a:lnTo>
                  <a:pt x="5829977" y="349440"/>
                </a:lnTo>
                <a:lnTo>
                  <a:pt x="5869418" y="326820"/>
                </a:lnTo>
                <a:lnTo>
                  <a:pt x="5878741" y="293370"/>
                </a:lnTo>
                <a:lnTo>
                  <a:pt x="5878741" y="85344"/>
                </a:lnTo>
                <a:lnTo>
                  <a:pt x="5933478" y="85344"/>
                </a:lnTo>
                <a:lnTo>
                  <a:pt x="5933478" y="297561"/>
                </a:lnTo>
                <a:lnTo>
                  <a:pt x="5931479" y="320085"/>
                </a:lnTo>
                <a:lnTo>
                  <a:pt x="5915529" y="357372"/>
                </a:lnTo>
                <a:lnTo>
                  <a:pt x="5884285" y="383924"/>
                </a:lnTo>
                <a:lnTo>
                  <a:pt x="5841700" y="397363"/>
                </a:lnTo>
                <a:lnTo>
                  <a:pt x="5816384" y="399034"/>
                </a:lnTo>
                <a:lnTo>
                  <a:pt x="5791049" y="397390"/>
                </a:lnTo>
                <a:lnTo>
                  <a:pt x="5749572" y="384246"/>
                </a:lnTo>
                <a:lnTo>
                  <a:pt x="5720711" y="358173"/>
                </a:lnTo>
                <a:lnTo>
                  <a:pt x="5706181" y="320506"/>
                </a:lnTo>
                <a:lnTo>
                  <a:pt x="5704370" y="297434"/>
                </a:lnTo>
                <a:lnTo>
                  <a:pt x="5704370" y="85344"/>
                </a:lnTo>
                <a:close/>
              </a:path>
              <a:path w="7364095" h="399415">
                <a:moveTo>
                  <a:pt x="5437670" y="85344"/>
                </a:moveTo>
                <a:lnTo>
                  <a:pt x="5492407" y="85344"/>
                </a:lnTo>
                <a:lnTo>
                  <a:pt x="5492407" y="232918"/>
                </a:lnTo>
                <a:lnTo>
                  <a:pt x="5597309" y="85344"/>
                </a:lnTo>
                <a:lnTo>
                  <a:pt x="5659539" y="85344"/>
                </a:lnTo>
                <a:lnTo>
                  <a:pt x="5562892" y="220091"/>
                </a:lnTo>
                <a:lnTo>
                  <a:pt x="5678081" y="393826"/>
                </a:lnTo>
                <a:lnTo>
                  <a:pt x="5612676" y="393826"/>
                </a:lnTo>
                <a:lnTo>
                  <a:pt x="5526697" y="262382"/>
                </a:lnTo>
                <a:lnTo>
                  <a:pt x="5492407" y="309372"/>
                </a:lnTo>
                <a:lnTo>
                  <a:pt x="5492407" y="393826"/>
                </a:lnTo>
                <a:lnTo>
                  <a:pt x="5437670" y="393826"/>
                </a:lnTo>
                <a:lnTo>
                  <a:pt x="5437670" y="85344"/>
                </a:lnTo>
                <a:close/>
              </a:path>
              <a:path w="7364095" h="399415">
                <a:moveTo>
                  <a:pt x="4710722" y="85344"/>
                </a:moveTo>
                <a:lnTo>
                  <a:pt x="4765459" y="85344"/>
                </a:lnTo>
                <a:lnTo>
                  <a:pt x="4765459" y="294386"/>
                </a:lnTo>
                <a:lnTo>
                  <a:pt x="4766409" y="306270"/>
                </a:lnTo>
                <a:lnTo>
                  <a:pt x="4788886" y="341713"/>
                </a:lnTo>
                <a:lnTo>
                  <a:pt x="4822355" y="350393"/>
                </a:lnTo>
                <a:lnTo>
                  <a:pt x="4836329" y="349440"/>
                </a:lnTo>
                <a:lnTo>
                  <a:pt x="4875770" y="326820"/>
                </a:lnTo>
                <a:lnTo>
                  <a:pt x="4885093" y="293370"/>
                </a:lnTo>
                <a:lnTo>
                  <a:pt x="4885093" y="85344"/>
                </a:lnTo>
                <a:lnTo>
                  <a:pt x="4939830" y="85344"/>
                </a:lnTo>
                <a:lnTo>
                  <a:pt x="4939830" y="297561"/>
                </a:lnTo>
                <a:lnTo>
                  <a:pt x="4937831" y="320085"/>
                </a:lnTo>
                <a:lnTo>
                  <a:pt x="4921881" y="357372"/>
                </a:lnTo>
                <a:lnTo>
                  <a:pt x="4890637" y="383924"/>
                </a:lnTo>
                <a:lnTo>
                  <a:pt x="4848052" y="397363"/>
                </a:lnTo>
                <a:lnTo>
                  <a:pt x="4822736" y="399034"/>
                </a:lnTo>
                <a:lnTo>
                  <a:pt x="4797401" y="397390"/>
                </a:lnTo>
                <a:lnTo>
                  <a:pt x="4755924" y="384246"/>
                </a:lnTo>
                <a:lnTo>
                  <a:pt x="4727063" y="358173"/>
                </a:lnTo>
                <a:lnTo>
                  <a:pt x="4712533" y="320506"/>
                </a:lnTo>
                <a:lnTo>
                  <a:pt x="4710722" y="297434"/>
                </a:lnTo>
                <a:lnTo>
                  <a:pt x="4710722" y="85344"/>
                </a:lnTo>
                <a:close/>
              </a:path>
              <a:path w="7364095" h="399415">
                <a:moveTo>
                  <a:pt x="4423829" y="85344"/>
                </a:moveTo>
                <a:lnTo>
                  <a:pt x="4452912" y="85344"/>
                </a:lnTo>
                <a:lnTo>
                  <a:pt x="4519714" y="293116"/>
                </a:lnTo>
                <a:lnTo>
                  <a:pt x="4584992" y="85344"/>
                </a:lnTo>
                <a:lnTo>
                  <a:pt x="4613821" y="85344"/>
                </a:lnTo>
                <a:lnTo>
                  <a:pt x="4676813" y="394081"/>
                </a:lnTo>
                <a:lnTo>
                  <a:pt x="4623727" y="394081"/>
                </a:lnTo>
                <a:lnTo>
                  <a:pt x="4591723" y="227711"/>
                </a:lnTo>
                <a:lnTo>
                  <a:pt x="4529620" y="398018"/>
                </a:lnTo>
                <a:lnTo>
                  <a:pt x="4510062" y="398018"/>
                </a:lnTo>
                <a:lnTo>
                  <a:pt x="4447832" y="227711"/>
                </a:lnTo>
                <a:lnTo>
                  <a:pt x="4414558" y="394081"/>
                </a:lnTo>
                <a:lnTo>
                  <a:pt x="4361726" y="394081"/>
                </a:lnTo>
                <a:lnTo>
                  <a:pt x="4423829" y="85344"/>
                </a:lnTo>
                <a:close/>
              </a:path>
              <a:path w="7364095" h="399415">
                <a:moveTo>
                  <a:pt x="4096550" y="85344"/>
                </a:moveTo>
                <a:lnTo>
                  <a:pt x="4151287" y="85344"/>
                </a:lnTo>
                <a:lnTo>
                  <a:pt x="4151287" y="294386"/>
                </a:lnTo>
                <a:lnTo>
                  <a:pt x="4152237" y="306270"/>
                </a:lnTo>
                <a:lnTo>
                  <a:pt x="4174714" y="341713"/>
                </a:lnTo>
                <a:lnTo>
                  <a:pt x="4208183" y="350393"/>
                </a:lnTo>
                <a:lnTo>
                  <a:pt x="4222157" y="349440"/>
                </a:lnTo>
                <a:lnTo>
                  <a:pt x="4261598" y="326820"/>
                </a:lnTo>
                <a:lnTo>
                  <a:pt x="4270921" y="293370"/>
                </a:lnTo>
                <a:lnTo>
                  <a:pt x="4270921" y="85344"/>
                </a:lnTo>
                <a:lnTo>
                  <a:pt x="4325658" y="85344"/>
                </a:lnTo>
                <a:lnTo>
                  <a:pt x="4325658" y="297561"/>
                </a:lnTo>
                <a:lnTo>
                  <a:pt x="4323659" y="320085"/>
                </a:lnTo>
                <a:lnTo>
                  <a:pt x="4307709" y="357372"/>
                </a:lnTo>
                <a:lnTo>
                  <a:pt x="4276465" y="383924"/>
                </a:lnTo>
                <a:lnTo>
                  <a:pt x="4233880" y="397363"/>
                </a:lnTo>
                <a:lnTo>
                  <a:pt x="4208564" y="399034"/>
                </a:lnTo>
                <a:lnTo>
                  <a:pt x="4183247" y="397390"/>
                </a:lnTo>
                <a:lnTo>
                  <a:pt x="4141805" y="384246"/>
                </a:lnTo>
                <a:lnTo>
                  <a:pt x="4112891" y="358173"/>
                </a:lnTo>
                <a:lnTo>
                  <a:pt x="4098361" y="320506"/>
                </a:lnTo>
                <a:lnTo>
                  <a:pt x="4096550" y="297434"/>
                </a:lnTo>
                <a:lnTo>
                  <a:pt x="4096550" y="85344"/>
                </a:lnTo>
                <a:close/>
              </a:path>
              <a:path w="7364095" h="399415">
                <a:moveTo>
                  <a:pt x="3858806" y="85344"/>
                </a:moveTo>
                <a:lnTo>
                  <a:pt x="3913543" y="85344"/>
                </a:lnTo>
                <a:lnTo>
                  <a:pt x="3913543" y="345186"/>
                </a:lnTo>
                <a:lnTo>
                  <a:pt x="4052989" y="345186"/>
                </a:lnTo>
                <a:lnTo>
                  <a:pt x="4052989" y="393826"/>
                </a:lnTo>
                <a:lnTo>
                  <a:pt x="3858806" y="393826"/>
                </a:lnTo>
                <a:lnTo>
                  <a:pt x="3858806" y="85344"/>
                </a:lnTo>
                <a:close/>
              </a:path>
              <a:path w="7364095" h="399415">
                <a:moveTo>
                  <a:pt x="3047530" y="85344"/>
                </a:moveTo>
                <a:lnTo>
                  <a:pt x="3102267" y="85344"/>
                </a:lnTo>
                <a:lnTo>
                  <a:pt x="3102267" y="393826"/>
                </a:lnTo>
                <a:lnTo>
                  <a:pt x="3047530" y="393826"/>
                </a:lnTo>
                <a:lnTo>
                  <a:pt x="3047530" y="85344"/>
                </a:lnTo>
                <a:close/>
              </a:path>
              <a:path w="7364095" h="399415">
                <a:moveTo>
                  <a:pt x="2759621" y="85344"/>
                </a:moveTo>
                <a:lnTo>
                  <a:pt x="2788704" y="85344"/>
                </a:lnTo>
                <a:lnTo>
                  <a:pt x="2855506" y="293116"/>
                </a:lnTo>
                <a:lnTo>
                  <a:pt x="2920784" y="85344"/>
                </a:lnTo>
                <a:lnTo>
                  <a:pt x="2949613" y="85344"/>
                </a:lnTo>
                <a:lnTo>
                  <a:pt x="3012605" y="394081"/>
                </a:lnTo>
                <a:lnTo>
                  <a:pt x="2959519" y="394081"/>
                </a:lnTo>
                <a:lnTo>
                  <a:pt x="2927515" y="227711"/>
                </a:lnTo>
                <a:lnTo>
                  <a:pt x="2865412" y="398018"/>
                </a:lnTo>
                <a:lnTo>
                  <a:pt x="2845854" y="398018"/>
                </a:lnTo>
                <a:lnTo>
                  <a:pt x="2783624" y="227711"/>
                </a:lnTo>
                <a:lnTo>
                  <a:pt x="2750350" y="394081"/>
                </a:lnTo>
                <a:lnTo>
                  <a:pt x="2697518" y="394081"/>
                </a:lnTo>
                <a:lnTo>
                  <a:pt x="2759621" y="85344"/>
                </a:lnTo>
                <a:close/>
              </a:path>
              <a:path w="7364095" h="399415">
                <a:moveTo>
                  <a:pt x="2605570" y="85344"/>
                </a:moveTo>
                <a:lnTo>
                  <a:pt x="2660307" y="85344"/>
                </a:lnTo>
                <a:lnTo>
                  <a:pt x="2660307" y="393826"/>
                </a:lnTo>
                <a:lnTo>
                  <a:pt x="2605570" y="393826"/>
                </a:lnTo>
                <a:lnTo>
                  <a:pt x="2605570" y="85344"/>
                </a:lnTo>
                <a:close/>
              </a:path>
              <a:path w="7364095" h="399415">
                <a:moveTo>
                  <a:pt x="2313470" y="85344"/>
                </a:moveTo>
                <a:lnTo>
                  <a:pt x="2568994" y="85344"/>
                </a:lnTo>
                <a:lnTo>
                  <a:pt x="2568994" y="133985"/>
                </a:lnTo>
                <a:lnTo>
                  <a:pt x="2466378" y="133985"/>
                </a:lnTo>
                <a:lnTo>
                  <a:pt x="2466378" y="393826"/>
                </a:lnTo>
                <a:lnTo>
                  <a:pt x="2411641" y="393826"/>
                </a:lnTo>
                <a:lnTo>
                  <a:pt x="2411641" y="133985"/>
                </a:lnTo>
                <a:lnTo>
                  <a:pt x="2313470" y="133985"/>
                </a:lnTo>
                <a:lnTo>
                  <a:pt x="2313470" y="85344"/>
                </a:lnTo>
                <a:close/>
              </a:path>
              <a:path w="7364095" h="399415">
                <a:moveTo>
                  <a:pt x="2095538" y="85344"/>
                </a:moveTo>
                <a:lnTo>
                  <a:pt x="2292388" y="85344"/>
                </a:lnTo>
                <a:lnTo>
                  <a:pt x="2292388" y="133985"/>
                </a:lnTo>
                <a:lnTo>
                  <a:pt x="2150275" y="133985"/>
                </a:lnTo>
                <a:lnTo>
                  <a:pt x="2150275" y="206248"/>
                </a:lnTo>
                <a:lnTo>
                  <a:pt x="2252129" y="206248"/>
                </a:lnTo>
                <a:lnTo>
                  <a:pt x="2252129" y="252730"/>
                </a:lnTo>
                <a:lnTo>
                  <a:pt x="2150275" y="252730"/>
                </a:lnTo>
                <a:lnTo>
                  <a:pt x="2150275" y="345186"/>
                </a:lnTo>
                <a:lnTo>
                  <a:pt x="2290102" y="345186"/>
                </a:lnTo>
                <a:lnTo>
                  <a:pt x="2290102" y="393826"/>
                </a:lnTo>
                <a:lnTo>
                  <a:pt x="2095538" y="393826"/>
                </a:lnTo>
                <a:lnTo>
                  <a:pt x="2095538" y="85344"/>
                </a:lnTo>
                <a:close/>
              </a:path>
              <a:path w="7364095" h="399415">
                <a:moveTo>
                  <a:pt x="1807502" y="85344"/>
                </a:moveTo>
                <a:lnTo>
                  <a:pt x="1833791" y="85344"/>
                </a:lnTo>
                <a:lnTo>
                  <a:pt x="1979460" y="271525"/>
                </a:lnTo>
                <a:lnTo>
                  <a:pt x="1979460" y="85344"/>
                </a:lnTo>
                <a:lnTo>
                  <a:pt x="2032165" y="85344"/>
                </a:lnTo>
                <a:lnTo>
                  <a:pt x="2032165" y="398018"/>
                </a:lnTo>
                <a:lnTo>
                  <a:pt x="2009813" y="398018"/>
                </a:lnTo>
                <a:lnTo>
                  <a:pt x="1860080" y="202819"/>
                </a:lnTo>
                <a:lnTo>
                  <a:pt x="1860080" y="394081"/>
                </a:lnTo>
                <a:lnTo>
                  <a:pt x="1807502" y="394081"/>
                </a:lnTo>
                <a:lnTo>
                  <a:pt x="1807502" y="85344"/>
                </a:lnTo>
                <a:close/>
              </a:path>
              <a:path w="7364095" h="399415">
                <a:moveTo>
                  <a:pt x="1208443" y="85344"/>
                </a:moveTo>
                <a:lnTo>
                  <a:pt x="1266609" y="85344"/>
                </a:lnTo>
                <a:lnTo>
                  <a:pt x="1339634" y="216916"/>
                </a:lnTo>
                <a:lnTo>
                  <a:pt x="1412913" y="85344"/>
                </a:lnTo>
                <a:lnTo>
                  <a:pt x="1470825" y="85344"/>
                </a:lnTo>
                <a:lnTo>
                  <a:pt x="1367320" y="267208"/>
                </a:lnTo>
                <a:lnTo>
                  <a:pt x="1367320" y="393826"/>
                </a:lnTo>
                <a:lnTo>
                  <a:pt x="1312456" y="393826"/>
                </a:lnTo>
                <a:lnTo>
                  <a:pt x="1312456" y="267208"/>
                </a:lnTo>
                <a:lnTo>
                  <a:pt x="1208443" y="85344"/>
                </a:lnTo>
                <a:close/>
              </a:path>
              <a:path w="7364095" h="399415">
                <a:moveTo>
                  <a:pt x="256031" y="85344"/>
                </a:moveTo>
                <a:lnTo>
                  <a:pt x="310794" y="85344"/>
                </a:lnTo>
                <a:lnTo>
                  <a:pt x="310794" y="294386"/>
                </a:lnTo>
                <a:lnTo>
                  <a:pt x="311742" y="306270"/>
                </a:lnTo>
                <a:lnTo>
                  <a:pt x="334244" y="341713"/>
                </a:lnTo>
                <a:lnTo>
                  <a:pt x="367652" y="350393"/>
                </a:lnTo>
                <a:lnTo>
                  <a:pt x="381672" y="349440"/>
                </a:lnTo>
                <a:lnTo>
                  <a:pt x="421107" y="326820"/>
                </a:lnTo>
                <a:lnTo>
                  <a:pt x="430403" y="293370"/>
                </a:lnTo>
                <a:lnTo>
                  <a:pt x="430403" y="85344"/>
                </a:lnTo>
                <a:lnTo>
                  <a:pt x="485165" y="85344"/>
                </a:lnTo>
                <a:lnTo>
                  <a:pt x="485165" y="297561"/>
                </a:lnTo>
                <a:lnTo>
                  <a:pt x="483170" y="320085"/>
                </a:lnTo>
                <a:lnTo>
                  <a:pt x="467211" y="357372"/>
                </a:lnTo>
                <a:lnTo>
                  <a:pt x="435967" y="383924"/>
                </a:lnTo>
                <a:lnTo>
                  <a:pt x="393376" y="397363"/>
                </a:lnTo>
                <a:lnTo>
                  <a:pt x="368071" y="399034"/>
                </a:lnTo>
                <a:lnTo>
                  <a:pt x="342753" y="397390"/>
                </a:lnTo>
                <a:lnTo>
                  <a:pt x="301320" y="384246"/>
                </a:lnTo>
                <a:lnTo>
                  <a:pt x="272442" y="358173"/>
                </a:lnTo>
                <a:lnTo>
                  <a:pt x="257855" y="320506"/>
                </a:lnTo>
                <a:lnTo>
                  <a:pt x="256031" y="297434"/>
                </a:lnTo>
                <a:lnTo>
                  <a:pt x="256031" y="85344"/>
                </a:lnTo>
                <a:close/>
              </a:path>
              <a:path w="7364095" h="399415">
                <a:moveTo>
                  <a:pt x="3386874" y="82550"/>
                </a:moveTo>
                <a:lnTo>
                  <a:pt x="3429641" y="87693"/>
                </a:lnTo>
                <a:lnTo>
                  <a:pt x="3473765" y="114506"/>
                </a:lnTo>
                <a:lnTo>
                  <a:pt x="3488982" y="161798"/>
                </a:lnTo>
                <a:lnTo>
                  <a:pt x="3486555" y="179133"/>
                </a:lnTo>
                <a:lnTo>
                  <a:pt x="3479282" y="194563"/>
                </a:lnTo>
                <a:lnTo>
                  <a:pt x="3467175" y="208089"/>
                </a:lnTo>
                <a:lnTo>
                  <a:pt x="3450247" y="219710"/>
                </a:lnTo>
                <a:lnTo>
                  <a:pt x="3475416" y="232358"/>
                </a:lnTo>
                <a:lnTo>
                  <a:pt x="3493395" y="250317"/>
                </a:lnTo>
                <a:lnTo>
                  <a:pt x="3504182" y="273609"/>
                </a:lnTo>
                <a:lnTo>
                  <a:pt x="3507778" y="302260"/>
                </a:lnTo>
                <a:lnTo>
                  <a:pt x="3505779" y="322216"/>
                </a:lnTo>
                <a:lnTo>
                  <a:pt x="3475901" y="369062"/>
                </a:lnTo>
                <a:lnTo>
                  <a:pt x="3439499" y="387635"/>
                </a:lnTo>
                <a:lnTo>
                  <a:pt x="3393859" y="393826"/>
                </a:lnTo>
                <a:lnTo>
                  <a:pt x="3299498" y="393826"/>
                </a:lnTo>
                <a:lnTo>
                  <a:pt x="3299498" y="85471"/>
                </a:lnTo>
                <a:lnTo>
                  <a:pt x="3328313" y="84210"/>
                </a:lnTo>
                <a:lnTo>
                  <a:pt x="3352472" y="83296"/>
                </a:lnTo>
                <a:lnTo>
                  <a:pt x="3371989" y="82738"/>
                </a:lnTo>
                <a:lnTo>
                  <a:pt x="3386874" y="82550"/>
                </a:lnTo>
                <a:close/>
              </a:path>
              <a:path w="7364095" h="399415">
                <a:moveTo>
                  <a:pt x="87401" y="82550"/>
                </a:moveTo>
                <a:lnTo>
                  <a:pt x="130175" y="87693"/>
                </a:lnTo>
                <a:lnTo>
                  <a:pt x="174313" y="114506"/>
                </a:lnTo>
                <a:lnTo>
                  <a:pt x="189534" y="161798"/>
                </a:lnTo>
                <a:lnTo>
                  <a:pt x="187113" y="179133"/>
                </a:lnTo>
                <a:lnTo>
                  <a:pt x="179847" y="194563"/>
                </a:lnTo>
                <a:lnTo>
                  <a:pt x="167739" y="208089"/>
                </a:lnTo>
                <a:lnTo>
                  <a:pt x="150787" y="219710"/>
                </a:lnTo>
                <a:lnTo>
                  <a:pt x="175940" y="232358"/>
                </a:lnTo>
                <a:lnTo>
                  <a:pt x="193906" y="250317"/>
                </a:lnTo>
                <a:lnTo>
                  <a:pt x="204686" y="273609"/>
                </a:lnTo>
                <a:lnTo>
                  <a:pt x="208279" y="302260"/>
                </a:lnTo>
                <a:lnTo>
                  <a:pt x="206291" y="322216"/>
                </a:lnTo>
                <a:lnTo>
                  <a:pt x="176479" y="369062"/>
                </a:lnTo>
                <a:lnTo>
                  <a:pt x="140047" y="387635"/>
                </a:lnTo>
                <a:lnTo>
                  <a:pt x="94348" y="393826"/>
                </a:lnTo>
                <a:lnTo>
                  <a:pt x="0" y="393826"/>
                </a:lnTo>
                <a:lnTo>
                  <a:pt x="0" y="85471"/>
                </a:lnTo>
                <a:lnTo>
                  <a:pt x="28836" y="84210"/>
                </a:lnTo>
                <a:lnTo>
                  <a:pt x="53016" y="83296"/>
                </a:lnTo>
                <a:lnTo>
                  <a:pt x="72537" y="82738"/>
                </a:lnTo>
                <a:lnTo>
                  <a:pt x="87401" y="82550"/>
                </a:lnTo>
                <a:close/>
              </a:path>
              <a:path w="7364095" h="399415">
                <a:moveTo>
                  <a:pt x="6082449" y="82169"/>
                </a:moveTo>
                <a:lnTo>
                  <a:pt x="6133862" y="87858"/>
                </a:lnTo>
                <a:lnTo>
                  <a:pt x="6170571" y="104917"/>
                </a:lnTo>
                <a:lnTo>
                  <a:pt x="6192587" y="133336"/>
                </a:lnTo>
                <a:lnTo>
                  <a:pt x="6199924" y="173100"/>
                </a:lnTo>
                <a:lnTo>
                  <a:pt x="6198921" y="186507"/>
                </a:lnTo>
                <a:lnTo>
                  <a:pt x="6183795" y="223012"/>
                </a:lnTo>
                <a:lnTo>
                  <a:pt x="6154666" y="249390"/>
                </a:lnTo>
                <a:lnTo>
                  <a:pt x="6142901" y="254888"/>
                </a:lnTo>
                <a:lnTo>
                  <a:pt x="6234087" y="393826"/>
                </a:lnTo>
                <a:lnTo>
                  <a:pt x="6170841" y="393826"/>
                </a:lnTo>
                <a:lnTo>
                  <a:pt x="6088545" y="266446"/>
                </a:lnTo>
                <a:lnTo>
                  <a:pt x="6081732" y="266279"/>
                </a:lnTo>
                <a:lnTo>
                  <a:pt x="6073670" y="265969"/>
                </a:lnTo>
                <a:lnTo>
                  <a:pt x="6064345" y="265517"/>
                </a:lnTo>
                <a:lnTo>
                  <a:pt x="6053747" y="264922"/>
                </a:lnTo>
                <a:lnTo>
                  <a:pt x="6053747" y="393826"/>
                </a:lnTo>
                <a:lnTo>
                  <a:pt x="5996978" y="393826"/>
                </a:lnTo>
                <a:lnTo>
                  <a:pt x="5996978" y="85344"/>
                </a:lnTo>
                <a:lnTo>
                  <a:pt x="6000909" y="85246"/>
                </a:lnTo>
                <a:lnTo>
                  <a:pt x="6008138" y="84947"/>
                </a:lnTo>
                <a:lnTo>
                  <a:pt x="6018677" y="84433"/>
                </a:lnTo>
                <a:lnTo>
                  <a:pt x="6032538" y="83693"/>
                </a:lnTo>
                <a:lnTo>
                  <a:pt x="6047230" y="83026"/>
                </a:lnTo>
                <a:lnTo>
                  <a:pt x="6060446" y="82550"/>
                </a:lnTo>
                <a:lnTo>
                  <a:pt x="6072185" y="82264"/>
                </a:lnTo>
                <a:lnTo>
                  <a:pt x="6082449" y="82169"/>
                </a:lnTo>
                <a:close/>
              </a:path>
              <a:path w="7364095" h="399415">
                <a:moveTo>
                  <a:pt x="634149" y="82169"/>
                </a:moveTo>
                <a:lnTo>
                  <a:pt x="685551" y="87858"/>
                </a:lnTo>
                <a:lnTo>
                  <a:pt x="722261" y="104917"/>
                </a:lnTo>
                <a:lnTo>
                  <a:pt x="744284" y="133336"/>
                </a:lnTo>
                <a:lnTo>
                  <a:pt x="751624" y="173100"/>
                </a:lnTo>
                <a:lnTo>
                  <a:pt x="750621" y="186507"/>
                </a:lnTo>
                <a:lnTo>
                  <a:pt x="735444" y="223012"/>
                </a:lnTo>
                <a:lnTo>
                  <a:pt x="706378" y="249390"/>
                </a:lnTo>
                <a:lnTo>
                  <a:pt x="694588" y="254888"/>
                </a:lnTo>
                <a:lnTo>
                  <a:pt x="785787" y="393826"/>
                </a:lnTo>
                <a:lnTo>
                  <a:pt x="722591" y="393826"/>
                </a:lnTo>
                <a:lnTo>
                  <a:pt x="640245" y="266446"/>
                </a:lnTo>
                <a:lnTo>
                  <a:pt x="633415" y="266279"/>
                </a:lnTo>
                <a:lnTo>
                  <a:pt x="625347" y="265969"/>
                </a:lnTo>
                <a:lnTo>
                  <a:pt x="616042" y="265517"/>
                </a:lnTo>
                <a:lnTo>
                  <a:pt x="605497" y="264922"/>
                </a:lnTo>
                <a:lnTo>
                  <a:pt x="605497" y="393826"/>
                </a:lnTo>
                <a:lnTo>
                  <a:pt x="548640" y="393826"/>
                </a:lnTo>
                <a:lnTo>
                  <a:pt x="548640" y="85344"/>
                </a:lnTo>
                <a:lnTo>
                  <a:pt x="552607" y="85246"/>
                </a:lnTo>
                <a:lnTo>
                  <a:pt x="559862" y="84947"/>
                </a:lnTo>
                <a:lnTo>
                  <a:pt x="570405" y="84433"/>
                </a:lnTo>
                <a:lnTo>
                  <a:pt x="584238" y="83693"/>
                </a:lnTo>
                <a:lnTo>
                  <a:pt x="598966" y="83026"/>
                </a:lnTo>
                <a:lnTo>
                  <a:pt x="612193" y="82550"/>
                </a:lnTo>
                <a:lnTo>
                  <a:pt x="623921" y="82264"/>
                </a:lnTo>
                <a:lnTo>
                  <a:pt x="634149" y="82169"/>
                </a:lnTo>
                <a:close/>
              </a:path>
              <a:path w="7364095" h="399415">
                <a:moveTo>
                  <a:pt x="6574066" y="81152"/>
                </a:moveTo>
                <a:lnTo>
                  <a:pt x="6598069" y="81152"/>
                </a:lnTo>
                <a:lnTo>
                  <a:pt x="6722021" y="393826"/>
                </a:lnTo>
                <a:lnTo>
                  <a:pt x="6661569" y="393826"/>
                </a:lnTo>
                <a:lnTo>
                  <a:pt x="6639090" y="331343"/>
                </a:lnTo>
                <a:lnTo>
                  <a:pt x="6533426" y="331343"/>
                </a:lnTo>
                <a:lnTo>
                  <a:pt x="6511963" y="393826"/>
                </a:lnTo>
                <a:lnTo>
                  <a:pt x="6451003" y="393826"/>
                </a:lnTo>
                <a:lnTo>
                  <a:pt x="6574066" y="81152"/>
                </a:lnTo>
                <a:close/>
              </a:path>
              <a:path w="7364095" h="399415">
                <a:moveTo>
                  <a:pt x="6340005" y="80010"/>
                </a:moveTo>
                <a:lnTo>
                  <a:pt x="6364984" y="81270"/>
                </a:lnTo>
                <a:lnTo>
                  <a:pt x="6386391" y="85042"/>
                </a:lnTo>
                <a:lnTo>
                  <a:pt x="6404227" y="91314"/>
                </a:lnTo>
                <a:lnTo>
                  <a:pt x="6418491" y="100075"/>
                </a:lnTo>
                <a:lnTo>
                  <a:pt x="6401854" y="147193"/>
                </a:lnTo>
                <a:lnTo>
                  <a:pt x="6387259" y="138191"/>
                </a:lnTo>
                <a:lnTo>
                  <a:pt x="6372247" y="131762"/>
                </a:lnTo>
                <a:lnTo>
                  <a:pt x="6356830" y="127904"/>
                </a:lnTo>
                <a:lnTo>
                  <a:pt x="6341021" y="126619"/>
                </a:lnTo>
                <a:lnTo>
                  <a:pt x="6332115" y="127240"/>
                </a:lnTo>
                <a:lnTo>
                  <a:pt x="6301915" y="154940"/>
                </a:lnTo>
                <a:lnTo>
                  <a:pt x="6301270" y="162560"/>
                </a:lnTo>
                <a:lnTo>
                  <a:pt x="6304937" y="175996"/>
                </a:lnTo>
                <a:lnTo>
                  <a:pt x="6315938" y="189658"/>
                </a:lnTo>
                <a:lnTo>
                  <a:pt x="6334274" y="203582"/>
                </a:lnTo>
                <a:lnTo>
                  <a:pt x="6359944" y="217805"/>
                </a:lnTo>
                <a:lnTo>
                  <a:pt x="6374376" y="225204"/>
                </a:lnTo>
                <a:lnTo>
                  <a:pt x="6386629" y="232330"/>
                </a:lnTo>
                <a:lnTo>
                  <a:pt x="6416728" y="259429"/>
                </a:lnTo>
                <a:lnTo>
                  <a:pt x="6432155" y="302964"/>
                </a:lnTo>
                <a:lnTo>
                  <a:pt x="6432588" y="313182"/>
                </a:lnTo>
                <a:lnTo>
                  <a:pt x="6430752" y="331112"/>
                </a:lnTo>
                <a:lnTo>
                  <a:pt x="6403124" y="374904"/>
                </a:lnTo>
                <a:lnTo>
                  <a:pt x="6368437" y="393017"/>
                </a:lnTo>
                <a:lnTo>
                  <a:pt x="6323749" y="399034"/>
                </a:lnTo>
                <a:lnTo>
                  <a:pt x="6302726" y="397650"/>
                </a:lnTo>
                <a:lnTo>
                  <a:pt x="6282728" y="393493"/>
                </a:lnTo>
                <a:lnTo>
                  <a:pt x="6263777" y="386550"/>
                </a:lnTo>
                <a:lnTo>
                  <a:pt x="6245898" y="376809"/>
                </a:lnTo>
                <a:lnTo>
                  <a:pt x="6266091" y="327660"/>
                </a:lnTo>
                <a:lnTo>
                  <a:pt x="6282232" y="337641"/>
                </a:lnTo>
                <a:lnTo>
                  <a:pt x="6298253" y="344741"/>
                </a:lnTo>
                <a:lnTo>
                  <a:pt x="6314132" y="348984"/>
                </a:lnTo>
                <a:lnTo>
                  <a:pt x="6329845" y="350393"/>
                </a:lnTo>
                <a:lnTo>
                  <a:pt x="6350940" y="348295"/>
                </a:lnTo>
                <a:lnTo>
                  <a:pt x="6366024" y="341995"/>
                </a:lnTo>
                <a:lnTo>
                  <a:pt x="6375082" y="331479"/>
                </a:lnTo>
                <a:lnTo>
                  <a:pt x="6378105" y="316738"/>
                </a:lnTo>
                <a:lnTo>
                  <a:pt x="6377390" y="308927"/>
                </a:lnTo>
                <a:lnTo>
                  <a:pt x="6349355" y="271478"/>
                </a:lnTo>
                <a:lnTo>
                  <a:pt x="6303599" y="246032"/>
                </a:lnTo>
                <a:lnTo>
                  <a:pt x="6290189" y="238331"/>
                </a:lnTo>
                <a:lnTo>
                  <a:pt x="6261169" y="212693"/>
                </a:lnTo>
                <a:lnTo>
                  <a:pt x="6246939" y="172400"/>
                </a:lnTo>
                <a:lnTo>
                  <a:pt x="6246533" y="163068"/>
                </a:lnTo>
                <a:lnTo>
                  <a:pt x="6248156" y="145923"/>
                </a:lnTo>
                <a:lnTo>
                  <a:pt x="6272695" y="103632"/>
                </a:lnTo>
                <a:lnTo>
                  <a:pt x="6320379" y="81486"/>
                </a:lnTo>
                <a:lnTo>
                  <a:pt x="6340005" y="80010"/>
                </a:lnTo>
                <a:close/>
              </a:path>
              <a:path w="7364095" h="399415">
                <a:moveTo>
                  <a:pt x="5252250" y="79883"/>
                </a:moveTo>
                <a:lnTo>
                  <a:pt x="5311019" y="90185"/>
                </a:lnTo>
                <a:lnTo>
                  <a:pt x="5353977" y="121158"/>
                </a:lnTo>
                <a:lnTo>
                  <a:pt x="5380377" y="170687"/>
                </a:lnTo>
                <a:lnTo>
                  <a:pt x="5389156" y="236982"/>
                </a:lnTo>
                <a:lnTo>
                  <a:pt x="5386868" y="272317"/>
                </a:lnTo>
                <a:lnTo>
                  <a:pt x="5368528" y="331511"/>
                </a:lnTo>
                <a:lnTo>
                  <a:pt x="5332141" y="374441"/>
                </a:lnTo>
                <a:lnTo>
                  <a:pt x="5279944" y="396297"/>
                </a:lnTo>
                <a:lnTo>
                  <a:pt x="5248059" y="399034"/>
                </a:lnTo>
                <a:lnTo>
                  <a:pt x="5218817" y="396339"/>
                </a:lnTo>
                <a:lnTo>
                  <a:pt x="5171192" y="374709"/>
                </a:lnTo>
                <a:lnTo>
                  <a:pt x="5138307" y="332011"/>
                </a:lnTo>
                <a:lnTo>
                  <a:pt x="5121733" y="272627"/>
                </a:lnTo>
                <a:lnTo>
                  <a:pt x="5119662" y="236982"/>
                </a:lnTo>
                <a:lnTo>
                  <a:pt x="5121904" y="205289"/>
                </a:lnTo>
                <a:lnTo>
                  <a:pt x="5139914" y="149524"/>
                </a:lnTo>
                <a:lnTo>
                  <a:pt x="5175329" y="105493"/>
                </a:lnTo>
                <a:lnTo>
                  <a:pt x="5223577" y="82720"/>
                </a:lnTo>
                <a:lnTo>
                  <a:pt x="5252250" y="79883"/>
                </a:lnTo>
                <a:close/>
              </a:path>
              <a:path w="7364095" h="399415">
                <a:moveTo>
                  <a:pt x="3673386" y="79883"/>
                </a:moveTo>
                <a:lnTo>
                  <a:pt x="3732155" y="90185"/>
                </a:lnTo>
                <a:lnTo>
                  <a:pt x="3775113" y="121158"/>
                </a:lnTo>
                <a:lnTo>
                  <a:pt x="3801513" y="170687"/>
                </a:lnTo>
                <a:lnTo>
                  <a:pt x="3810292" y="236982"/>
                </a:lnTo>
                <a:lnTo>
                  <a:pt x="3808004" y="272317"/>
                </a:lnTo>
                <a:lnTo>
                  <a:pt x="3789664" y="331511"/>
                </a:lnTo>
                <a:lnTo>
                  <a:pt x="3753277" y="374441"/>
                </a:lnTo>
                <a:lnTo>
                  <a:pt x="3701080" y="396297"/>
                </a:lnTo>
                <a:lnTo>
                  <a:pt x="3669195" y="399034"/>
                </a:lnTo>
                <a:lnTo>
                  <a:pt x="3639953" y="396339"/>
                </a:lnTo>
                <a:lnTo>
                  <a:pt x="3592328" y="374709"/>
                </a:lnTo>
                <a:lnTo>
                  <a:pt x="3559443" y="332011"/>
                </a:lnTo>
                <a:lnTo>
                  <a:pt x="3542869" y="272627"/>
                </a:lnTo>
                <a:lnTo>
                  <a:pt x="3540798" y="236982"/>
                </a:lnTo>
                <a:lnTo>
                  <a:pt x="3543040" y="205289"/>
                </a:lnTo>
                <a:lnTo>
                  <a:pt x="3561050" y="149524"/>
                </a:lnTo>
                <a:lnTo>
                  <a:pt x="3596465" y="105493"/>
                </a:lnTo>
                <a:lnTo>
                  <a:pt x="3644713" y="82720"/>
                </a:lnTo>
                <a:lnTo>
                  <a:pt x="3673386" y="79883"/>
                </a:lnTo>
                <a:close/>
              </a:path>
              <a:path w="7364095" h="399415">
                <a:moveTo>
                  <a:pt x="1622082" y="79883"/>
                </a:moveTo>
                <a:lnTo>
                  <a:pt x="1680851" y="90185"/>
                </a:lnTo>
                <a:lnTo>
                  <a:pt x="1723809" y="121158"/>
                </a:lnTo>
                <a:lnTo>
                  <a:pt x="1750209" y="170687"/>
                </a:lnTo>
                <a:lnTo>
                  <a:pt x="1758988" y="236982"/>
                </a:lnTo>
                <a:lnTo>
                  <a:pt x="1756700" y="272317"/>
                </a:lnTo>
                <a:lnTo>
                  <a:pt x="1738360" y="331511"/>
                </a:lnTo>
                <a:lnTo>
                  <a:pt x="1701973" y="374441"/>
                </a:lnTo>
                <a:lnTo>
                  <a:pt x="1649776" y="396297"/>
                </a:lnTo>
                <a:lnTo>
                  <a:pt x="1617891" y="399034"/>
                </a:lnTo>
                <a:lnTo>
                  <a:pt x="1588649" y="396339"/>
                </a:lnTo>
                <a:lnTo>
                  <a:pt x="1541024" y="374709"/>
                </a:lnTo>
                <a:lnTo>
                  <a:pt x="1508139" y="332011"/>
                </a:lnTo>
                <a:lnTo>
                  <a:pt x="1491565" y="272627"/>
                </a:lnTo>
                <a:lnTo>
                  <a:pt x="1489494" y="236982"/>
                </a:lnTo>
                <a:lnTo>
                  <a:pt x="1491736" y="205289"/>
                </a:lnTo>
                <a:lnTo>
                  <a:pt x="1509746" y="149524"/>
                </a:lnTo>
                <a:lnTo>
                  <a:pt x="1545161" y="105493"/>
                </a:lnTo>
                <a:lnTo>
                  <a:pt x="1593409" y="82720"/>
                </a:lnTo>
                <a:lnTo>
                  <a:pt x="1622082" y="79883"/>
                </a:lnTo>
                <a:close/>
              </a:path>
              <a:path w="7364095" h="399415">
                <a:moveTo>
                  <a:pt x="930186" y="79883"/>
                </a:moveTo>
                <a:lnTo>
                  <a:pt x="988955" y="90185"/>
                </a:lnTo>
                <a:lnTo>
                  <a:pt x="1031913" y="121158"/>
                </a:lnTo>
                <a:lnTo>
                  <a:pt x="1058313" y="170687"/>
                </a:lnTo>
                <a:lnTo>
                  <a:pt x="1067092" y="236982"/>
                </a:lnTo>
                <a:lnTo>
                  <a:pt x="1064804" y="272317"/>
                </a:lnTo>
                <a:lnTo>
                  <a:pt x="1046464" y="331511"/>
                </a:lnTo>
                <a:lnTo>
                  <a:pt x="1010077" y="374441"/>
                </a:lnTo>
                <a:lnTo>
                  <a:pt x="957880" y="396297"/>
                </a:lnTo>
                <a:lnTo>
                  <a:pt x="925995" y="399034"/>
                </a:lnTo>
                <a:lnTo>
                  <a:pt x="896753" y="396339"/>
                </a:lnTo>
                <a:lnTo>
                  <a:pt x="849128" y="374709"/>
                </a:lnTo>
                <a:lnTo>
                  <a:pt x="816243" y="332011"/>
                </a:lnTo>
                <a:lnTo>
                  <a:pt x="799669" y="272627"/>
                </a:lnTo>
                <a:lnTo>
                  <a:pt x="797598" y="236982"/>
                </a:lnTo>
                <a:lnTo>
                  <a:pt x="799840" y="205289"/>
                </a:lnTo>
                <a:lnTo>
                  <a:pt x="817850" y="149524"/>
                </a:lnTo>
                <a:lnTo>
                  <a:pt x="853265" y="105493"/>
                </a:lnTo>
                <a:lnTo>
                  <a:pt x="901513" y="82720"/>
                </a:lnTo>
                <a:lnTo>
                  <a:pt x="930186" y="79883"/>
                </a:lnTo>
                <a:close/>
              </a:path>
              <a:path w="7364095" h="399415">
                <a:moveTo>
                  <a:pt x="4889284" y="0"/>
                </a:moveTo>
                <a:lnTo>
                  <a:pt x="4897539" y="0"/>
                </a:lnTo>
                <a:lnTo>
                  <a:pt x="4904651" y="2921"/>
                </a:lnTo>
                <a:lnTo>
                  <a:pt x="4910493" y="8889"/>
                </a:lnTo>
                <a:lnTo>
                  <a:pt x="4916208" y="14732"/>
                </a:lnTo>
                <a:lnTo>
                  <a:pt x="4919129" y="21844"/>
                </a:lnTo>
                <a:lnTo>
                  <a:pt x="4919129" y="30099"/>
                </a:lnTo>
                <a:lnTo>
                  <a:pt x="4919129" y="38481"/>
                </a:lnTo>
                <a:lnTo>
                  <a:pt x="4916208" y="45466"/>
                </a:lnTo>
                <a:lnTo>
                  <a:pt x="4910493" y="51308"/>
                </a:lnTo>
                <a:lnTo>
                  <a:pt x="4904651" y="57150"/>
                </a:lnTo>
                <a:lnTo>
                  <a:pt x="4897539" y="60071"/>
                </a:lnTo>
                <a:lnTo>
                  <a:pt x="4889284" y="60071"/>
                </a:lnTo>
                <a:lnTo>
                  <a:pt x="4881029" y="60071"/>
                </a:lnTo>
                <a:lnTo>
                  <a:pt x="4873917" y="57150"/>
                </a:lnTo>
                <a:lnTo>
                  <a:pt x="4867948" y="51308"/>
                </a:lnTo>
                <a:lnTo>
                  <a:pt x="4862106" y="45466"/>
                </a:lnTo>
                <a:lnTo>
                  <a:pt x="4859185" y="38481"/>
                </a:lnTo>
                <a:lnTo>
                  <a:pt x="4859185" y="30099"/>
                </a:lnTo>
                <a:lnTo>
                  <a:pt x="4859185" y="21844"/>
                </a:lnTo>
                <a:lnTo>
                  <a:pt x="4862106" y="14732"/>
                </a:lnTo>
                <a:lnTo>
                  <a:pt x="4867948" y="8889"/>
                </a:lnTo>
                <a:lnTo>
                  <a:pt x="4873917" y="2921"/>
                </a:lnTo>
                <a:lnTo>
                  <a:pt x="4881029" y="0"/>
                </a:lnTo>
                <a:lnTo>
                  <a:pt x="4889284" y="0"/>
                </a:lnTo>
                <a:close/>
              </a:path>
              <a:path w="7364095" h="399415">
                <a:moveTo>
                  <a:pt x="4758728" y="0"/>
                </a:moveTo>
                <a:lnTo>
                  <a:pt x="4766983" y="0"/>
                </a:lnTo>
                <a:lnTo>
                  <a:pt x="4774095" y="2921"/>
                </a:lnTo>
                <a:lnTo>
                  <a:pt x="4779810" y="8889"/>
                </a:lnTo>
                <a:lnTo>
                  <a:pt x="4785652" y="14732"/>
                </a:lnTo>
                <a:lnTo>
                  <a:pt x="4788573" y="21844"/>
                </a:lnTo>
                <a:lnTo>
                  <a:pt x="4788573" y="30099"/>
                </a:lnTo>
                <a:lnTo>
                  <a:pt x="4788573" y="38481"/>
                </a:lnTo>
                <a:lnTo>
                  <a:pt x="4785652" y="45466"/>
                </a:lnTo>
                <a:lnTo>
                  <a:pt x="4779810" y="51308"/>
                </a:lnTo>
                <a:lnTo>
                  <a:pt x="4774095" y="57150"/>
                </a:lnTo>
                <a:lnTo>
                  <a:pt x="4766983" y="60071"/>
                </a:lnTo>
                <a:lnTo>
                  <a:pt x="4758728" y="60071"/>
                </a:lnTo>
                <a:lnTo>
                  <a:pt x="4750473" y="60071"/>
                </a:lnTo>
                <a:lnTo>
                  <a:pt x="4743361" y="57150"/>
                </a:lnTo>
                <a:lnTo>
                  <a:pt x="4737392" y="51308"/>
                </a:lnTo>
                <a:lnTo>
                  <a:pt x="4731550" y="45466"/>
                </a:lnTo>
                <a:lnTo>
                  <a:pt x="4728629" y="38481"/>
                </a:lnTo>
                <a:lnTo>
                  <a:pt x="4728629" y="30099"/>
                </a:lnTo>
                <a:lnTo>
                  <a:pt x="4728629" y="21844"/>
                </a:lnTo>
                <a:lnTo>
                  <a:pt x="4731550" y="14732"/>
                </a:lnTo>
                <a:lnTo>
                  <a:pt x="4737392" y="8889"/>
                </a:lnTo>
                <a:lnTo>
                  <a:pt x="4743361" y="2921"/>
                </a:lnTo>
                <a:lnTo>
                  <a:pt x="4750473" y="0"/>
                </a:lnTo>
                <a:lnTo>
                  <a:pt x="4758728" y="0"/>
                </a:lnTo>
                <a:close/>
              </a:path>
              <a:path w="7364095" h="399415">
                <a:moveTo>
                  <a:pt x="4275112" y="0"/>
                </a:moveTo>
                <a:lnTo>
                  <a:pt x="4283367" y="0"/>
                </a:lnTo>
                <a:lnTo>
                  <a:pt x="4290479" y="2921"/>
                </a:lnTo>
                <a:lnTo>
                  <a:pt x="4296321" y="8889"/>
                </a:lnTo>
                <a:lnTo>
                  <a:pt x="4302036" y="14732"/>
                </a:lnTo>
                <a:lnTo>
                  <a:pt x="4304957" y="21844"/>
                </a:lnTo>
                <a:lnTo>
                  <a:pt x="4304957" y="30099"/>
                </a:lnTo>
                <a:lnTo>
                  <a:pt x="4304957" y="38481"/>
                </a:lnTo>
                <a:lnTo>
                  <a:pt x="4302036" y="45466"/>
                </a:lnTo>
                <a:lnTo>
                  <a:pt x="4296321" y="51308"/>
                </a:lnTo>
                <a:lnTo>
                  <a:pt x="4290479" y="57150"/>
                </a:lnTo>
                <a:lnTo>
                  <a:pt x="4283367" y="60071"/>
                </a:lnTo>
                <a:lnTo>
                  <a:pt x="4275112" y="60071"/>
                </a:lnTo>
                <a:lnTo>
                  <a:pt x="4266857" y="60071"/>
                </a:lnTo>
                <a:lnTo>
                  <a:pt x="4259745" y="57150"/>
                </a:lnTo>
                <a:lnTo>
                  <a:pt x="4253776" y="51308"/>
                </a:lnTo>
                <a:lnTo>
                  <a:pt x="4247934" y="45466"/>
                </a:lnTo>
                <a:lnTo>
                  <a:pt x="4245013" y="38481"/>
                </a:lnTo>
                <a:lnTo>
                  <a:pt x="4245013" y="30099"/>
                </a:lnTo>
                <a:lnTo>
                  <a:pt x="4245013" y="21844"/>
                </a:lnTo>
                <a:lnTo>
                  <a:pt x="4247934" y="14732"/>
                </a:lnTo>
                <a:lnTo>
                  <a:pt x="4253776" y="8889"/>
                </a:lnTo>
                <a:lnTo>
                  <a:pt x="4259745" y="2921"/>
                </a:lnTo>
                <a:lnTo>
                  <a:pt x="4266857" y="0"/>
                </a:lnTo>
                <a:lnTo>
                  <a:pt x="4275112" y="0"/>
                </a:lnTo>
                <a:close/>
              </a:path>
              <a:path w="7364095" h="399415">
                <a:moveTo>
                  <a:pt x="4144556" y="0"/>
                </a:moveTo>
                <a:lnTo>
                  <a:pt x="4152811" y="0"/>
                </a:lnTo>
                <a:lnTo>
                  <a:pt x="4159923" y="2921"/>
                </a:lnTo>
                <a:lnTo>
                  <a:pt x="4165638" y="8889"/>
                </a:lnTo>
                <a:lnTo>
                  <a:pt x="4171480" y="14732"/>
                </a:lnTo>
                <a:lnTo>
                  <a:pt x="4174401" y="21844"/>
                </a:lnTo>
                <a:lnTo>
                  <a:pt x="4174401" y="30099"/>
                </a:lnTo>
                <a:lnTo>
                  <a:pt x="4174401" y="38481"/>
                </a:lnTo>
                <a:lnTo>
                  <a:pt x="4171480" y="45466"/>
                </a:lnTo>
                <a:lnTo>
                  <a:pt x="4165638" y="51308"/>
                </a:lnTo>
                <a:lnTo>
                  <a:pt x="4159923" y="57150"/>
                </a:lnTo>
                <a:lnTo>
                  <a:pt x="4152811" y="60071"/>
                </a:lnTo>
                <a:lnTo>
                  <a:pt x="4144556" y="60071"/>
                </a:lnTo>
                <a:lnTo>
                  <a:pt x="4136301" y="60071"/>
                </a:lnTo>
                <a:lnTo>
                  <a:pt x="4129189" y="57150"/>
                </a:lnTo>
                <a:lnTo>
                  <a:pt x="4123220" y="51308"/>
                </a:lnTo>
                <a:lnTo>
                  <a:pt x="4117378" y="45466"/>
                </a:lnTo>
                <a:lnTo>
                  <a:pt x="4114457" y="38481"/>
                </a:lnTo>
                <a:lnTo>
                  <a:pt x="4114457" y="30099"/>
                </a:lnTo>
                <a:lnTo>
                  <a:pt x="4114457" y="21844"/>
                </a:lnTo>
                <a:lnTo>
                  <a:pt x="4117378" y="14732"/>
                </a:lnTo>
                <a:lnTo>
                  <a:pt x="4123220" y="8889"/>
                </a:lnTo>
                <a:lnTo>
                  <a:pt x="4129189" y="2921"/>
                </a:lnTo>
                <a:lnTo>
                  <a:pt x="4136301" y="0"/>
                </a:lnTo>
                <a:lnTo>
                  <a:pt x="4144556" y="0"/>
                </a:lnTo>
                <a:close/>
              </a:path>
              <a:path w="7364095" h="399415">
                <a:moveTo>
                  <a:pt x="3742474" y="0"/>
                </a:moveTo>
                <a:lnTo>
                  <a:pt x="3750729" y="0"/>
                </a:lnTo>
                <a:lnTo>
                  <a:pt x="3757841" y="2921"/>
                </a:lnTo>
                <a:lnTo>
                  <a:pt x="3763683" y="8889"/>
                </a:lnTo>
                <a:lnTo>
                  <a:pt x="3769525" y="14732"/>
                </a:lnTo>
                <a:lnTo>
                  <a:pt x="3772446" y="21844"/>
                </a:lnTo>
                <a:lnTo>
                  <a:pt x="3772446" y="30099"/>
                </a:lnTo>
                <a:lnTo>
                  <a:pt x="3772446" y="38481"/>
                </a:lnTo>
                <a:lnTo>
                  <a:pt x="3769525" y="45466"/>
                </a:lnTo>
                <a:lnTo>
                  <a:pt x="3763683" y="51308"/>
                </a:lnTo>
                <a:lnTo>
                  <a:pt x="3757841" y="57150"/>
                </a:lnTo>
                <a:lnTo>
                  <a:pt x="3750729" y="60071"/>
                </a:lnTo>
                <a:lnTo>
                  <a:pt x="3742474" y="60071"/>
                </a:lnTo>
                <a:lnTo>
                  <a:pt x="3734219" y="60071"/>
                </a:lnTo>
                <a:lnTo>
                  <a:pt x="3727107" y="57150"/>
                </a:lnTo>
                <a:lnTo>
                  <a:pt x="3721265" y="51308"/>
                </a:lnTo>
                <a:lnTo>
                  <a:pt x="3715296" y="45466"/>
                </a:lnTo>
                <a:lnTo>
                  <a:pt x="3712375" y="38481"/>
                </a:lnTo>
                <a:lnTo>
                  <a:pt x="3712375" y="30099"/>
                </a:lnTo>
                <a:lnTo>
                  <a:pt x="3712375" y="21844"/>
                </a:lnTo>
                <a:lnTo>
                  <a:pt x="3715296" y="14732"/>
                </a:lnTo>
                <a:lnTo>
                  <a:pt x="3721265" y="8889"/>
                </a:lnTo>
                <a:lnTo>
                  <a:pt x="3727107" y="2921"/>
                </a:lnTo>
                <a:lnTo>
                  <a:pt x="3734219" y="0"/>
                </a:lnTo>
                <a:lnTo>
                  <a:pt x="3742474" y="0"/>
                </a:lnTo>
                <a:close/>
              </a:path>
              <a:path w="7364095" h="399415">
                <a:moveTo>
                  <a:pt x="3611918" y="0"/>
                </a:moveTo>
                <a:lnTo>
                  <a:pt x="3620173" y="0"/>
                </a:lnTo>
                <a:lnTo>
                  <a:pt x="3627285" y="2921"/>
                </a:lnTo>
                <a:lnTo>
                  <a:pt x="3633127" y="8889"/>
                </a:lnTo>
                <a:lnTo>
                  <a:pt x="3638969" y="14732"/>
                </a:lnTo>
                <a:lnTo>
                  <a:pt x="3641890" y="21844"/>
                </a:lnTo>
                <a:lnTo>
                  <a:pt x="3641890" y="30099"/>
                </a:lnTo>
                <a:lnTo>
                  <a:pt x="3641890" y="38481"/>
                </a:lnTo>
                <a:lnTo>
                  <a:pt x="3638969" y="45466"/>
                </a:lnTo>
                <a:lnTo>
                  <a:pt x="3633127" y="51308"/>
                </a:lnTo>
                <a:lnTo>
                  <a:pt x="3627285" y="57150"/>
                </a:lnTo>
                <a:lnTo>
                  <a:pt x="3620173" y="60071"/>
                </a:lnTo>
                <a:lnTo>
                  <a:pt x="3611918" y="60071"/>
                </a:lnTo>
                <a:lnTo>
                  <a:pt x="3603663" y="60071"/>
                </a:lnTo>
                <a:lnTo>
                  <a:pt x="3596551" y="57150"/>
                </a:lnTo>
                <a:lnTo>
                  <a:pt x="3590709" y="51308"/>
                </a:lnTo>
                <a:lnTo>
                  <a:pt x="3584740" y="45466"/>
                </a:lnTo>
                <a:lnTo>
                  <a:pt x="3581819" y="38481"/>
                </a:lnTo>
                <a:lnTo>
                  <a:pt x="3581819" y="30099"/>
                </a:lnTo>
                <a:lnTo>
                  <a:pt x="3581819" y="21844"/>
                </a:lnTo>
                <a:lnTo>
                  <a:pt x="3584740" y="14732"/>
                </a:lnTo>
                <a:lnTo>
                  <a:pt x="3590709" y="8889"/>
                </a:lnTo>
                <a:lnTo>
                  <a:pt x="3596551" y="2921"/>
                </a:lnTo>
                <a:lnTo>
                  <a:pt x="3603663" y="0"/>
                </a:lnTo>
                <a:lnTo>
                  <a:pt x="3611918" y="0"/>
                </a:lnTo>
                <a:close/>
              </a:path>
              <a:path w="7364095" h="399415">
                <a:moveTo>
                  <a:pt x="1691170" y="0"/>
                </a:moveTo>
                <a:lnTo>
                  <a:pt x="1699425" y="0"/>
                </a:lnTo>
                <a:lnTo>
                  <a:pt x="1706537" y="2921"/>
                </a:lnTo>
                <a:lnTo>
                  <a:pt x="1712379" y="8889"/>
                </a:lnTo>
                <a:lnTo>
                  <a:pt x="1718221" y="14732"/>
                </a:lnTo>
                <a:lnTo>
                  <a:pt x="1721142" y="21844"/>
                </a:lnTo>
                <a:lnTo>
                  <a:pt x="1721142" y="30099"/>
                </a:lnTo>
                <a:lnTo>
                  <a:pt x="1721142" y="38481"/>
                </a:lnTo>
                <a:lnTo>
                  <a:pt x="1718221" y="45466"/>
                </a:lnTo>
                <a:lnTo>
                  <a:pt x="1712379" y="51308"/>
                </a:lnTo>
                <a:lnTo>
                  <a:pt x="1706537" y="57150"/>
                </a:lnTo>
                <a:lnTo>
                  <a:pt x="1699425" y="60071"/>
                </a:lnTo>
                <a:lnTo>
                  <a:pt x="1691170" y="60071"/>
                </a:lnTo>
                <a:lnTo>
                  <a:pt x="1682915" y="60071"/>
                </a:lnTo>
                <a:lnTo>
                  <a:pt x="1675803" y="57150"/>
                </a:lnTo>
                <a:lnTo>
                  <a:pt x="1669961" y="51308"/>
                </a:lnTo>
                <a:lnTo>
                  <a:pt x="1663992" y="45466"/>
                </a:lnTo>
                <a:lnTo>
                  <a:pt x="1661071" y="38481"/>
                </a:lnTo>
                <a:lnTo>
                  <a:pt x="1661071" y="30099"/>
                </a:lnTo>
                <a:lnTo>
                  <a:pt x="1661071" y="21844"/>
                </a:lnTo>
                <a:lnTo>
                  <a:pt x="1663992" y="14732"/>
                </a:lnTo>
                <a:lnTo>
                  <a:pt x="1669961" y="8889"/>
                </a:lnTo>
                <a:lnTo>
                  <a:pt x="1675803" y="2921"/>
                </a:lnTo>
                <a:lnTo>
                  <a:pt x="1682915" y="0"/>
                </a:lnTo>
                <a:lnTo>
                  <a:pt x="1691170" y="0"/>
                </a:lnTo>
                <a:close/>
              </a:path>
              <a:path w="7364095" h="399415">
                <a:moveTo>
                  <a:pt x="1560614" y="0"/>
                </a:moveTo>
                <a:lnTo>
                  <a:pt x="1568869" y="0"/>
                </a:lnTo>
                <a:lnTo>
                  <a:pt x="1575981" y="2921"/>
                </a:lnTo>
                <a:lnTo>
                  <a:pt x="1581823" y="8889"/>
                </a:lnTo>
                <a:lnTo>
                  <a:pt x="1587665" y="14732"/>
                </a:lnTo>
                <a:lnTo>
                  <a:pt x="1590586" y="21844"/>
                </a:lnTo>
                <a:lnTo>
                  <a:pt x="1590586" y="30099"/>
                </a:lnTo>
                <a:lnTo>
                  <a:pt x="1590586" y="38481"/>
                </a:lnTo>
                <a:lnTo>
                  <a:pt x="1587665" y="45466"/>
                </a:lnTo>
                <a:lnTo>
                  <a:pt x="1581823" y="51308"/>
                </a:lnTo>
                <a:lnTo>
                  <a:pt x="1575981" y="57150"/>
                </a:lnTo>
                <a:lnTo>
                  <a:pt x="1568869" y="60071"/>
                </a:lnTo>
                <a:lnTo>
                  <a:pt x="1560614" y="60071"/>
                </a:lnTo>
                <a:lnTo>
                  <a:pt x="1552359" y="60071"/>
                </a:lnTo>
                <a:lnTo>
                  <a:pt x="1545247" y="57150"/>
                </a:lnTo>
                <a:lnTo>
                  <a:pt x="1539405" y="51308"/>
                </a:lnTo>
                <a:lnTo>
                  <a:pt x="1533436" y="45466"/>
                </a:lnTo>
                <a:lnTo>
                  <a:pt x="1530515" y="38481"/>
                </a:lnTo>
                <a:lnTo>
                  <a:pt x="1530515" y="30099"/>
                </a:lnTo>
                <a:lnTo>
                  <a:pt x="1530515" y="21844"/>
                </a:lnTo>
                <a:lnTo>
                  <a:pt x="1533436" y="14732"/>
                </a:lnTo>
                <a:lnTo>
                  <a:pt x="1539405" y="8889"/>
                </a:lnTo>
                <a:lnTo>
                  <a:pt x="1545247" y="2921"/>
                </a:lnTo>
                <a:lnTo>
                  <a:pt x="1552359" y="0"/>
                </a:lnTo>
                <a:lnTo>
                  <a:pt x="1560614" y="0"/>
                </a:lnTo>
                <a:close/>
              </a:path>
              <a:path w="7364095" h="399415">
                <a:moveTo>
                  <a:pt x="434619" y="0"/>
                </a:moveTo>
                <a:lnTo>
                  <a:pt x="442899" y="0"/>
                </a:lnTo>
                <a:lnTo>
                  <a:pt x="449960" y="2921"/>
                </a:lnTo>
                <a:lnTo>
                  <a:pt x="455777" y="8889"/>
                </a:lnTo>
                <a:lnTo>
                  <a:pt x="461606" y="14732"/>
                </a:lnTo>
                <a:lnTo>
                  <a:pt x="464527" y="21844"/>
                </a:lnTo>
                <a:lnTo>
                  <a:pt x="464527" y="30099"/>
                </a:lnTo>
                <a:lnTo>
                  <a:pt x="464527" y="38481"/>
                </a:lnTo>
                <a:lnTo>
                  <a:pt x="461606" y="45466"/>
                </a:lnTo>
                <a:lnTo>
                  <a:pt x="455777" y="51308"/>
                </a:lnTo>
                <a:lnTo>
                  <a:pt x="449960" y="57150"/>
                </a:lnTo>
                <a:lnTo>
                  <a:pt x="442899" y="60071"/>
                </a:lnTo>
                <a:lnTo>
                  <a:pt x="434619" y="60071"/>
                </a:lnTo>
                <a:lnTo>
                  <a:pt x="426338" y="60071"/>
                </a:lnTo>
                <a:lnTo>
                  <a:pt x="419239" y="57150"/>
                </a:lnTo>
                <a:lnTo>
                  <a:pt x="413346" y="51308"/>
                </a:lnTo>
                <a:lnTo>
                  <a:pt x="407454" y="45466"/>
                </a:lnTo>
                <a:lnTo>
                  <a:pt x="404507" y="38481"/>
                </a:lnTo>
                <a:lnTo>
                  <a:pt x="404507" y="30099"/>
                </a:lnTo>
                <a:lnTo>
                  <a:pt x="404507" y="21844"/>
                </a:lnTo>
                <a:lnTo>
                  <a:pt x="407454" y="14732"/>
                </a:lnTo>
                <a:lnTo>
                  <a:pt x="413346" y="8889"/>
                </a:lnTo>
                <a:lnTo>
                  <a:pt x="419239" y="2921"/>
                </a:lnTo>
                <a:lnTo>
                  <a:pt x="426338" y="0"/>
                </a:lnTo>
                <a:lnTo>
                  <a:pt x="434619" y="0"/>
                </a:lnTo>
                <a:close/>
              </a:path>
              <a:path w="7364095" h="399415">
                <a:moveTo>
                  <a:pt x="304050" y="0"/>
                </a:moveTo>
                <a:lnTo>
                  <a:pt x="312331" y="0"/>
                </a:lnTo>
                <a:lnTo>
                  <a:pt x="319392" y="2921"/>
                </a:lnTo>
                <a:lnTo>
                  <a:pt x="325208" y="8889"/>
                </a:lnTo>
                <a:lnTo>
                  <a:pt x="331038" y="14732"/>
                </a:lnTo>
                <a:lnTo>
                  <a:pt x="333959" y="21844"/>
                </a:lnTo>
                <a:lnTo>
                  <a:pt x="333959" y="30099"/>
                </a:lnTo>
                <a:lnTo>
                  <a:pt x="333959" y="38481"/>
                </a:lnTo>
                <a:lnTo>
                  <a:pt x="331038" y="45466"/>
                </a:lnTo>
                <a:lnTo>
                  <a:pt x="325208" y="51308"/>
                </a:lnTo>
                <a:lnTo>
                  <a:pt x="319392" y="57150"/>
                </a:lnTo>
                <a:lnTo>
                  <a:pt x="312331" y="60071"/>
                </a:lnTo>
                <a:lnTo>
                  <a:pt x="304050" y="60071"/>
                </a:lnTo>
                <a:lnTo>
                  <a:pt x="295770" y="60071"/>
                </a:lnTo>
                <a:lnTo>
                  <a:pt x="288683" y="57150"/>
                </a:lnTo>
                <a:lnTo>
                  <a:pt x="282778" y="51308"/>
                </a:lnTo>
                <a:lnTo>
                  <a:pt x="276885" y="45466"/>
                </a:lnTo>
                <a:lnTo>
                  <a:pt x="273938" y="38481"/>
                </a:lnTo>
                <a:lnTo>
                  <a:pt x="273938" y="30099"/>
                </a:lnTo>
                <a:lnTo>
                  <a:pt x="273938" y="21844"/>
                </a:lnTo>
                <a:lnTo>
                  <a:pt x="276885" y="14732"/>
                </a:lnTo>
                <a:lnTo>
                  <a:pt x="282778" y="8889"/>
                </a:lnTo>
                <a:lnTo>
                  <a:pt x="288683" y="2921"/>
                </a:lnTo>
                <a:lnTo>
                  <a:pt x="295770" y="0"/>
                </a:lnTo>
                <a:lnTo>
                  <a:pt x="304050" y="0"/>
                </a:lnTo>
                <a:close/>
              </a:path>
            </a:pathLst>
          </a:custGeom>
          <a:ln w="3175">
            <a:solidFill>
              <a:srgbClr val="58134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151876" y="0"/>
            <a:ext cx="992124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7291" y="497535"/>
            <a:ext cx="6249416" cy="1002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334" y="2762503"/>
            <a:ext cx="5148580" cy="3119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45.png"/><Relationship Id="rId10" Type="http://schemas.openxmlformats.org/officeDocument/2006/relationships/image" Target="../media/image69.jp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4.png"/><Relationship Id="rId7" Type="http://schemas.openxmlformats.org/officeDocument/2006/relationships/image" Target="../media/image5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71.png"/><Relationship Id="rId10" Type="http://schemas.openxmlformats.org/officeDocument/2006/relationships/image" Target="../media/image72.png"/><Relationship Id="rId4" Type="http://schemas.openxmlformats.org/officeDocument/2006/relationships/image" Target="../media/image45.png"/><Relationship Id="rId9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74.png"/><Relationship Id="rId7" Type="http://schemas.openxmlformats.org/officeDocument/2006/relationships/image" Target="../media/image47.png"/><Relationship Id="rId12" Type="http://schemas.openxmlformats.org/officeDocument/2006/relationships/image" Target="../media/image76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2.png"/><Relationship Id="rId5" Type="http://schemas.openxmlformats.org/officeDocument/2006/relationships/image" Target="../media/image75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63.png"/><Relationship Id="rId4" Type="http://schemas.openxmlformats.org/officeDocument/2006/relationships/image" Target="../media/image45.png"/><Relationship Id="rId9" Type="http://schemas.openxmlformats.org/officeDocument/2006/relationships/image" Target="../media/image7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jp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74.png"/><Relationship Id="rId7" Type="http://schemas.openxmlformats.org/officeDocument/2006/relationships/image" Target="../media/image49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11" Type="http://schemas.openxmlformats.org/officeDocument/2006/relationships/image" Target="../media/image95.jpg"/><Relationship Id="rId5" Type="http://schemas.openxmlformats.org/officeDocument/2006/relationships/image" Target="../media/image45.png"/><Relationship Id="rId10" Type="http://schemas.openxmlformats.org/officeDocument/2006/relationships/image" Target="../media/image52.png"/><Relationship Id="rId4" Type="http://schemas.openxmlformats.org/officeDocument/2006/relationships/image" Target="../media/image93.png"/><Relationship Id="rId9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jp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110.jpg"/><Relationship Id="rId5" Type="http://schemas.openxmlformats.org/officeDocument/2006/relationships/image" Target="../media/image46.png"/><Relationship Id="rId10" Type="http://schemas.openxmlformats.org/officeDocument/2006/relationships/image" Target="../media/image52.png"/><Relationship Id="rId4" Type="http://schemas.openxmlformats.org/officeDocument/2006/relationships/image" Target="../media/image45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13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115.jp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17.png"/><Relationship Id="rId7" Type="http://schemas.openxmlformats.org/officeDocument/2006/relationships/image" Target="../media/image118.png"/><Relationship Id="rId12" Type="http://schemas.openxmlformats.org/officeDocument/2006/relationships/image" Target="../media/image119.jp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2.png"/><Relationship Id="rId5" Type="http://schemas.openxmlformats.org/officeDocument/2006/relationships/image" Target="../media/image93.png"/><Relationship Id="rId10" Type="http://schemas.openxmlformats.org/officeDocument/2006/relationships/image" Target="../media/image51.png"/><Relationship Id="rId4" Type="http://schemas.openxmlformats.org/officeDocument/2006/relationships/image" Target="../media/image44.pn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21.pn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jp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4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4.png"/><Relationship Id="rId7" Type="http://schemas.openxmlformats.org/officeDocument/2006/relationships/image" Target="../media/image5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63.png"/><Relationship Id="rId4" Type="http://schemas.openxmlformats.org/officeDocument/2006/relationships/image" Target="../media/image45.png"/><Relationship Id="rId9" Type="http://schemas.openxmlformats.org/officeDocument/2006/relationships/image" Target="../media/image6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66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1876" y="0"/>
            <a:ext cx="992124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891" y="5161775"/>
            <a:ext cx="6967728" cy="10988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47622" y="81914"/>
            <a:ext cx="7596505" cy="6776084"/>
            <a:chOff x="1547622" y="81914"/>
            <a:chExt cx="7596505" cy="6776084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8850" y="5056250"/>
              <a:ext cx="1835150" cy="18017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7622" y="81914"/>
              <a:ext cx="6624701" cy="49684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868" y="1871852"/>
            <a:ext cx="3953510" cy="333375"/>
            <a:chOff x="594868" y="1871852"/>
            <a:chExt cx="3953510" cy="333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757" y="1872741"/>
              <a:ext cx="3951604" cy="3314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940" y="2076830"/>
              <a:ext cx="81368" cy="873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12337" y="1983358"/>
              <a:ext cx="98171" cy="1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45407" y="1983104"/>
              <a:ext cx="75183" cy="744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93491" y="1983104"/>
              <a:ext cx="75184" cy="744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4308" y="1983104"/>
              <a:ext cx="75285" cy="744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98575" y="1980564"/>
              <a:ext cx="130047" cy="1845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9940" y="1980437"/>
              <a:ext cx="67665" cy="6413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95757" y="1872741"/>
              <a:ext cx="3951604" cy="331470"/>
            </a:xfrm>
            <a:custGeom>
              <a:avLst/>
              <a:gdLst/>
              <a:ahLst/>
              <a:cxnLst/>
              <a:rect l="l" t="t" r="r" b="b"/>
              <a:pathLst>
                <a:path w="3951604" h="331469">
                  <a:moveTo>
                    <a:pt x="3902329" y="73152"/>
                  </a:moveTo>
                  <a:lnTo>
                    <a:pt x="3947414" y="73152"/>
                  </a:lnTo>
                  <a:lnTo>
                    <a:pt x="3947414" y="327152"/>
                  </a:lnTo>
                  <a:lnTo>
                    <a:pt x="3902329" y="327152"/>
                  </a:lnTo>
                  <a:lnTo>
                    <a:pt x="3902329" y="73152"/>
                  </a:lnTo>
                  <a:close/>
                </a:path>
                <a:path w="3951604" h="331469">
                  <a:moveTo>
                    <a:pt x="3300983" y="73152"/>
                  </a:moveTo>
                  <a:lnTo>
                    <a:pt x="3463035" y="73152"/>
                  </a:lnTo>
                  <a:lnTo>
                    <a:pt x="3463035" y="113157"/>
                  </a:lnTo>
                  <a:lnTo>
                    <a:pt x="3346069" y="113157"/>
                  </a:lnTo>
                  <a:lnTo>
                    <a:pt x="3346069" y="172720"/>
                  </a:lnTo>
                  <a:lnTo>
                    <a:pt x="3430016" y="172720"/>
                  </a:lnTo>
                  <a:lnTo>
                    <a:pt x="3430016" y="210947"/>
                  </a:lnTo>
                  <a:lnTo>
                    <a:pt x="3346069" y="210947"/>
                  </a:lnTo>
                  <a:lnTo>
                    <a:pt x="3346069" y="287147"/>
                  </a:lnTo>
                  <a:lnTo>
                    <a:pt x="3461130" y="287147"/>
                  </a:lnTo>
                  <a:lnTo>
                    <a:pt x="3461130" y="327152"/>
                  </a:lnTo>
                  <a:lnTo>
                    <a:pt x="3300983" y="327152"/>
                  </a:lnTo>
                  <a:lnTo>
                    <a:pt x="3300983" y="73152"/>
                  </a:lnTo>
                  <a:close/>
                </a:path>
                <a:path w="3951604" h="331469">
                  <a:moveTo>
                    <a:pt x="2869057" y="73152"/>
                  </a:moveTo>
                  <a:lnTo>
                    <a:pt x="2914142" y="73152"/>
                  </a:lnTo>
                  <a:lnTo>
                    <a:pt x="2914142" y="327152"/>
                  </a:lnTo>
                  <a:lnTo>
                    <a:pt x="2869057" y="327152"/>
                  </a:lnTo>
                  <a:lnTo>
                    <a:pt x="2869057" y="73152"/>
                  </a:lnTo>
                  <a:close/>
                </a:path>
                <a:path w="3951604" h="331469">
                  <a:moveTo>
                    <a:pt x="2449068" y="73152"/>
                  </a:moveTo>
                  <a:lnTo>
                    <a:pt x="2611120" y="73152"/>
                  </a:lnTo>
                  <a:lnTo>
                    <a:pt x="2611120" y="113157"/>
                  </a:lnTo>
                  <a:lnTo>
                    <a:pt x="2494153" y="113157"/>
                  </a:lnTo>
                  <a:lnTo>
                    <a:pt x="2494153" y="172720"/>
                  </a:lnTo>
                  <a:lnTo>
                    <a:pt x="2578100" y="172720"/>
                  </a:lnTo>
                  <a:lnTo>
                    <a:pt x="2578100" y="210947"/>
                  </a:lnTo>
                  <a:lnTo>
                    <a:pt x="2494153" y="210947"/>
                  </a:lnTo>
                  <a:lnTo>
                    <a:pt x="2494153" y="287147"/>
                  </a:lnTo>
                  <a:lnTo>
                    <a:pt x="2609215" y="287147"/>
                  </a:lnTo>
                  <a:lnTo>
                    <a:pt x="2609215" y="327152"/>
                  </a:lnTo>
                  <a:lnTo>
                    <a:pt x="2449068" y="327152"/>
                  </a:lnTo>
                  <a:lnTo>
                    <a:pt x="2449068" y="73152"/>
                  </a:lnTo>
                  <a:close/>
                </a:path>
                <a:path w="3951604" h="331469">
                  <a:moveTo>
                    <a:pt x="2252472" y="73152"/>
                  </a:moveTo>
                  <a:lnTo>
                    <a:pt x="2297557" y="73152"/>
                  </a:lnTo>
                  <a:lnTo>
                    <a:pt x="2297557" y="287147"/>
                  </a:lnTo>
                  <a:lnTo>
                    <a:pt x="2412365" y="287147"/>
                  </a:lnTo>
                  <a:lnTo>
                    <a:pt x="2412365" y="327152"/>
                  </a:lnTo>
                  <a:lnTo>
                    <a:pt x="2252472" y="327152"/>
                  </a:lnTo>
                  <a:lnTo>
                    <a:pt x="2252472" y="73152"/>
                  </a:lnTo>
                  <a:close/>
                </a:path>
                <a:path w="3951604" h="331469">
                  <a:moveTo>
                    <a:pt x="2011934" y="73152"/>
                  </a:moveTo>
                  <a:lnTo>
                    <a:pt x="2222373" y="73152"/>
                  </a:lnTo>
                  <a:lnTo>
                    <a:pt x="2222373" y="113157"/>
                  </a:lnTo>
                  <a:lnTo>
                    <a:pt x="2137918" y="113157"/>
                  </a:lnTo>
                  <a:lnTo>
                    <a:pt x="2137918" y="327152"/>
                  </a:lnTo>
                  <a:lnTo>
                    <a:pt x="2092833" y="327152"/>
                  </a:lnTo>
                  <a:lnTo>
                    <a:pt x="2092833" y="113157"/>
                  </a:lnTo>
                  <a:lnTo>
                    <a:pt x="2011934" y="113157"/>
                  </a:lnTo>
                  <a:lnTo>
                    <a:pt x="2011934" y="73152"/>
                  </a:lnTo>
                  <a:close/>
                </a:path>
                <a:path w="3951604" h="331469">
                  <a:moveTo>
                    <a:pt x="1831848" y="73152"/>
                  </a:moveTo>
                  <a:lnTo>
                    <a:pt x="1993900" y="73152"/>
                  </a:lnTo>
                  <a:lnTo>
                    <a:pt x="1993900" y="113157"/>
                  </a:lnTo>
                  <a:lnTo>
                    <a:pt x="1876933" y="113157"/>
                  </a:lnTo>
                  <a:lnTo>
                    <a:pt x="1876933" y="172720"/>
                  </a:lnTo>
                  <a:lnTo>
                    <a:pt x="1960880" y="172720"/>
                  </a:lnTo>
                  <a:lnTo>
                    <a:pt x="1960880" y="210947"/>
                  </a:lnTo>
                  <a:lnTo>
                    <a:pt x="1876933" y="210947"/>
                  </a:lnTo>
                  <a:lnTo>
                    <a:pt x="1876933" y="287147"/>
                  </a:lnTo>
                  <a:lnTo>
                    <a:pt x="1991995" y="287147"/>
                  </a:lnTo>
                  <a:lnTo>
                    <a:pt x="1991995" y="327152"/>
                  </a:lnTo>
                  <a:lnTo>
                    <a:pt x="1831848" y="327152"/>
                  </a:lnTo>
                  <a:lnTo>
                    <a:pt x="1831848" y="73152"/>
                  </a:lnTo>
                  <a:close/>
                </a:path>
                <a:path w="3951604" h="331469">
                  <a:moveTo>
                    <a:pt x="1595247" y="73152"/>
                  </a:moveTo>
                  <a:lnTo>
                    <a:pt x="1619250" y="73152"/>
                  </a:lnTo>
                  <a:lnTo>
                    <a:pt x="1674114" y="244221"/>
                  </a:lnTo>
                  <a:lnTo>
                    <a:pt x="1727962" y="73152"/>
                  </a:lnTo>
                  <a:lnTo>
                    <a:pt x="1751711" y="73152"/>
                  </a:lnTo>
                  <a:lnTo>
                    <a:pt x="1803527" y="327279"/>
                  </a:lnTo>
                  <a:lnTo>
                    <a:pt x="1759839" y="327279"/>
                  </a:lnTo>
                  <a:lnTo>
                    <a:pt x="1733423" y="190373"/>
                  </a:lnTo>
                  <a:lnTo>
                    <a:pt x="1682369" y="330581"/>
                  </a:lnTo>
                  <a:lnTo>
                    <a:pt x="1666240" y="330581"/>
                  </a:lnTo>
                  <a:lnTo>
                    <a:pt x="1615059" y="190373"/>
                  </a:lnTo>
                  <a:lnTo>
                    <a:pt x="1587627" y="327279"/>
                  </a:lnTo>
                  <a:lnTo>
                    <a:pt x="1544066" y="327279"/>
                  </a:lnTo>
                  <a:lnTo>
                    <a:pt x="1595247" y="73152"/>
                  </a:lnTo>
                  <a:close/>
                </a:path>
                <a:path w="3951604" h="331469">
                  <a:moveTo>
                    <a:pt x="1358138" y="73152"/>
                  </a:moveTo>
                  <a:lnTo>
                    <a:pt x="1523745" y="73152"/>
                  </a:lnTo>
                  <a:lnTo>
                    <a:pt x="1523745" y="87757"/>
                  </a:lnTo>
                  <a:lnTo>
                    <a:pt x="1417447" y="287147"/>
                  </a:lnTo>
                  <a:lnTo>
                    <a:pt x="1527556" y="287147"/>
                  </a:lnTo>
                  <a:lnTo>
                    <a:pt x="1527556" y="327152"/>
                  </a:lnTo>
                  <a:lnTo>
                    <a:pt x="1356360" y="327152"/>
                  </a:lnTo>
                  <a:lnTo>
                    <a:pt x="1356360" y="312547"/>
                  </a:lnTo>
                  <a:lnTo>
                    <a:pt x="1462405" y="113157"/>
                  </a:lnTo>
                  <a:lnTo>
                    <a:pt x="1358138" y="113157"/>
                  </a:lnTo>
                  <a:lnTo>
                    <a:pt x="1358138" y="73152"/>
                  </a:lnTo>
                  <a:close/>
                </a:path>
                <a:path w="3951604" h="331469">
                  <a:moveTo>
                    <a:pt x="1270381" y="73152"/>
                  </a:moveTo>
                  <a:lnTo>
                    <a:pt x="1315466" y="73152"/>
                  </a:lnTo>
                  <a:lnTo>
                    <a:pt x="1315466" y="327152"/>
                  </a:lnTo>
                  <a:lnTo>
                    <a:pt x="1270381" y="327152"/>
                  </a:lnTo>
                  <a:lnTo>
                    <a:pt x="1270381" y="73152"/>
                  </a:lnTo>
                  <a:close/>
                </a:path>
                <a:path w="3951604" h="331469">
                  <a:moveTo>
                    <a:pt x="1027176" y="73152"/>
                  </a:moveTo>
                  <a:lnTo>
                    <a:pt x="1072261" y="73152"/>
                  </a:lnTo>
                  <a:lnTo>
                    <a:pt x="1072261" y="172720"/>
                  </a:lnTo>
                  <a:lnTo>
                    <a:pt x="1173353" y="172720"/>
                  </a:lnTo>
                  <a:lnTo>
                    <a:pt x="1173353" y="73152"/>
                  </a:lnTo>
                  <a:lnTo>
                    <a:pt x="1217930" y="73152"/>
                  </a:lnTo>
                  <a:lnTo>
                    <a:pt x="1217930" y="327152"/>
                  </a:lnTo>
                  <a:lnTo>
                    <a:pt x="1173353" y="327152"/>
                  </a:lnTo>
                  <a:lnTo>
                    <a:pt x="1173353" y="212725"/>
                  </a:lnTo>
                  <a:lnTo>
                    <a:pt x="1072261" y="212725"/>
                  </a:lnTo>
                  <a:lnTo>
                    <a:pt x="1072261" y="327152"/>
                  </a:lnTo>
                  <a:lnTo>
                    <a:pt x="1027176" y="327152"/>
                  </a:lnTo>
                  <a:lnTo>
                    <a:pt x="1027176" y="73152"/>
                  </a:lnTo>
                  <a:close/>
                </a:path>
                <a:path w="3951604" h="331469">
                  <a:moveTo>
                    <a:pt x="211836" y="73152"/>
                  </a:moveTo>
                  <a:lnTo>
                    <a:pt x="256908" y="73152"/>
                  </a:lnTo>
                  <a:lnTo>
                    <a:pt x="256908" y="245363"/>
                  </a:lnTo>
                  <a:lnTo>
                    <a:pt x="257689" y="255081"/>
                  </a:lnTo>
                  <a:lnTo>
                    <a:pt x="284218" y="288242"/>
                  </a:lnTo>
                  <a:lnTo>
                    <a:pt x="303720" y="291465"/>
                  </a:lnTo>
                  <a:lnTo>
                    <a:pt x="315271" y="290679"/>
                  </a:lnTo>
                  <a:lnTo>
                    <a:pt x="351990" y="264017"/>
                  </a:lnTo>
                  <a:lnTo>
                    <a:pt x="355396" y="244475"/>
                  </a:lnTo>
                  <a:lnTo>
                    <a:pt x="355396" y="73152"/>
                  </a:lnTo>
                  <a:lnTo>
                    <a:pt x="400469" y="73152"/>
                  </a:lnTo>
                  <a:lnTo>
                    <a:pt x="400469" y="247904"/>
                  </a:lnTo>
                  <a:lnTo>
                    <a:pt x="398828" y="266453"/>
                  </a:lnTo>
                  <a:lnTo>
                    <a:pt x="374205" y="309245"/>
                  </a:lnTo>
                  <a:lnTo>
                    <a:pt x="324904" y="330086"/>
                  </a:lnTo>
                  <a:lnTo>
                    <a:pt x="304076" y="331470"/>
                  </a:lnTo>
                  <a:lnTo>
                    <a:pt x="283230" y="330114"/>
                  </a:lnTo>
                  <a:lnTo>
                    <a:pt x="235839" y="309880"/>
                  </a:lnTo>
                  <a:lnTo>
                    <a:pt x="213336" y="266803"/>
                  </a:lnTo>
                  <a:lnTo>
                    <a:pt x="211836" y="247777"/>
                  </a:lnTo>
                  <a:lnTo>
                    <a:pt x="211836" y="73152"/>
                  </a:lnTo>
                  <a:close/>
                </a:path>
                <a:path w="3951604" h="331469">
                  <a:moveTo>
                    <a:pt x="3140202" y="71374"/>
                  </a:moveTo>
                  <a:lnTo>
                    <a:pt x="3189922" y="79533"/>
                  </a:lnTo>
                  <a:lnTo>
                    <a:pt x="3228213" y="103886"/>
                  </a:lnTo>
                  <a:lnTo>
                    <a:pt x="3252565" y="141732"/>
                  </a:lnTo>
                  <a:lnTo>
                    <a:pt x="3260725" y="190246"/>
                  </a:lnTo>
                  <a:lnTo>
                    <a:pt x="3255438" y="239548"/>
                  </a:lnTo>
                  <a:lnTo>
                    <a:pt x="3239588" y="277884"/>
                  </a:lnTo>
                  <a:lnTo>
                    <a:pt x="3213185" y="305259"/>
                  </a:lnTo>
                  <a:lnTo>
                    <a:pt x="3176242" y="321679"/>
                  </a:lnTo>
                  <a:lnTo>
                    <a:pt x="3128772" y="327152"/>
                  </a:lnTo>
                  <a:lnTo>
                    <a:pt x="3072384" y="327152"/>
                  </a:lnTo>
                  <a:lnTo>
                    <a:pt x="3072384" y="73279"/>
                  </a:lnTo>
                  <a:lnTo>
                    <a:pt x="3096839" y="72445"/>
                  </a:lnTo>
                  <a:lnTo>
                    <a:pt x="3116294" y="71850"/>
                  </a:lnTo>
                  <a:lnTo>
                    <a:pt x="3130748" y="71493"/>
                  </a:lnTo>
                  <a:lnTo>
                    <a:pt x="3140202" y="71374"/>
                  </a:lnTo>
                  <a:close/>
                </a:path>
                <a:path w="3951604" h="331469">
                  <a:moveTo>
                    <a:pt x="71945" y="70866"/>
                  </a:moveTo>
                  <a:lnTo>
                    <a:pt x="121540" y="80402"/>
                  </a:lnTo>
                  <a:lnTo>
                    <a:pt x="150472" y="108330"/>
                  </a:lnTo>
                  <a:lnTo>
                    <a:pt x="156044" y="136144"/>
                  </a:lnTo>
                  <a:lnTo>
                    <a:pt x="154049" y="150407"/>
                  </a:lnTo>
                  <a:lnTo>
                    <a:pt x="148066" y="163099"/>
                  </a:lnTo>
                  <a:lnTo>
                    <a:pt x="138096" y="174220"/>
                  </a:lnTo>
                  <a:lnTo>
                    <a:pt x="124142" y="183769"/>
                  </a:lnTo>
                  <a:lnTo>
                    <a:pt x="144847" y="194171"/>
                  </a:lnTo>
                  <a:lnTo>
                    <a:pt x="159639" y="208978"/>
                  </a:lnTo>
                  <a:lnTo>
                    <a:pt x="168515" y="228167"/>
                  </a:lnTo>
                  <a:lnTo>
                    <a:pt x="171475" y="251713"/>
                  </a:lnTo>
                  <a:lnTo>
                    <a:pt x="169839" y="268166"/>
                  </a:lnTo>
                  <a:lnTo>
                    <a:pt x="145288" y="306832"/>
                  </a:lnTo>
                  <a:lnTo>
                    <a:pt x="97437" y="325887"/>
                  </a:lnTo>
                  <a:lnTo>
                    <a:pt x="77673" y="327152"/>
                  </a:lnTo>
                  <a:lnTo>
                    <a:pt x="0" y="327152"/>
                  </a:lnTo>
                  <a:lnTo>
                    <a:pt x="0" y="73279"/>
                  </a:lnTo>
                  <a:lnTo>
                    <a:pt x="23741" y="72259"/>
                  </a:lnTo>
                  <a:lnTo>
                    <a:pt x="43645" y="71501"/>
                  </a:lnTo>
                  <a:lnTo>
                    <a:pt x="59712" y="71028"/>
                  </a:lnTo>
                  <a:lnTo>
                    <a:pt x="71945" y="70866"/>
                  </a:lnTo>
                  <a:close/>
                </a:path>
                <a:path w="3951604" h="331469">
                  <a:moveTo>
                    <a:pt x="3574033" y="70612"/>
                  </a:moveTo>
                  <a:lnTo>
                    <a:pt x="3616372" y="75281"/>
                  </a:lnTo>
                  <a:lnTo>
                    <a:pt x="3646614" y="89296"/>
                  </a:lnTo>
                  <a:lnTo>
                    <a:pt x="3664759" y="112670"/>
                  </a:lnTo>
                  <a:lnTo>
                    <a:pt x="3670807" y="145415"/>
                  </a:lnTo>
                  <a:lnTo>
                    <a:pt x="3669974" y="156469"/>
                  </a:lnTo>
                  <a:lnTo>
                    <a:pt x="3650374" y="195133"/>
                  </a:lnTo>
                  <a:lnTo>
                    <a:pt x="3623818" y="212725"/>
                  </a:lnTo>
                  <a:lnTo>
                    <a:pt x="3698875" y="327152"/>
                  </a:lnTo>
                  <a:lnTo>
                    <a:pt x="3646931" y="327152"/>
                  </a:lnTo>
                  <a:lnTo>
                    <a:pt x="3579114" y="222250"/>
                  </a:lnTo>
                  <a:lnTo>
                    <a:pt x="3573470" y="222107"/>
                  </a:lnTo>
                  <a:lnTo>
                    <a:pt x="3566826" y="221868"/>
                  </a:lnTo>
                  <a:lnTo>
                    <a:pt x="3559182" y="221535"/>
                  </a:lnTo>
                  <a:lnTo>
                    <a:pt x="3550539" y="221107"/>
                  </a:lnTo>
                  <a:lnTo>
                    <a:pt x="3550539" y="327152"/>
                  </a:lnTo>
                  <a:lnTo>
                    <a:pt x="3503676" y="327152"/>
                  </a:lnTo>
                  <a:lnTo>
                    <a:pt x="3503676" y="73152"/>
                  </a:lnTo>
                  <a:lnTo>
                    <a:pt x="3506938" y="73078"/>
                  </a:lnTo>
                  <a:lnTo>
                    <a:pt x="3512915" y="72850"/>
                  </a:lnTo>
                  <a:lnTo>
                    <a:pt x="3521606" y="72455"/>
                  </a:lnTo>
                  <a:lnTo>
                    <a:pt x="3533013" y="71882"/>
                  </a:lnTo>
                  <a:lnTo>
                    <a:pt x="3545083" y="71308"/>
                  </a:lnTo>
                  <a:lnTo>
                    <a:pt x="3555952" y="70913"/>
                  </a:lnTo>
                  <a:lnTo>
                    <a:pt x="3565606" y="70685"/>
                  </a:lnTo>
                  <a:lnTo>
                    <a:pt x="3574033" y="70612"/>
                  </a:lnTo>
                  <a:close/>
                </a:path>
                <a:path w="3951604" h="331469">
                  <a:moveTo>
                    <a:pt x="2722118" y="70612"/>
                  </a:moveTo>
                  <a:lnTo>
                    <a:pt x="2764456" y="75281"/>
                  </a:lnTo>
                  <a:lnTo>
                    <a:pt x="2794698" y="89296"/>
                  </a:lnTo>
                  <a:lnTo>
                    <a:pt x="2812843" y="112670"/>
                  </a:lnTo>
                  <a:lnTo>
                    <a:pt x="2818892" y="145415"/>
                  </a:lnTo>
                  <a:lnTo>
                    <a:pt x="2818058" y="156469"/>
                  </a:lnTo>
                  <a:lnTo>
                    <a:pt x="2798458" y="195133"/>
                  </a:lnTo>
                  <a:lnTo>
                    <a:pt x="2771902" y="212725"/>
                  </a:lnTo>
                  <a:lnTo>
                    <a:pt x="2846959" y="327152"/>
                  </a:lnTo>
                  <a:lnTo>
                    <a:pt x="2795016" y="327152"/>
                  </a:lnTo>
                  <a:lnTo>
                    <a:pt x="2727197" y="222250"/>
                  </a:lnTo>
                  <a:lnTo>
                    <a:pt x="2721554" y="222107"/>
                  </a:lnTo>
                  <a:lnTo>
                    <a:pt x="2714910" y="221868"/>
                  </a:lnTo>
                  <a:lnTo>
                    <a:pt x="2707266" y="221535"/>
                  </a:lnTo>
                  <a:lnTo>
                    <a:pt x="2698622" y="221107"/>
                  </a:lnTo>
                  <a:lnTo>
                    <a:pt x="2698622" y="327152"/>
                  </a:lnTo>
                  <a:lnTo>
                    <a:pt x="2651760" y="327152"/>
                  </a:lnTo>
                  <a:lnTo>
                    <a:pt x="2651760" y="73152"/>
                  </a:lnTo>
                  <a:lnTo>
                    <a:pt x="2655022" y="73078"/>
                  </a:lnTo>
                  <a:lnTo>
                    <a:pt x="2660999" y="72850"/>
                  </a:lnTo>
                  <a:lnTo>
                    <a:pt x="2669690" y="72455"/>
                  </a:lnTo>
                  <a:lnTo>
                    <a:pt x="2681097" y="71882"/>
                  </a:lnTo>
                  <a:lnTo>
                    <a:pt x="2693167" y="71308"/>
                  </a:lnTo>
                  <a:lnTo>
                    <a:pt x="2704036" y="70913"/>
                  </a:lnTo>
                  <a:lnTo>
                    <a:pt x="2713690" y="70685"/>
                  </a:lnTo>
                  <a:lnTo>
                    <a:pt x="2722118" y="70612"/>
                  </a:lnTo>
                  <a:close/>
                </a:path>
                <a:path w="3951604" h="331469">
                  <a:moveTo>
                    <a:pt x="523011" y="70612"/>
                  </a:moveTo>
                  <a:lnTo>
                    <a:pt x="565340" y="75281"/>
                  </a:lnTo>
                  <a:lnTo>
                    <a:pt x="595574" y="89296"/>
                  </a:lnTo>
                  <a:lnTo>
                    <a:pt x="613713" y="112670"/>
                  </a:lnTo>
                  <a:lnTo>
                    <a:pt x="619760" y="145415"/>
                  </a:lnTo>
                  <a:lnTo>
                    <a:pt x="618926" y="156469"/>
                  </a:lnTo>
                  <a:lnTo>
                    <a:pt x="599303" y="195133"/>
                  </a:lnTo>
                  <a:lnTo>
                    <a:pt x="572782" y="212725"/>
                  </a:lnTo>
                  <a:lnTo>
                    <a:pt x="647852" y="327152"/>
                  </a:lnTo>
                  <a:lnTo>
                    <a:pt x="595833" y="327152"/>
                  </a:lnTo>
                  <a:lnTo>
                    <a:pt x="528040" y="222250"/>
                  </a:lnTo>
                  <a:lnTo>
                    <a:pt x="522416" y="222107"/>
                  </a:lnTo>
                  <a:lnTo>
                    <a:pt x="515773" y="221868"/>
                  </a:lnTo>
                  <a:lnTo>
                    <a:pt x="508114" y="221535"/>
                  </a:lnTo>
                  <a:lnTo>
                    <a:pt x="499440" y="221107"/>
                  </a:lnTo>
                  <a:lnTo>
                    <a:pt x="499440" y="327152"/>
                  </a:lnTo>
                  <a:lnTo>
                    <a:pt x="452628" y="327152"/>
                  </a:lnTo>
                  <a:lnTo>
                    <a:pt x="452628" y="73152"/>
                  </a:lnTo>
                  <a:lnTo>
                    <a:pt x="455887" y="73078"/>
                  </a:lnTo>
                  <a:lnTo>
                    <a:pt x="461857" y="72850"/>
                  </a:lnTo>
                  <a:lnTo>
                    <a:pt x="470537" y="72455"/>
                  </a:lnTo>
                  <a:lnTo>
                    <a:pt x="481926" y="71882"/>
                  </a:lnTo>
                  <a:lnTo>
                    <a:pt x="494052" y="71308"/>
                  </a:lnTo>
                  <a:lnTo>
                    <a:pt x="504940" y="70913"/>
                  </a:lnTo>
                  <a:lnTo>
                    <a:pt x="514593" y="70685"/>
                  </a:lnTo>
                  <a:lnTo>
                    <a:pt x="523011" y="70612"/>
                  </a:lnTo>
                  <a:close/>
                </a:path>
                <a:path w="3951604" h="331469">
                  <a:moveTo>
                    <a:pt x="3785489" y="68834"/>
                  </a:moveTo>
                  <a:lnTo>
                    <a:pt x="3806037" y="69859"/>
                  </a:lnTo>
                  <a:lnTo>
                    <a:pt x="3823668" y="72945"/>
                  </a:lnTo>
                  <a:lnTo>
                    <a:pt x="3838370" y="78103"/>
                  </a:lnTo>
                  <a:lnTo>
                    <a:pt x="3850131" y="85344"/>
                  </a:lnTo>
                  <a:lnTo>
                    <a:pt x="3836416" y="124079"/>
                  </a:lnTo>
                  <a:lnTo>
                    <a:pt x="3824362" y="116671"/>
                  </a:lnTo>
                  <a:lnTo>
                    <a:pt x="3812000" y="111394"/>
                  </a:lnTo>
                  <a:lnTo>
                    <a:pt x="3799304" y="108237"/>
                  </a:lnTo>
                  <a:lnTo>
                    <a:pt x="3786251" y="107187"/>
                  </a:lnTo>
                  <a:lnTo>
                    <a:pt x="3778944" y="107690"/>
                  </a:lnTo>
                  <a:lnTo>
                    <a:pt x="3753484" y="128016"/>
                  </a:lnTo>
                  <a:lnTo>
                    <a:pt x="3753484" y="136779"/>
                  </a:lnTo>
                  <a:lnTo>
                    <a:pt x="3780702" y="170551"/>
                  </a:lnTo>
                  <a:lnTo>
                    <a:pt x="3813752" y="188337"/>
                  </a:lnTo>
                  <a:lnTo>
                    <a:pt x="3823858" y="194214"/>
                  </a:lnTo>
                  <a:lnTo>
                    <a:pt x="3852560" y="222877"/>
                  </a:lnTo>
                  <a:lnTo>
                    <a:pt x="3861689" y="260731"/>
                  </a:lnTo>
                  <a:lnTo>
                    <a:pt x="3860166" y="275490"/>
                  </a:lnTo>
                  <a:lnTo>
                    <a:pt x="3837431" y="311531"/>
                  </a:lnTo>
                  <a:lnTo>
                    <a:pt x="3791533" y="330229"/>
                  </a:lnTo>
                  <a:lnTo>
                    <a:pt x="3772154" y="331470"/>
                  </a:lnTo>
                  <a:lnTo>
                    <a:pt x="3754790" y="330325"/>
                  </a:lnTo>
                  <a:lnTo>
                    <a:pt x="3738308" y="326882"/>
                  </a:lnTo>
                  <a:lnTo>
                    <a:pt x="3722683" y="321129"/>
                  </a:lnTo>
                  <a:lnTo>
                    <a:pt x="3707892" y="313055"/>
                  </a:lnTo>
                  <a:lnTo>
                    <a:pt x="3724529" y="272669"/>
                  </a:lnTo>
                  <a:lnTo>
                    <a:pt x="3737887" y="280910"/>
                  </a:lnTo>
                  <a:lnTo>
                    <a:pt x="3751103" y="286781"/>
                  </a:lnTo>
                  <a:lnTo>
                    <a:pt x="3764176" y="290296"/>
                  </a:lnTo>
                  <a:lnTo>
                    <a:pt x="3777106" y="291465"/>
                  </a:lnTo>
                  <a:lnTo>
                    <a:pt x="3794515" y="289726"/>
                  </a:lnTo>
                  <a:lnTo>
                    <a:pt x="3806936" y="284511"/>
                  </a:lnTo>
                  <a:lnTo>
                    <a:pt x="3814379" y="275820"/>
                  </a:lnTo>
                  <a:lnTo>
                    <a:pt x="3816857" y="263652"/>
                  </a:lnTo>
                  <a:lnTo>
                    <a:pt x="3816264" y="257246"/>
                  </a:lnTo>
                  <a:lnTo>
                    <a:pt x="3793156" y="226393"/>
                  </a:lnTo>
                  <a:lnTo>
                    <a:pt x="3755467" y="205468"/>
                  </a:lnTo>
                  <a:lnTo>
                    <a:pt x="3744452" y="199120"/>
                  </a:lnTo>
                  <a:lnTo>
                    <a:pt x="3716908" y="172196"/>
                  </a:lnTo>
                  <a:lnTo>
                    <a:pt x="3708400" y="137160"/>
                  </a:lnTo>
                  <a:lnTo>
                    <a:pt x="3709755" y="123037"/>
                  </a:lnTo>
                  <a:lnTo>
                    <a:pt x="3729990" y="88265"/>
                  </a:lnTo>
                  <a:lnTo>
                    <a:pt x="3769316" y="70048"/>
                  </a:lnTo>
                  <a:lnTo>
                    <a:pt x="3785489" y="68834"/>
                  </a:lnTo>
                  <a:close/>
                </a:path>
                <a:path w="3951604" h="331469">
                  <a:moveTo>
                    <a:pt x="766064" y="68707"/>
                  </a:moveTo>
                  <a:lnTo>
                    <a:pt x="814451" y="77184"/>
                  </a:lnTo>
                  <a:lnTo>
                    <a:pt x="849884" y="102616"/>
                  </a:lnTo>
                  <a:lnTo>
                    <a:pt x="871601" y="143446"/>
                  </a:lnTo>
                  <a:lnTo>
                    <a:pt x="878840" y="197993"/>
                  </a:lnTo>
                  <a:lnTo>
                    <a:pt x="876938" y="227089"/>
                  </a:lnTo>
                  <a:lnTo>
                    <a:pt x="861802" y="275806"/>
                  </a:lnTo>
                  <a:lnTo>
                    <a:pt x="831875" y="311217"/>
                  </a:lnTo>
                  <a:lnTo>
                    <a:pt x="788874" y="329227"/>
                  </a:lnTo>
                  <a:lnTo>
                    <a:pt x="762635" y="331470"/>
                  </a:lnTo>
                  <a:lnTo>
                    <a:pt x="738584" y="329233"/>
                  </a:lnTo>
                  <a:lnTo>
                    <a:pt x="699341" y="311378"/>
                  </a:lnTo>
                  <a:lnTo>
                    <a:pt x="672234" y="276252"/>
                  </a:lnTo>
                  <a:lnTo>
                    <a:pt x="658601" y="227381"/>
                  </a:lnTo>
                  <a:lnTo>
                    <a:pt x="656894" y="197993"/>
                  </a:lnTo>
                  <a:lnTo>
                    <a:pt x="658753" y="171894"/>
                  </a:lnTo>
                  <a:lnTo>
                    <a:pt x="673643" y="125984"/>
                  </a:lnTo>
                  <a:lnTo>
                    <a:pt x="702788" y="89763"/>
                  </a:lnTo>
                  <a:lnTo>
                    <a:pt x="742463" y="71042"/>
                  </a:lnTo>
                  <a:lnTo>
                    <a:pt x="766064" y="68707"/>
                  </a:lnTo>
                  <a:close/>
                </a:path>
                <a:path w="3951604" h="331469">
                  <a:moveTo>
                    <a:pt x="358863" y="2921"/>
                  </a:moveTo>
                  <a:lnTo>
                    <a:pt x="365683" y="2921"/>
                  </a:lnTo>
                  <a:lnTo>
                    <a:pt x="371487" y="5334"/>
                  </a:lnTo>
                  <a:lnTo>
                    <a:pt x="376288" y="10160"/>
                  </a:lnTo>
                  <a:lnTo>
                    <a:pt x="381088" y="15112"/>
                  </a:lnTo>
                  <a:lnTo>
                    <a:pt x="383476" y="20955"/>
                  </a:lnTo>
                  <a:lnTo>
                    <a:pt x="383476" y="27686"/>
                  </a:lnTo>
                  <a:lnTo>
                    <a:pt x="383476" y="34544"/>
                  </a:lnTo>
                  <a:lnTo>
                    <a:pt x="381088" y="40386"/>
                  </a:lnTo>
                  <a:lnTo>
                    <a:pt x="376288" y="45212"/>
                  </a:lnTo>
                  <a:lnTo>
                    <a:pt x="371487" y="49911"/>
                  </a:lnTo>
                  <a:lnTo>
                    <a:pt x="365683" y="52324"/>
                  </a:lnTo>
                  <a:lnTo>
                    <a:pt x="358863" y="52324"/>
                  </a:lnTo>
                  <a:lnTo>
                    <a:pt x="352044" y="52324"/>
                  </a:lnTo>
                  <a:lnTo>
                    <a:pt x="346202" y="49911"/>
                  </a:lnTo>
                  <a:lnTo>
                    <a:pt x="341350" y="45212"/>
                  </a:lnTo>
                  <a:lnTo>
                    <a:pt x="336499" y="40386"/>
                  </a:lnTo>
                  <a:lnTo>
                    <a:pt x="334060" y="34544"/>
                  </a:lnTo>
                  <a:lnTo>
                    <a:pt x="334060" y="27686"/>
                  </a:lnTo>
                  <a:lnTo>
                    <a:pt x="334060" y="20955"/>
                  </a:lnTo>
                  <a:lnTo>
                    <a:pt x="336499" y="15112"/>
                  </a:lnTo>
                  <a:lnTo>
                    <a:pt x="341350" y="10160"/>
                  </a:lnTo>
                  <a:lnTo>
                    <a:pt x="346202" y="5334"/>
                  </a:lnTo>
                  <a:lnTo>
                    <a:pt x="352044" y="2921"/>
                  </a:lnTo>
                  <a:lnTo>
                    <a:pt x="358863" y="2921"/>
                  </a:lnTo>
                  <a:close/>
                </a:path>
                <a:path w="3951604" h="331469">
                  <a:moveTo>
                    <a:pt x="251358" y="2921"/>
                  </a:moveTo>
                  <a:lnTo>
                    <a:pt x="258178" y="2921"/>
                  </a:lnTo>
                  <a:lnTo>
                    <a:pt x="263994" y="5334"/>
                  </a:lnTo>
                  <a:lnTo>
                    <a:pt x="268782" y="10160"/>
                  </a:lnTo>
                  <a:lnTo>
                    <a:pt x="273583" y="15112"/>
                  </a:lnTo>
                  <a:lnTo>
                    <a:pt x="275983" y="20955"/>
                  </a:lnTo>
                  <a:lnTo>
                    <a:pt x="275983" y="27686"/>
                  </a:lnTo>
                  <a:lnTo>
                    <a:pt x="275983" y="34544"/>
                  </a:lnTo>
                  <a:lnTo>
                    <a:pt x="273583" y="40386"/>
                  </a:lnTo>
                  <a:lnTo>
                    <a:pt x="268782" y="45212"/>
                  </a:lnTo>
                  <a:lnTo>
                    <a:pt x="263994" y="49911"/>
                  </a:lnTo>
                  <a:lnTo>
                    <a:pt x="258178" y="52324"/>
                  </a:lnTo>
                  <a:lnTo>
                    <a:pt x="251358" y="52324"/>
                  </a:lnTo>
                  <a:lnTo>
                    <a:pt x="244538" y="52324"/>
                  </a:lnTo>
                  <a:lnTo>
                    <a:pt x="238709" y="49911"/>
                  </a:lnTo>
                  <a:lnTo>
                    <a:pt x="233845" y="45212"/>
                  </a:lnTo>
                  <a:lnTo>
                    <a:pt x="228993" y="40386"/>
                  </a:lnTo>
                  <a:lnTo>
                    <a:pt x="226568" y="34544"/>
                  </a:lnTo>
                  <a:lnTo>
                    <a:pt x="226568" y="27686"/>
                  </a:lnTo>
                  <a:lnTo>
                    <a:pt x="226568" y="20955"/>
                  </a:lnTo>
                  <a:lnTo>
                    <a:pt x="228993" y="15112"/>
                  </a:lnTo>
                  <a:lnTo>
                    <a:pt x="233845" y="10160"/>
                  </a:lnTo>
                  <a:lnTo>
                    <a:pt x="238709" y="5334"/>
                  </a:lnTo>
                  <a:lnTo>
                    <a:pt x="244538" y="2921"/>
                  </a:lnTo>
                  <a:lnTo>
                    <a:pt x="251358" y="2921"/>
                  </a:lnTo>
                  <a:close/>
                </a:path>
                <a:path w="3951604" h="331469">
                  <a:moveTo>
                    <a:pt x="3925316" y="0"/>
                  </a:moveTo>
                  <a:lnTo>
                    <a:pt x="3932554" y="0"/>
                  </a:lnTo>
                  <a:lnTo>
                    <a:pt x="3938651" y="2540"/>
                  </a:lnTo>
                  <a:lnTo>
                    <a:pt x="3943857" y="7747"/>
                  </a:lnTo>
                  <a:lnTo>
                    <a:pt x="3948938" y="12827"/>
                  </a:lnTo>
                  <a:lnTo>
                    <a:pt x="3951604" y="19050"/>
                  </a:lnTo>
                  <a:lnTo>
                    <a:pt x="3951604" y="26162"/>
                  </a:lnTo>
                  <a:lnTo>
                    <a:pt x="3951604" y="33274"/>
                  </a:lnTo>
                  <a:lnTo>
                    <a:pt x="3948938" y="39497"/>
                  </a:lnTo>
                  <a:lnTo>
                    <a:pt x="3943857" y="44577"/>
                  </a:lnTo>
                  <a:lnTo>
                    <a:pt x="3938651" y="49784"/>
                  </a:lnTo>
                  <a:lnTo>
                    <a:pt x="3932554" y="52324"/>
                  </a:lnTo>
                  <a:lnTo>
                    <a:pt x="3925316" y="52324"/>
                  </a:lnTo>
                  <a:lnTo>
                    <a:pt x="3918077" y="52324"/>
                  </a:lnTo>
                  <a:lnTo>
                    <a:pt x="3911854" y="49784"/>
                  </a:lnTo>
                  <a:lnTo>
                    <a:pt x="3906774" y="44577"/>
                  </a:lnTo>
                  <a:lnTo>
                    <a:pt x="3901567" y="39497"/>
                  </a:lnTo>
                  <a:lnTo>
                    <a:pt x="3899027" y="33274"/>
                  </a:lnTo>
                  <a:lnTo>
                    <a:pt x="3899027" y="26162"/>
                  </a:lnTo>
                  <a:lnTo>
                    <a:pt x="3899027" y="19050"/>
                  </a:lnTo>
                  <a:lnTo>
                    <a:pt x="3901567" y="12827"/>
                  </a:lnTo>
                  <a:lnTo>
                    <a:pt x="3906774" y="7747"/>
                  </a:lnTo>
                  <a:lnTo>
                    <a:pt x="3911854" y="2540"/>
                  </a:lnTo>
                  <a:lnTo>
                    <a:pt x="3918077" y="0"/>
                  </a:lnTo>
                  <a:lnTo>
                    <a:pt x="3925316" y="0"/>
                  </a:lnTo>
                  <a:close/>
                </a:path>
                <a:path w="3951604" h="331469">
                  <a:moveTo>
                    <a:pt x="2892044" y="0"/>
                  </a:moveTo>
                  <a:lnTo>
                    <a:pt x="2899283" y="0"/>
                  </a:lnTo>
                  <a:lnTo>
                    <a:pt x="2905379" y="2540"/>
                  </a:lnTo>
                  <a:lnTo>
                    <a:pt x="2910585" y="7747"/>
                  </a:lnTo>
                  <a:lnTo>
                    <a:pt x="2915666" y="12827"/>
                  </a:lnTo>
                  <a:lnTo>
                    <a:pt x="2918333" y="19050"/>
                  </a:lnTo>
                  <a:lnTo>
                    <a:pt x="2918333" y="26162"/>
                  </a:lnTo>
                  <a:lnTo>
                    <a:pt x="2918333" y="33274"/>
                  </a:lnTo>
                  <a:lnTo>
                    <a:pt x="2915666" y="39497"/>
                  </a:lnTo>
                  <a:lnTo>
                    <a:pt x="2910585" y="44577"/>
                  </a:lnTo>
                  <a:lnTo>
                    <a:pt x="2905379" y="49784"/>
                  </a:lnTo>
                  <a:lnTo>
                    <a:pt x="2899283" y="52324"/>
                  </a:lnTo>
                  <a:lnTo>
                    <a:pt x="2892044" y="52324"/>
                  </a:lnTo>
                  <a:lnTo>
                    <a:pt x="2884805" y="52324"/>
                  </a:lnTo>
                  <a:lnTo>
                    <a:pt x="2878582" y="49784"/>
                  </a:lnTo>
                  <a:lnTo>
                    <a:pt x="2873502" y="44577"/>
                  </a:lnTo>
                  <a:lnTo>
                    <a:pt x="2868295" y="39497"/>
                  </a:lnTo>
                  <a:lnTo>
                    <a:pt x="2865755" y="33274"/>
                  </a:lnTo>
                  <a:lnTo>
                    <a:pt x="2865755" y="26162"/>
                  </a:lnTo>
                  <a:lnTo>
                    <a:pt x="2865755" y="19050"/>
                  </a:lnTo>
                  <a:lnTo>
                    <a:pt x="2868295" y="12827"/>
                  </a:lnTo>
                  <a:lnTo>
                    <a:pt x="2873502" y="7747"/>
                  </a:lnTo>
                  <a:lnTo>
                    <a:pt x="2878582" y="2540"/>
                  </a:lnTo>
                  <a:lnTo>
                    <a:pt x="2884805" y="0"/>
                  </a:lnTo>
                  <a:lnTo>
                    <a:pt x="2892044" y="0"/>
                  </a:lnTo>
                  <a:close/>
                </a:path>
                <a:path w="3951604" h="331469">
                  <a:moveTo>
                    <a:pt x="1293368" y="0"/>
                  </a:moveTo>
                  <a:lnTo>
                    <a:pt x="1300607" y="0"/>
                  </a:lnTo>
                  <a:lnTo>
                    <a:pt x="1306703" y="2540"/>
                  </a:lnTo>
                  <a:lnTo>
                    <a:pt x="1311910" y="7747"/>
                  </a:lnTo>
                  <a:lnTo>
                    <a:pt x="1316990" y="12827"/>
                  </a:lnTo>
                  <a:lnTo>
                    <a:pt x="1319657" y="19050"/>
                  </a:lnTo>
                  <a:lnTo>
                    <a:pt x="1319657" y="26162"/>
                  </a:lnTo>
                  <a:lnTo>
                    <a:pt x="1319657" y="33274"/>
                  </a:lnTo>
                  <a:lnTo>
                    <a:pt x="1316990" y="39497"/>
                  </a:lnTo>
                  <a:lnTo>
                    <a:pt x="1311910" y="44577"/>
                  </a:lnTo>
                  <a:lnTo>
                    <a:pt x="1306703" y="49784"/>
                  </a:lnTo>
                  <a:lnTo>
                    <a:pt x="1300607" y="52324"/>
                  </a:lnTo>
                  <a:lnTo>
                    <a:pt x="1293368" y="52324"/>
                  </a:lnTo>
                  <a:lnTo>
                    <a:pt x="1286129" y="52324"/>
                  </a:lnTo>
                  <a:lnTo>
                    <a:pt x="1279906" y="49784"/>
                  </a:lnTo>
                  <a:lnTo>
                    <a:pt x="1274826" y="44577"/>
                  </a:lnTo>
                  <a:lnTo>
                    <a:pt x="1269619" y="39497"/>
                  </a:lnTo>
                  <a:lnTo>
                    <a:pt x="1267079" y="33274"/>
                  </a:lnTo>
                  <a:lnTo>
                    <a:pt x="1267079" y="26162"/>
                  </a:lnTo>
                  <a:lnTo>
                    <a:pt x="1267079" y="19050"/>
                  </a:lnTo>
                  <a:lnTo>
                    <a:pt x="1269619" y="12827"/>
                  </a:lnTo>
                  <a:lnTo>
                    <a:pt x="1274826" y="7747"/>
                  </a:lnTo>
                  <a:lnTo>
                    <a:pt x="1279906" y="2540"/>
                  </a:lnTo>
                  <a:lnTo>
                    <a:pt x="1286129" y="0"/>
                  </a:lnTo>
                  <a:lnTo>
                    <a:pt x="1293368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578002" y="3381882"/>
            <a:ext cx="198691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Dersin</a:t>
            </a:r>
            <a:r>
              <a:rPr sz="2400" spc="-1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Amacı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97041" y="4113403"/>
            <a:ext cx="1721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süreçlerinde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56601" y="4113403"/>
            <a:ext cx="6445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Trebuchet MS"/>
                <a:cs typeface="Trebuchet MS"/>
              </a:rPr>
              <a:t>b</a:t>
            </a:r>
            <a:r>
              <a:rPr sz="2400" spc="-5" dirty="0">
                <a:latin typeface="Trebuchet MS"/>
                <a:cs typeface="Trebuchet MS"/>
              </a:rPr>
              <a:t>üro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26867" y="4113403"/>
            <a:ext cx="15138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büroların 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kiml</a:t>
            </a:r>
            <a:r>
              <a:rPr sz="2400" spc="10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rden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234688" y="4113403"/>
            <a:ext cx="15144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854" marR="5080" indent="-22479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yönetimi </a:t>
            </a:r>
            <a:r>
              <a:rPr sz="2400" spc="5" dirty="0">
                <a:latin typeface="Trebuchet MS"/>
                <a:cs typeface="Trebuchet MS"/>
              </a:rPr>
              <a:t> o</a:t>
            </a:r>
            <a:r>
              <a:rPr sz="2400" dirty="0">
                <a:latin typeface="Trebuchet MS"/>
                <a:cs typeface="Trebuchet MS"/>
              </a:rPr>
              <a:t>lu</a:t>
            </a:r>
            <a:r>
              <a:rPr sz="2400" spc="5" dirty="0">
                <a:latin typeface="Trebuchet MS"/>
                <a:cs typeface="Trebuchet MS"/>
              </a:rPr>
              <a:t>ş</a:t>
            </a:r>
            <a:r>
              <a:rPr sz="2400" spc="-5" dirty="0">
                <a:latin typeface="Trebuchet MS"/>
                <a:cs typeface="Trebuchet MS"/>
              </a:rPr>
              <a:t>tuğu,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67171" y="4479112"/>
            <a:ext cx="24345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0640" algn="l"/>
              </a:tabLst>
            </a:pPr>
            <a:r>
              <a:rPr sz="2400" dirty="0">
                <a:latin typeface="Trebuchet MS"/>
                <a:cs typeface="Trebuchet MS"/>
              </a:rPr>
              <a:t>verimli	</a:t>
            </a:r>
            <a:r>
              <a:rPr sz="2400" spc="-5" dirty="0">
                <a:latin typeface="Trebuchet MS"/>
                <a:cs typeface="Trebuchet MS"/>
              </a:rPr>
              <a:t>yönetim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78002" y="4113403"/>
            <a:ext cx="19411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16915" algn="l"/>
                <a:tab pos="1583690" algn="l"/>
              </a:tabLst>
            </a:pPr>
            <a:r>
              <a:rPr sz="2400" dirty="0">
                <a:latin typeface="Trebuchet MS"/>
                <a:cs typeface="Trebuchet MS"/>
              </a:rPr>
              <a:t>Bu	derste; 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çalışanlarının 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model</a:t>
            </a:r>
            <a:r>
              <a:rPr sz="2400" spc="5" dirty="0">
                <a:latin typeface="Trebuchet MS"/>
                <a:cs typeface="Trebuchet MS"/>
              </a:rPr>
              <a:t>l</a:t>
            </a:r>
            <a:r>
              <a:rPr sz="2400" spc="-5" dirty="0">
                <a:latin typeface="Trebuchet MS"/>
                <a:cs typeface="Trebuchet MS"/>
              </a:rPr>
              <a:t>er</a:t>
            </a:r>
            <a:r>
              <a:rPr sz="2400" dirty="0">
                <a:latin typeface="Trebuchet MS"/>
                <a:cs typeface="Trebuchet MS"/>
              </a:rPr>
              <a:t>i	</a:t>
            </a:r>
            <a:r>
              <a:rPr sz="2400" spc="-5" dirty="0">
                <a:latin typeface="Trebuchet MS"/>
                <a:cs typeface="Trebuchet MS"/>
              </a:rPr>
              <a:t>i</a:t>
            </a:r>
            <a:r>
              <a:rPr sz="2400" spc="5" dirty="0">
                <a:latin typeface="Trebuchet MS"/>
                <a:cs typeface="Trebuchet MS"/>
              </a:rPr>
              <a:t>l</a:t>
            </a:r>
            <a:r>
              <a:rPr sz="2400" dirty="0">
                <a:latin typeface="Trebuchet MS"/>
                <a:cs typeface="Trebuchet MS"/>
              </a:rPr>
              <a:t>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759455" y="4845177"/>
            <a:ext cx="57423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7785" algn="l"/>
                <a:tab pos="1910080" algn="l"/>
                <a:tab pos="3255645" algn="l"/>
              </a:tabLst>
            </a:pPr>
            <a:r>
              <a:rPr sz="2400" dirty="0">
                <a:latin typeface="Trebuchet MS"/>
                <a:cs typeface="Trebuchet MS"/>
              </a:rPr>
              <a:t>seyahat	</a:t>
            </a:r>
            <a:r>
              <a:rPr sz="2400" spc="5" dirty="0">
                <a:latin typeface="Trebuchet MS"/>
                <a:cs typeface="Trebuchet MS"/>
              </a:rPr>
              <a:t>ve	</a:t>
            </a:r>
            <a:r>
              <a:rPr sz="2400" dirty="0">
                <a:latin typeface="Trebuchet MS"/>
                <a:cs typeface="Trebuchet MS"/>
              </a:rPr>
              <a:t>toplantı	organizasyonlarını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8002" y="5210936"/>
            <a:ext cx="7924165" cy="1584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hazırlama,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ergonomik</a:t>
            </a:r>
            <a:r>
              <a:rPr sz="2400" dirty="0">
                <a:latin typeface="Trebuchet MS"/>
                <a:cs typeface="Trebuchet MS"/>
              </a:rPr>
              <a:t> büro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dizaynı</a:t>
            </a:r>
            <a:r>
              <a:rPr sz="2400" dirty="0">
                <a:latin typeface="Trebuchet MS"/>
                <a:cs typeface="Trebuchet MS"/>
              </a:rPr>
              <a:t> ve</a:t>
            </a:r>
            <a:r>
              <a:rPr sz="2400" spc="72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protokol 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kurallarına uygun </a:t>
            </a:r>
            <a:r>
              <a:rPr sz="2400" dirty="0">
                <a:latin typeface="Trebuchet MS"/>
                <a:cs typeface="Trebuchet MS"/>
              </a:rPr>
              <a:t>olarak </a:t>
            </a:r>
            <a:r>
              <a:rPr sz="2400" spc="-5" dirty="0">
                <a:latin typeface="Trebuchet MS"/>
                <a:cs typeface="Trebuchet MS"/>
              </a:rPr>
              <a:t>yürütülebilme ile ilgili </a:t>
            </a:r>
            <a:r>
              <a:rPr sz="2400" dirty="0">
                <a:latin typeface="Trebuchet MS"/>
                <a:cs typeface="Trebuchet MS"/>
              </a:rPr>
              <a:t>bilgi ve 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becerileri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kazanmanız</a:t>
            </a:r>
            <a:r>
              <a:rPr sz="2400" spc="15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amaçlanmaktadır.</a:t>
            </a:r>
            <a:endParaRPr sz="2400">
              <a:latin typeface="Trebuchet MS"/>
              <a:cs typeface="Trebuchet MS"/>
            </a:endParaRPr>
          </a:p>
          <a:p>
            <a:pPr marR="1654175" algn="r">
              <a:lnSpc>
                <a:spcPct val="100000"/>
              </a:lnSpc>
              <a:spcBef>
                <a:spcPts val="2310"/>
              </a:spcBef>
            </a:pPr>
            <a:r>
              <a:rPr sz="1100" spc="-5" dirty="0">
                <a:solidFill>
                  <a:srgbClr val="B03E9A"/>
                </a:solidFill>
                <a:latin typeface="Trebuchet MS"/>
                <a:cs typeface="Trebuchet MS"/>
              </a:rPr>
              <a:t>11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9240" marR="5080" indent="-152717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10. SINIF MESLEK DERSLERİ VE </a:t>
            </a:r>
            <a:r>
              <a:rPr spc="-950" dirty="0"/>
              <a:t> </a:t>
            </a:r>
            <a:r>
              <a:rPr dirty="0"/>
              <a:t>KAZANIMLARI</a:t>
            </a:r>
          </a:p>
        </p:txBody>
      </p:sp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60035" y="1611122"/>
            <a:ext cx="3719702" cy="20928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2726" y="1871852"/>
            <a:ext cx="4435475" cy="333375"/>
            <a:chOff x="582726" y="1871852"/>
            <a:chExt cx="4435475" cy="333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615" y="1872741"/>
              <a:ext cx="4433138" cy="3314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30931" y="2020061"/>
              <a:ext cx="974090" cy="93980"/>
            </a:xfrm>
            <a:custGeom>
              <a:avLst/>
              <a:gdLst/>
              <a:ahLst/>
              <a:cxnLst/>
              <a:rect l="l" t="t" r="r" b="b"/>
              <a:pathLst>
                <a:path w="974089" h="93980">
                  <a:moveTo>
                    <a:pt x="943356" y="0"/>
                  </a:moveTo>
                  <a:lnTo>
                    <a:pt x="912876" y="93852"/>
                  </a:lnTo>
                  <a:lnTo>
                    <a:pt x="973835" y="93852"/>
                  </a:lnTo>
                  <a:lnTo>
                    <a:pt x="943356" y="0"/>
                  </a:lnTo>
                  <a:close/>
                </a:path>
                <a:path w="974089" h="93980">
                  <a:moveTo>
                    <a:pt x="521207" y="0"/>
                  </a:moveTo>
                  <a:lnTo>
                    <a:pt x="490728" y="93852"/>
                  </a:lnTo>
                  <a:lnTo>
                    <a:pt x="551688" y="93852"/>
                  </a:lnTo>
                  <a:lnTo>
                    <a:pt x="521207" y="0"/>
                  </a:lnTo>
                  <a:close/>
                </a:path>
                <a:path w="974089" h="93980">
                  <a:moveTo>
                    <a:pt x="30480" y="0"/>
                  </a:moveTo>
                  <a:lnTo>
                    <a:pt x="0" y="93852"/>
                  </a:lnTo>
                  <a:lnTo>
                    <a:pt x="60960" y="93852"/>
                  </a:lnTo>
                  <a:lnTo>
                    <a:pt x="3048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81728" y="1983358"/>
              <a:ext cx="98171" cy="1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4798" y="1983104"/>
              <a:ext cx="75184" cy="744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59834" y="1983104"/>
              <a:ext cx="75183" cy="744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9538" y="1980564"/>
              <a:ext cx="130086" cy="1845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83615" y="1872741"/>
              <a:ext cx="4433570" cy="331470"/>
            </a:xfrm>
            <a:custGeom>
              <a:avLst/>
              <a:gdLst/>
              <a:ahLst/>
              <a:cxnLst/>
              <a:rect l="l" t="t" r="r" b="b"/>
              <a:pathLst>
                <a:path w="4433570" h="331469">
                  <a:moveTo>
                    <a:pt x="4383862" y="73152"/>
                  </a:moveTo>
                  <a:lnTo>
                    <a:pt x="4428947" y="73152"/>
                  </a:lnTo>
                  <a:lnTo>
                    <a:pt x="4428947" y="327152"/>
                  </a:lnTo>
                  <a:lnTo>
                    <a:pt x="4383862" y="327152"/>
                  </a:lnTo>
                  <a:lnTo>
                    <a:pt x="4383862" y="73152"/>
                  </a:lnTo>
                  <a:close/>
                </a:path>
                <a:path w="4433570" h="331469">
                  <a:moveTo>
                    <a:pt x="3782517" y="73152"/>
                  </a:moveTo>
                  <a:lnTo>
                    <a:pt x="3944569" y="73152"/>
                  </a:lnTo>
                  <a:lnTo>
                    <a:pt x="3944569" y="113157"/>
                  </a:lnTo>
                  <a:lnTo>
                    <a:pt x="3827602" y="113157"/>
                  </a:lnTo>
                  <a:lnTo>
                    <a:pt x="3827602" y="172720"/>
                  </a:lnTo>
                  <a:lnTo>
                    <a:pt x="3911549" y="172720"/>
                  </a:lnTo>
                  <a:lnTo>
                    <a:pt x="3911549" y="210947"/>
                  </a:lnTo>
                  <a:lnTo>
                    <a:pt x="3827602" y="210947"/>
                  </a:lnTo>
                  <a:lnTo>
                    <a:pt x="3827602" y="287147"/>
                  </a:lnTo>
                  <a:lnTo>
                    <a:pt x="3942664" y="287147"/>
                  </a:lnTo>
                  <a:lnTo>
                    <a:pt x="3942664" y="327152"/>
                  </a:lnTo>
                  <a:lnTo>
                    <a:pt x="3782517" y="327152"/>
                  </a:lnTo>
                  <a:lnTo>
                    <a:pt x="3782517" y="73152"/>
                  </a:lnTo>
                  <a:close/>
                </a:path>
                <a:path w="4433570" h="331469">
                  <a:moveTo>
                    <a:pt x="3347542" y="73152"/>
                  </a:moveTo>
                  <a:lnTo>
                    <a:pt x="3392627" y="73152"/>
                  </a:lnTo>
                  <a:lnTo>
                    <a:pt x="3392627" y="327152"/>
                  </a:lnTo>
                  <a:lnTo>
                    <a:pt x="3347542" y="327152"/>
                  </a:lnTo>
                  <a:lnTo>
                    <a:pt x="3347542" y="73152"/>
                  </a:lnTo>
                  <a:close/>
                </a:path>
                <a:path w="4433570" h="331469">
                  <a:moveTo>
                    <a:pt x="2708097" y="73152"/>
                  </a:moveTo>
                  <a:lnTo>
                    <a:pt x="2753182" y="73152"/>
                  </a:lnTo>
                  <a:lnTo>
                    <a:pt x="2753182" y="287147"/>
                  </a:lnTo>
                  <a:lnTo>
                    <a:pt x="2867990" y="287147"/>
                  </a:lnTo>
                  <a:lnTo>
                    <a:pt x="2867990" y="327152"/>
                  </a:lnTo>
                  <a:lnTo>
                    <a:pt x="2708097" y="327152"/>
                  </a:lnTo>
                  <a:lnTo>
                    <a:pt x="2708097" y="73152"/>
                  </a:lnTo>
                  <a:close/>
                </a:path>
                <a:path w="4433570" h="331469">
                  <a:moveTo>
                    <a:pt x="2245944" y="73152"/>
                  </a:moveTo>
                  <a:lnTo>
                    <a:pt x="2269947" y="73152"/>
                  </a:lnTo>
                  <a:lnTo>
                    <a:pt x="2324811" y="244221"/>
                  </a:lnTo>
                  <a:lnTo>
                    <a:pt x="2378659" y="73152"/>
                  </a:lnTo>
                  <a:lnTo>
                    <a:pt x="2402408" y="73152"/>
                  </a:lnTo>
                  <a:lnTo>
                    <a:pt x="2454224" y="327279"/>
                  </a:lnTo>
                  <a:lnTo>
                    <a:pt x="2410536" y="327279"/>
                  </a:lnTo>
                  <a:lnTo>
                    <a:pt x="2384120" y="190373"/>
                  </a:lnTo>
                  <a:lnTo>
                    <a:pt x="2333066" y="330581"/>
                  </a:lnTo>
                  <a:lnTo>
                    <a:pt x="2316937" y="330581"/>
                  </a:lnTo>
                  <a:lnTo>
                    <a:pt x="2265756" y="190373"/>
                  </a:lnTo>
                  <a:lnTo>
                    <a:pt x="2238324" y="327279"/>
                  </a:lnTo>
                  <a:lnTo>
                    <a:pt x="2194763" y="327279"/>
                  </a:lnTo>
                  <a:lnTo>
                    <a:pt x="2245944" y="73152"/>
                  </a:lnTo>
                  <a:close/>
                </a:path>
                <a:path w="4433570" h="331469">
                  <a:moveTo>
                    <a:pt x="1795221" y="73152"/>
                  </a:moveTo>
                  <a:lnTo>
                    <a:pt x="1840306" y="73152"/>
                  </a:lnTo>
                  <a:lnTo>
                    <a:pt x="1840306" y="287147"/>
                  </a:lnTo>
                  <a:lnTo>
                    <a:pt x="1955114" y="287147"/>
                  </a:lnTo>
                  <a:lnTo>
                    <a:pt x="1955114" y="327152"/>
                  </a:lnTo>
                  <a:lnTo>
                    <a:pt x="1795221" y="327152"/>
                  </a:lnTo>
                  <a:lnTo>
                    <a:pt x="1795221" y="73152"/>
                  </a:lnTo>
                  <a:close/>
                </a:path>
                <a:path w="4433570" h="331469">
                  <a:moveTo>
                    <a:pt x="1554429" y="73152"/>
                  </a:moveTo>
                  <a:lnTo>
                    <a:pt x="1599514" y="73152"/>
                  </a:lnTo>
                  <a:lnTo>
                    <a:pt x="1599514" y="245363"/>
                  </a:lnTo>
                  <a:lnTo>
                    <a:pt x="1600298" y="255081"/>
                  </a:lnTo>
                  <a:lnTo>
                    <a:pt x="1626835" y="288242"/>
                  </a:lnTo>
                  <a:lnTo>
                    <a:pt x="1646377" y="291465"/>
                  </a:lnTo>
                  <a:lnTo>
                    <a:pt x="1657900" y="290679"/>
                  </a:lnTo>
                  <a:lnTo>
                    <a:pt x="1694573" y="264017"/>
                  </a:lnTo>
                  <a:lnTo>
                    <a:pt x="1697939" y="244475"/>
                  </a:lnTo>
                  <a:lnTo>
                    <a:pt x="1697939" y="73152"/>
                  </a:lnTo>
                  <a:lnTo>
                    <a:pt x="1743024" y="73152"/>
                  </a:lnTo>
                  <a:lnTo>
                    <a:pt x="1743024" y="247904"/>
                  </a:lnTo>
                  <a:lnTo>
                    <a:pt x="1741381" y="266453"/>
                  </a:lnTo>
                  <a:lnTo>
                    <a:pt x="1716735" y="309245"/>
                  </a:lnTo>
                  <a:lnTo>
                    <a:pt x="1667514" y="330086"/>
                  </a:lnTo>
                  <a:lnTo>
                    <a:pt x="1646631" y="331470"/>
                  </a:lnTo>
                  <a:lnTo>
                    <a:pt x="1625795" y="330114"/>
                  </a:lnTo>
                  <a:lnTo>
                    <a:pt x="1578432" y="309880"/>
                  </a:lnTo>
                  <a:lnTo>
                    <a:pt x="1555929" y="266803"/>
                  </a:lnTo>
                  <a:lnTo>
                    <a:pt x="1554429" y="247777"/>
                  </a:lnTo>
                  <a:lnTo>
                    <a:pt x="1554429" y="73152"/>
                  </a:lnTo>
                  <a:close/>
                </a:path>
                <a:path w="4433570" h="331469">
                  <a:moveTo>
                    <a:pt x="1073607" y="73152"/>
                  </a:moveTo>
                  <a:lnTo>
                    <a:pt x="1121486" y="73152"/>
                  </a:lnTo>
                  <a:lnTo>
                    <a:pt x="1181684" y="181483"/>
                  </a:lnTo>
                  <a:lnTo>
                    <a:pt x="1242009" y="73152"/>
                  </a:lnTo>
                  <a:lnTo>
                    <a:pt x="1289634" y="73152"/>
                  </a:lnTo>
                  <a:lnTo>
                    <a:pt x="1204290" y="223012"/>
                  </a:lnTo>
                  <a:lnTo>
                    <a:pt x="1204290" y="327152"/>
                  </a:lnTo>
                  <a:lnTo>
                    <a:pt x="1159205" y="327152"/>
                  </a:lnTo>
                  <a:lnTo>
                    <a:pt x="1159205" y="223012"/>
                  </a:lnTo>
                  <a:lnTo>
                    <a:pt x="1073607" y="73152"/>
                  </a:lnTo>
                  <a:close/>
                </a:path>
                <a:path w="4433570" h="331469">
                  <a:moveTo>
                    <a:pt x="857961" y="73152"/>
                  </a:moveTo>
                  <a:lnTo>
                    <a:pt x="903046" y="73152"/>
                  </a:lnTo>
                  <a:lnTo>
                    <a:pt x="903046" y="245363"/>
                  </a:lnTo>
                  <a:lnTo>
                    <a:pt x="903830" y="255081"/>
                  </a:lnTo>
                  <a:lnTo>
                    <a:pt x="930367" y="288242"/>
                  </a:lnTo>
                  <a:lnTo>
                    <a:pt x="949909" y="291465"/>
                  </a:lnTo>
                  <a:lnTo>
                    <a:pt x="961432" y="290679"/>
                  </a:lnTo>
                  <a:lnTo>
                    <a:pt x="998105" y="264017"/>
                  </a:lnTo>
                  <a:lnTo>
                    <a:pt x="1001471" y="244475"/>
                  </a:lnTo>
                  <a:lnTo>
                    <a:pt x="1001471" y="73152"/>
                  </a:lnTo>
                  <a:lnTo>
                    <a:pt x="1046556" y="73152"/>
                  </a:lnTo>
                  <a:lnTo>
                    <a:pt x="1046556" y="247904"/>
                  </a:lnTo>
                  <a:lnTo>
                    <a:pt x="1044913" y="266453"/>
                  </a:lnTo>
                  <a:lnTo>
                    <a:pt x="1020267" y="309245"/>
                  </a:lnTo>
                  <a:lnTo>
                    <a:pt x="971046" y="330086"/>
                  </a:lnTo>
                  <a:lnTo>
                    <a:pt x="950163" y="331470"/>
                  </a:lnTo>
                  <a:lnTo>
                    <a:pt x="929327" y="330114"/>
                  </a:lnTo>
                  <a:lnTo>
                    <a:pt x="881964" y="309880"/>
                  </a:lnTo>
                  <a:lnTo>
                    <a:pt x="859461" y="266803"/>
                  </a:lnTo>
                  <a:lnTo>
                    <a:pt x="857961" y="247777"/>
                  </a:lnTo>
                  <a:lnTo>
                    <a:pt x="857961" y="73152"/>
                  </a:lnTo>
                  <a:close/>
                </a:path>
                <a:path w="4433570" h="331469">
                  <a:moveTo>
                    <a:pt x="470204" y="73152"/>
                  </a:moveTo>
                  <a:lnTo>
                    <a:pt x="515277" y="73152"/>
                  </a:lnTo>
                  <a:lnTo>
                    <a:pt x="515277" y="327152"/>
                  </a:lnTo>
                  <a:lnTo>
                    <a:pt x="470204" y="327152"/>
                  </a:lnTo>
                  <a:lnTo>
                    <a:pt x="470204" y="73152"/>
                  </a:lnTo>
                  <a:close/>
                </a:path>
                <a:path w="4433570" h="331469">
                  <a:moveTo>
                    <a:pt x="262077" y="73152"/>
                  </a:moveTo>
                  <a:lnTo>
                    <a:pt x="429386" y="73152"/>
                  </a:lnTo>
                  <a:lnTo>
                    <a:pt x="429386" y="113157"/>
                  </a:lnTo>
                  <a:lnTo>
                    <a:pt x="307149" y="113157"/>
                  </a:lnTo>
                  <a:lnTo>
                    <a:pt x="307149" y="172720"/>
                  </a:lnTo>
                  <a:lnTo>
                    <a:pt x="396443" y="172720"/>
                  </a:lnTo>
                  <a:lnTo>
                    <a:pt x="396443" y="210947"/>
                  </a:lnTo>
                  <a:lnTo>
                    <a:pt x="307149" y="210947"/>
                  </a:lnTo>
                  <a:lnTo>
                    <a:pt x="307149" y="327152"/>
                  </a:lnTo>
                  <a:lnTo>
                    <a:pt x="262077" y="327152"/>
                  </a:lnTo>
                  <a:lnTo>
                    <a:pt x="262077" y="73152"/>
                  </a:lnTo>
                  <a:close/>
                </a:path>
                <a:path w="4433570" h="331469">
                  <a:moveTo>
                    <a:pt x="3621735" y="71374"/>
                  </a:moveTo>
                  <a:lnTo>
                    <a:pt x="3671455" y="79533"/>
                  </a:lnTo>
                  <a:lnTo>
                    <a:pt x="3709746" y="103886"/>
                  </a:lnTo>
                  <a:lnTo>
                    <a:pt x="3734098" y="141732"/>
                  </a:lnTo>
                  <a:lnTo>
                    <a:pt x="3742258" y="190246"/>
                  </a:lnTo>
                  <a:lnTo>
                    <a:pt x="3736971" y="239548"/>
                  </a:lnTo>
                  <a:lnTo>
                    <a:pt x="3721121" y="277884"/>
                  </a:lnTo>
                  <a:lnTo>
                    <a:pt x="3694718" y="305259"/>
                  </a:lnTo>
                  <a:lnTo>
                    <a:pt x="3657775" y="321679"/>
                  </a:lnTo>
                  <a:lnTo>
                    <a:pt x="3610305" y="327152"/>
                  </a:lnTo>
                  <a:lnTo>
                    <a:pt x="3553917" y="327152"/>
                  </a:lnTo>
                  <a:lnTo>
                    <a:pt x="3553917" y="73279"/>
                  </a:lnTo>
                  <a:lnTo>
                    <a:pt x="3578372" y="72445"/>
                  </a:lnTo>
                  <a:lnTo>
                    <a:pt x="3597827" y="71850"/>
                  </a:lnTo>
                  <a:lnTo>
                    <a:pt x="3612281" y="71493"/>
                  </a:lnTo>
                  <a:lnTo>
                    <a:pt x="3621735" y="71374"/>
                  </a:lnTo>
                  <a:close/>
                </a:path>
                <a:path w="4433570" h="331469">
                  <a:moveTo>
                    <a:pt x="4055567" y="70612"/>
                  </a:moveTo>
                  <a:lnTo>
                    <a:pt x="4097905" y="75281"/>
                  </a:lnTo>
                  <a:lnTo>
                    <a:pt x="4128147" y="89296"/>
                  </a:lnTo>
                  <a:lnTo>
                    <a:pt x="4146292" y="112670"/>
                  </a:lnTo>
                  <a:lnTo>
                    <a:pt x="4152341" y="145415"/>
                  </a:lnTo>
                  <a:lnTo>
                    <a:pt x="4151507" y="156469"/>
                  </a:lnTo>
                  <a:lnTo>
                    <a:pt x="4131908" y="195133"/>
                  </a:lnTo>
                  <a:lnTo>
                    <a:pt x="4105351" y="212725"/>
                  </a:lnTo>
                  <a:lnTo>
                    <a:pt x="4180408" y="327152"/>
                  </a:lnTo>
                  <a:lnTo>
                    <a:pt x="4128465" y="327152"/>
                  </a:lnTo>
                  <a:lnTo>
                    <a:pt x="4060647" y="222250"/>
                  </a:lnTo>
                  <a:lnTo>
                    <a:pt x="4055003" y="222107"/>
                  </a:lnTo>
                  <a:lnTo>
                    <a:pt x="4048359" y="221868"/>
                  </a:lnTo>
                  <a:lnTo>
                    <a:pt x="4040716" y="221535"/>
                  </a:lnTo>
                  <a:lnTo>
                    <a:pt x="4032072" y="221107"/>
                  </a:lnTo>
                  <a:lnTo>
                    <a:pt x="4032072" y="327152"/>
                  </a:lnTo>
                  <a:lnTo>
                    <a:pt x="3985209" y="327152"/>
                  </a:lnTo>
                  <a:lnTo>
                    <a:pt x="3985209" y="73152"/>
                  </a:lnTo>
                  <a:lnTo>
                    <a:pt x="3988471" y="73078"/>
                  </a:lnTo>
                  <a:lnTo>
                    <a:pt x="3994448" y="72850"/>
                  </a:lnTo>
                  <a:lnTo>
                    <a:pt x="4003140" y="72455"/>
                  </a:lnTo>
                  <a:lnTo>
                    <a:pt x="4014546" y="71882"/>
                  </a:lnTo>
                  <a:lnTo>
                    <a:pt x="4026617" y="71308"/>
                  </a:lnTo>
                  <a:lnTo>
                    <a:pt x="4037485" y="70913"/>
                  </a:lnTo>
                  <a:lnTo>
                    <a:pt x="4047139" y="70685"/>
                  </a:lnTo>
                  <a:lnTo>
                    <a:pt x="4055567" y="70612"/>
                  </a:lnTo>
                  <a:close/>
                </a:path>
                <a:path w="4433570" h="331469">
                  <a:moveTo>
                    <a:pt x="3200603" y="70612"/>
                  </a:moveTo>
                  <a:lnTo>
                    <a:pt x="3242941" y="75281"/>
                  </a:lnTo>
                  <a:lnTo>
                    <a:pt x="3273183" y="89296"/>
                  </a:lnTo>
                  <a:lnTo>
                    <a:pt x="3291328" y="112670"/>
                  </a:lnTo>
                  <a:lnTo>
                    <a:pt x="3297377" y="145415"/>
                  </a:lnTo>
                  <a:lnTo>
                    <a:pt x="3296543" y="156469"/>
                  </a:lnTo>
                  <a:lnTo>
                    <a:pt x="3276944" y="195133"/>
                  </a:lnTo>
                  <a:lnTo>
                    <a:pt x="3250387" y="212725"/>
                  </a:lnTo>
                  <a:lnTo>
                    <a:pt x="3325444" y="327152"/>
                  </a:lnTo>
                  <a:lnTo>
                    <a:pt x="3273501" y="327152"/>
                  </a:lnTo>
                  <a:lnTo>
                    <a:pt x="3205683" y="222250"/>
                  </a:lnTo>
                  <a:lnTo>
                    <a:pt x="3200039" y="222107"/>
                  </a:lnTo>
                  <a:lnTo>
                    <a:pt x="3193395" y="221868"/>
                  </a:lnTo>
                  <a:lnTo>
                    <a:pt x="3185752" y="221535"/>
                  </a:lnTo>
                  <a:lnTo>
                    <a:pt x="3177108" y="221107"/>
                  </a:lnTo>
                  <a:lnTo>
                    <a:pt x="3177108" y="327152"/>
                  </a:lnTo>
                  <a:lnTo>
                    <a:pt x="3130245" y="327152"/>
                  </a:lnTo>
                  <a:lnTo>
                    <a:pt x="3130245" y="73152"/>
                  </a:lnTo>
                  <a:lnTo>
                    <a:pt x="3133507" y="73078"/>
                  </a:lnTo>
                  <a:lnTo>
                    <a:pt x="3139484" y="72850"/>
                  </a:lnTo>
                  <a:lnTo>
                    <a:pt x="3148176" y="72455"/>
                  </a:lnTo>
                  <a:lnTo>
                    <a:pt x="3159582" y="71882"/>
                  </a:lnTo>
                  <a:lnTo>
                    <a:pt x="3171653" y="71308"/>
                  </a:lnTo>
                  <a:lnTo>
                    <a:pt x="3182521" y="70913"/>
                  </a:lnTo>
                  <a:lnTo>
                    <a:pt x="3192175" y="70685"/>
                  </a:lnTo>
                  <a:lnTo>
                    <a:pt x="3200603" y="70612"/>
                  </a:lnTo>
                  <a:close/>
                </a:path>
                <a:path w="4433570" h="331469">
                  <a:moveTo>
                    <a:pt x="2980766" y="69723"/>
                  </a:moveTo>
                  <a:lnTo>
                    <a:pt x="3000578" y="69723"/>
                  </a:lnTo>
                  <a:lnTo>
                    <a:pt x="3102686" y="327152"/>
                  </a:lnTo>
                  <a:lnTo>
                    <a:pt x="3052902" y="327152"/>
                  </a:lnTo>
                  <a:lnTo>
                    <a:pt x="3034360" y="275717"/>
                  </a:lnTo>
                  <a:lnTo>
                    <a:pt x="2947365" y="275717"/>
                  </a:lnTo>
                  <a:lnTo>
                    <a:pt x="2929712" y="327152"/>
                  </a:lnTo>
                  <a:lnTo>
                    <a:pt x="2879547" y="327152"/>
                  </a:lnTo>
                  <a:lnTo>
                    <a:pt x="2980766" y="69723"/>
                  </a:lnTo>
                  <a:close/>
                </a:path>
                <a:path w="4433570" h="331469">
                  <a:moveTo>
                    <a:pt x="2558618" y="69723"/>
                  </a:moveTo>
                  <a:lnTo>
                    <a:pt x="2578430" y="69723"/>
                  </a:lnTo>
                  <a:lnTo>
                    <a:pt x="2680538" y="327152"/>
                  </a:lnTo>
                  <a:lnTo>
                    <a:pt x="2630754" y="327152"/>
                  </a:lnTo>
                  <a:lnTo>
                    <a:pt x="2612212" y="275717"/>
                  </a:lnTo>
                  <a:lnTo>
                    <a:pt x="2525217" y="275717"/>
                  </a:lnTo>
                  <a:lnTo>
                    <a:pt x="2507564" y="327152"/>
                  </a:lnTo>
                  <a:lnTo>
                    <a:pt x="2457399" y="327152"/>
                  </a:lnTo>
                  <a:lnTo>
                    <a:pt x="2558618" y="69723"/>
                  </a:lnTo>
                  <a:close/>
                </a:path>
                <a:path w="4433570" h="331469">
                  <a:moveTo>
                    <a:pt x="2067890" y="69723"/>
                  </a:moveTo>
                  <a:lnTo>
                    <a:pt x="2087702" y="69723"/>
                  </a:lnTo>
                  <a:lnTo>
                    <a:pt x="2189810" y="327152"/>
                  </a:lnTo>
                  <a:lnTo>
                    <a:pt x="2140026" y="327152"/>
                  </a:lnTo>
                  <a:lnTo>
                    <a:pt x="2121484" y="275717"/>
                  </a:lnTo>
                  <a:lnTo>
                    <a:pt x="2034489" y="275717"/>
                  </a:lnTo>
                  <a:lnTo>
                    <a:pt x="2016836" y="327152"/>
                  </a:lnTo>
                  <a:lnTo>
                    <a:pt x="1966671" y="327152"/>
                  </a:lnTo>
                  <a:lnTo>
                    <a:pt x="2067890" y="69723"/>
                  </a:lnTo>
                  <a:close/>
                </a:path>
                <a:path w="4433570" h="331469">
                  <a:moveTo>
                    <a:pt x="4267022" y="68834"/>
                  </a:moveTo>
                  <a:lnTo>
                    <a:pt x="4287570" y="69859"/>
                  </a:lnTo>
                  <a:lnTo>
                    <a:pt x="4305201" y="72945"/>
                  </a:lnTo>
                  <a:lnTo>
                    <a:pt x="4319903" y="78103"/>
                  </a:lnTo>
                  <a:lnTo>
                    <a:pt x="4331665" y="85344"/>
                  </a:lnTo>
                  <a:lnTo>
                    <a:pt x="4317949" y="124079"/>
                  </a:lnTo>
                  <a:lnTo>
                    <a:pt x="4305896" y="116671"/>
                  </a:lnTo>
                  <a:lnTo>
                    <a:pt x="4293533" y="111394"/>
                  </a:lnTo>
                  <a:lnTo>
                    <a:pt x="4280837" y="108237"/>
                  </a:lnTo>
                  <a:lnTo>
                    <a:pt x="4267784" y="107187"/>
                  </a:lnTo>
                  <a:lnTo>
                    <a:pt x="4260477" y="107690"/>
                  </a:lnTo>
                  <a:lnTo>
                    <a:pt x="4235018" y="128016"/>
                  </a:lnTo>
                  <a:lnTo>
                    <a:pt x="4235018" y="136779"/>
                  </a:lnTo>
                  <a:lnTo>
                    <a:pt x="4262235" y="170551"/>
                  </a:lnTo>
                  <a:lnTo>
                    <a:pt x="4295285" y="188337"/>
                  </a:lnTo>
                  <a:lnTo>
                    <a:pt x="4305392" y="194214"/>
                  </a:lnTo>
                  <a:lnTo>
                    <a:pt x="4334094" y="222877"/>
                  </a:lnTo>
                  <a:lnTo>
                    <a:pt x="4343222" y="260731"/>
                  </a:lnTo>
                  <a:lnTo>
                    <a:pt x="4341700" y="275490"/>
                  </a:lnTo>
                  <a:lnTo>
                    <a:pt x="4318965" y="311531"/>
                  </a:lnTo>
                  <a:lnTo>
                    <a:pt x="4273066" y="330229"/>
                  </a:lnTo>
                  <a:lnTo>
                    <a:pt x="4253687" y="331470"/>
                  </a:lnTo>
                  <a:lnTo>
                    <a:pt x="4236323" y="330325"/>
                  </a:lnTo>
                  <a:lnTo>
                    <a:pt x="4219841" y="326882"/>
                  </a:lnTo>
                  <a:lnTo>
                    <a:pt x="4204216" y="321129"/>
                  </a:lnTo>
                  <a:lnTo>
                    <a:pt x="4189425" y="313055"/>
                  </a:lnTo>
                  <a:lnTo>
                    <a:pt x="4206062" y="272669"/>
                  </a:lnTo>
                  <a:lnTo>
                    <a:pt x="4219421" y="280910"/>
                  </a:lnTo>
                  <a:lnTo>
                    <a:pt x="4232636" y="286781"/>
                  </a:lnTo>
                  <a:lnTo>
                    <a:pt x="4245710" y="290296"/>
                  </a:lnTo>
                  <a:lnTo>
                    <a:pt x="4258640" y="291465"/>
                  </a:lnTo>
                  <a:lnTo>
                    <a:pt x="4276049" y="289726"/>
                  </a:lnTo>
                  <a:lnTo>
                    <a:pt x="4288469" y="284511"/>
                  </a:lnTo>
                  <a:lnTo>
                    <a:pt x="4295912" y="275820"/>
                  </a:lnTo>
                  <a:lnTo>
                    <a:pt x="4298391" y="263652"/>
                  </a:lnTo>
                  <a:lnTo>
                    <a:pt x="4297797" y="257246"/>
                  </a:lnTo>
                  <a:lnTo>
                    <a:pt x="4274689" y="226393"/>
                  </a:lnTo>
                  <a:lnTo>
                    <a:pt x="4237000" y="205468"/>
                  </a:lnTo>
                  <a:lnTo>
                    <a:pt x="4225985" y="199120"/>
                  </a:lnTo>
                  <a:lnTo>
                    <a:pt x="4198442" y="172196"/>
                  </a:lnTo>
                  <a:lnTo>
                    <a:pt x="4189933" y="137160"/>
                  </a:lnTo>
                  <a:lnTo>
                    <a:pt x="4191288" y="123037"/>
                  </a:lnTo>
                  <a:lnTo>
                    <a:pt x="4211523" y="88265"/>
                  </a:lnTo>
                  <a:lnTo>
                    <a:pt x="4250849" y="70048"/>
                  </a:lnTo>
                  <a:lnTo>
                    <a:pt x="4267022" y="68834"/>
                  </a:lnTo>
                  <a:close/>
                </a:path>
                <a:path w="4433570" h="331469">
                  <a:moveTo>
                    <a:pt x="1433144" y="68834"/>
                  </a:moveTo>
                  <a:lnTo>
                    <a:pt x="1453293" y="70383"/>
                  </a:lnTo>
                  <a:lnTo>
                    <a:pt x="1471847" y="75041"/>
                  </a:lnTo>
                  <a:lnTo>
                    <a:pt x="1488829" y="82817"/>
                  </a:lnTo>
                  <a:lnTo>
                    <a:pt x="1504264" y="93725"/>
                  </a:lnTo>
                  <a:lnTo>
                    <a:pt x="1485341" y="130048"/>
                  </a:lnTo>
                  <a:lnTo>
                    <a:pt x="1480812" y="126452"/>
                  </a:lnTo>
                  <a:lnTo>
                    <a:pt x="1475212" y="122904"/>
                  </a:lnTo>
                  <a:lnTo>
                    <a:pt x="1438414" y="109289"/>
                  </a:lnTo>
                  <a:lnTo>
                    <a:pt x="1432128" y="108838"/>
                  </a:lnTo>
                  <a:lnTo>
                    <a:pt x="1414417" y="110432"/>
                  </a:lnTo>
                  <a:lnTo>
                    <a:pt x="1373073" y="134238"/>
                  </a:lnTo>
                  <a:lnTo>
                    <a:pt x="1352713" y="182066"/>
                  </a:lnTo>
                  <a:lnTo>
                    <a:pt x="1351356" y="202311"/>
                  </a:lnTo>
                  <a:lnTo>
                    <a:pt x="1352687" y="221577"/>
                  </a:lnTo>
                  <a:lnTo>
                    <a:pt x="1372565" y="267208"/>
                  </a:lnTo>
                  <a:lnTo>
                    <a:pt x="1413141" y="289942"/>
                  </a:lnTo>
                  <a:lnTo>
                    <a:pt x="1430477" y="291465"/>
                  </a:lnTo>
                  <a:lnTo>
                    <a:pt x="1441954" y="290633"/>
                  </a:lnTo>
                  <a:lnTo>
                    <a:pt x="1470101" y="228346"/>
                  </a:lnTo>
                  <a:lnTo>
                    <a:pt x="1434922" y="228346"/>
                  </a:lnTo>
                  <a:lnTo>
                    <a:pt x="1434922" y="189865"/>
                  </a:lnTo>
                  <a:lnTo>
                    <a:pt x="1515186" y="189865"/>
                  </a:lnTo>
                  <a:lnTo>
                    <a:pt x="1515186" y="303530"/>
                  </a:lnTo>
                  <a:lnTo>
                    <a:pt x="1473657" y="324104"/>
                  </a:lnTo>
                  <a:lnTo>
                    <a:pt x="1435706" y="331015"/>
                  </a:lnTo>
                  <a:lnTo>
                    <a:pt x="1423111" y="331470"/>
                  </a:lnTo>
                  <a:lnTo>
                    <a:pt x="1397254" y="329231"/>
                  </a:lnTo>
                  <a:lnTo>
                    <a:pt x="1353923" y="311324"/>
                  </a:lnTo>
                  <a:lnTo>
                    <a:pt x="1322495" y="276320"/>
                  </a:lnTo>
                  <a:lnTo>
                    <a:pt x="1306493" y="229076"/>
                  </a:lnTo>
                  <a:lnTo>
                    <a:pt x="1304493" y="201168"/>
                  </a:lnTo>
                  <a:lnTo>
                    <a:pt x="1306681" y="173116"/>
                  </a:lnTo>
                  <a:lnTo>
                    <a:pt x="1324156" y="125301"/>
                  </a:lnTo>
                  <a:lnTo>
                    <a:pt x="1358349" y="89461"/>
                  </a:lnTo>
                  <a:lnTo>
                    <a:pt x="1405212" y="71121"/>
                  </a:lnTo>
                  <a:lnTo>
                    <a:pt x="1433144" y="68834"/>
                  </a:lnTo>
                  <a:close/>
                </a:path>
                <a:path w="4433570" h="331469">
                  <a:moveTo>
                    <a:pt x="633768" y="68834"/>
                  </a:moveTo>
                  <a:lnTo>
                    <a:pt x="654320" y="69859"/>
                  </a:lnTo>
                  <a:lnTo>
                    <a:pt x="671952" y="72945"/>
                  </a:lnTo>
                  <a:lnTo>
                    <a:pt x="686662" y="78103"/>
                  </a:lnTo>
                  <a:lnTo>
                    <a:pt x="698449" y="85344"/>
                  </a:lnTo>
                  <a:lnTo>
                    <a:pt x="684733" y="124079"/>
                  </a:lnTo>
                  <a:lnTo>
                    <a:pt x="672693" y="116671"/>
                  </a:lnTo>
                  <a:lnTo>
                    <a:pt x="660330" y="111394"/>
                  </a:lnTo>
                  <a:lnTo>
                    <a:pt x="647642" y="108237"/>
                  </a:lnTo>
                  <a:lnTo>
                    <a:pt x="634631" y="107187"/>
                  </a:lnTo>
                  <a:lnTo>
                    <a:pt x="627268" y="107690"/>
                  </a:lnTo>
                  <a:lnTo>
                    <a:pt x="601852" y="128016"/>
                  </a:lnTo>
                  <a:lnTo>
                    <a:pt x="601852" y="136779"/>
                  </a:lnTo>
                  <a:lnTo>
                    <a:pt x="629065" y="170551"/>
                  </a:lnTo>
                  <a:lnTo>
                    <a:pt x="662083" y="188337"/>
                  </a:lnTo>
                  <a:lnTo>
                    <a:pt x="672166" y="194214"/>
                  </a:lnTo>
                  <a:lnTo>
                    <a:pt x="700878" y="222877"/>
                  </a:lnTo>
                  <a:lnTo>
                    <a:pt x="710006" y="260731"/>
                  </a:lnTo>
                  <a:lnTo>
                    <a:pt x="708483" y="275490"/>
                  </a:lnTo>
                  <a:lnTo>
                    <a:pt x="685685" y="311531"/>
                  </a:lnTo>
                  <a:lnTo>
                    <a:pt x="639833" y="330229"/>
                  </a:lnTo>
                  <a:lnTo>
                    <a:pt x="620407" y="331470"/>
                  </a:lnTo>
                  <a:lnTo>
                    <a:pt x="603069" y="330325"/>
                  </a:lnTo>
                  <a:lnTo>
                    <a:pt x="586600" y="326882"/>
                  </a:lnTo>
                  <a:lnTo>
                    <a:pt x="570997" y="321129"/>
                  </a:lnTo>
                  <a:lnTo>
                    <a:pt x="556260" y="313055"/>
                  </a:lnTo>
                  <a:lnTo>
                    <a:pt x="572909" y="272669"/>
                  </a:lnTo>
                  <a:lnTo>
                    <a:pt x="586201" y="280910"/>
                  </a:lnTo>
                  <a:lnTo>
                    <a:pt x="599387" y="286781"/>
                  </a:lnTo>
                  <a:lnTo>
                    <a:pt x="612466" y="290296"/>
                  </a:lnTo>
                  <a:lnTo>
                    <a:pt x="625436" y="291465"/>
                  </a:lnTo>
                  <a:lnTo>
                    <a:pt x="642807" y="289726"/>
                  </a:lnTo>
                  <a:lnTo>
                    <a:pt x="655218" y="284511"/>
                  </a:lnTo>
                  <a:lnTo>
                    <a:pt x="662666" y="275820"/>
                  </a:lnTo>
                  <a:lnTo>
                    <a:pt x="665149" y="263652"/>
                  </a:lnTo>
                  <a:lnTo>
                    <a:pt x="664564" y="257246"/>
                  </a:lnTo>
                  <a:lnTo>
                    <a:pt x="641454" y="226393"/>
                  </a:lnTo>
                  <a:lnTo>
                    <a:pt x="603788" y="205468"/>
                  </a:lnTo>
                  <a:lnTo>
                    <a:pt x="592756" y="199120"/>
                  </a:lnTo>
                  <a:lnTo>
                    <a:pt x="565266" y="172196"/>
                  </a:lnTo>
                  <a:lnTo>
                    <a:pt x="556780" y="137160"/>
                  </a:lnTo>
                  <a:lnTo>
                    <a:pt x="558128" y="123037"/>
                  </a:lnTo>
                  <a:lnTo>
                    <a:pt x="578370" y="88265"/>
                  </a:lnTo>
                  <a:lnTo>
                    <a:pt x="617625" y="70048"/>
                  </a:lnTo>
                  <a:lnTo>
                    <a:pt x="633768" y="68834"/>
                  </a:lnTo>
                  <a:close/>
                </a:path>
                <a:path w="4433570" h="331469">
                  <a:moveTo>
                    <a:pt x="109232" y="68707"/>
                  </a:moveTo>
                  <a:lnTo>
                    <a:pt x="157562" y="77184"/>
                  </a:lnTo>
                  <a:lnTo>
                    <a:pt x="192976" y="102616"/>
                  </a:lnTo>
                  <a:lnTo>
                    <a:pt x="214693" y="143446"/>
                  </a:lnTo>
                  <a:lnTo>
                    <a:pt x="221932" y="197993"/>
                  </a:lnTo>
                  <a:lnTo>
                    <a:pt x="220041" y="227089"/>
                  </a:lnTo>
                  <a:lnTo>
                    <a:pt x="204916" y="275806"/>
                  </a:lnTo>
                  <a:lnTo>
                    <a:pt x="174959" y="311217"/>
                  </a:lnTo>
                  <a:lnTo>
                    <a:pt x="132002" y="329227"/>
                  </a:lnTo>
                  <a:lnTo>
                    <a:pt x="105765" y="331470"/>
                  </a:lnTo>
                  <a:lnTo>
                    <a:pt x="81681" y="329233"/>
                  </a:lnTo>
                  <a:lnTo>
                    <a:pt x="42452" y="311378"/>
                  </a:lnTo>
                  <a:lnTo>
                    <a:pt x="15360" y="276252"/>
                  </a:lnTo>
                  <a:lnTo>
                    <a:pt x="1707" y="227381"/>
                  </a:lnTo>
                  <a:lnTo>
                    <a:pt x="0" y="197993"/>
                  </a:lnTo>
                  <a:lnTo>
                    <a:pt x="1857" y="171894"/>
                  </a:lnTo>
                  <a:lnTo>
                    <a:pt x="16721" y="125984"/>
                  </a:lnTo>
                  <a:lnTo>
                    <a:pt x="45851" y="89763"/>
                  </a:lnTo>
                  <a:lnTo>
                    <a:pt x="85603" y="71042"/>
                  </a:lnTo>
                  <a:lnTo>
                    <a:pt x="109232" y="68707"/>
                  </a:lnTo>
                  <a:close/>
                </a:path>
                <a:path w="4433570" h="331469">
                  <a:moveTo>
                    <a:pt x="4406849" y="0"/>
                  </a:moveTo>
                  <a:lnTo>
                    <a:pt x="4414088" y="0"/>
                  </a:lnTo>
                  <a:lnTo>
                    <a:pt x="4420184" y="2540"/>
                  </a:lnTo>
                  <a:lnTo>
                    <a:pt x="4425391" y="7747"/>
                  </a:lnTo>
                  <a:lnTo>
                    <a:pt x="4430471" y="12827"/>
                  </a:lnTo>
                  <a:lnTo>
                    <a:pt x="4433138" y="19050"/>
                  </a:lnTo>
                  <a:lnTo>
                    <a:pt x="4433138" y="26162"/>
                  </a:lnTo>
                  <a:lnTo>
                    <a:pt x="4433138" y="33274"/>
                  </a:lnTo>
                  <a:lnTo>
                    <a:pt x="4430471" y="39497"/>
                  </a:lnTo>
                  <a:lnTo>
                    <a:pt x="4425391" y="44577"/>
                  </a:lnTo>
                  <a:lnTo>
                    <a:pt x="4420184" y="49784"/>
                  </a:lnTo>
                  <a:lnTo>
                    <a:pt x="4414088" y="52324"/>
                  </a:lnTo>
                  <a:lnTo>
                    <a:pt x="4406849" y="52324"/>
                  </a:lnTo>
                  <a:lnTo>
                    <a:pt x="4399610" y="52324"/>
                  </a:lnTo>
                  <a:lnTo>
                    <a:pt x="4393387" y="49784"/>
                  </a:lnTo>
                  <a:lnTo>
                    <a:pt x="4388307" y="44577"/>
                  </a:lnTo>
                  <a:lnTo>
                    <a:pt x="4383100" y="39497"/>
                  </a:lnTo>
                  <a:lnTo>
                    <a:pt x="4380560" y="33274"/>
                  </a:lnTo>
                  <a:lnTo>
                    <a:pt x="4380560" y="26162"/>
                  </a:lnTo>
                  <a:lnTo>
                    <a:pt x="4380560" y="19050"/>
                  </a:lnTo>
                  <a:lnTo>
                    <a:pt x="4383100" y="12827"/>
                  </a:lnTo>
                  <a:lnTo>
                    <a:pt x="4388307" y="7747"/>
                  </a:lnTo>
                  <a:lnTo>
                    <a:pt x="4393387" y="2540"/>
                  </a:lnTo>
                  <a:lnTo>
                    <a:pt x="4399610" y="0"/>
                  </a:lnTo>
                  <a:lnTo>
                    <a:pt x="4406849" y="0"/>
                  </a:lnTo>
                  <a:close/>
                </a:path>
                <a:path w="4433570" h="331469">
                  <a:moveTo>
                    <a:pt x="493267" y="0"/>
                  </a:moveTo>
                  <a:lnTo>
                    <a:pt x="500430" y="0"/>
                  </a:lnTo>
                  <a:lnTo>
                    <a:pt x="506590" y="2540"/>
                  </a:lnTo>
                  <a:lnTo>
                    <a:pt x="511733" y="7747"/>
                  </a:lnTo>
                  <a:lnTo>
                    <a:pt x="516877" y="12827"/>
                  </a:lnTo>
                  <a:lnTo>
                    <a:pt x="519442" y="19050"/>
                  </a:lnTo>
                  <a:lnTo>
                    <a:pt x="519442" y="26162"/>
                  </a:lnTo>
                  <a:lnTo>
                    <a:pt x="519442" y="33274"/>
                  </a:lnTo>
                  <a:lnTo>
                    <a:pt x="516877" y="39497"/>
                  </a:lnTo>
                  <a:lnTo>
                    <a:pt x="511733" y="44577"/>
                  </a:lnTo>
                  <a:lnTo>
                    <a:pt x="506590" y="49784"/>
                  </a:lnTo>
                  <a:lnTo>
                    <a:pt x="500430" y="52324"/>
                  </a:lnTo>
                  <a:lnTo>
                    <a:pt x="493267" y="52324"/>
                  </a:lnTo>
                  <a:lnTo>
                    <a:pt x="485978" y="52324"/>
                  </a:lnTo>
                  <a:lnTo>
                    <a:pt x="479767" y="49784"/>
                  </a:lnTo>
                  <a:lnTo>
                    <a:pt x="474624" y="44577"/>
                  </a:lnTo>
                  <a:lnTo>
                    <a:pt x="469480" y="39497"/>
                  </a:lnTo>
                  <a:lnTo>
                    <a:pt x="466902" y="33274"/>
                  </a:lnTo>
                  <a:lnTo>
                    <a:pt x="466902" y="26162"/>
                  </a:lnTo>
                  <a:lnTo>
                    <a:pt x="466902" y="19050"/>
                  </a:lnTo>
                  <a:lnTo>
                    <a:pt x="469480" y="12827"/>
                  </a:lnTo>
                  <a:lnTo>
                    <a:pt x="474624" y="7747"/>
                  </a:lnTo>
                  <a:lnTo>
                    <a:pt x="479767" y="2540"/>
                  </a:lnTo>
                  <a:lnTo>
                    <a:pt x="485978" y="0"/>
                  </a:lnTo>
                  <a:lnTo>
                    <a:pt x="493267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94868" y="2367407"/>
            <a:ext cx="4081145" cy="269240"/>
            <a:chOff x="594868" y="2367407"/>
            <a:chExt cx="4081145" cy="26924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757" y="2368296"/>
              <a:ext cx="4079367" cy="2669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71898" y="2571750"/>
              <a:ext cx="64135" cy="643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93546" y="2440940"/>
              <a:ext cx="3712845" cy="186055"/>
            </a:xfrm>
            <a:custGeom>
              <a:avLst/>
              <a:gdLst/>
              <a:ahLst/>
              <a:cxnLst/>
              <a:rect l="l" t="t" r="r" b="b"/>
              <a:pathLst>
                <a:path w="3712845" h="186055">
                  <a:moveTo>
                    <a:pt x="3712489" y="7238"/>
                  </a:moveTo>
                  <a:lnTo>
                    <a:pt x="3647338" y="83565"/>
                  </a:lnTo>
                  <a:lnTo>
                    <a:pt x="3712489" y="83565"/>
                  </a:lnTo>
                  <a:lnTo>
                    <a:pt x="3712489" y="7238"/>
                  </a:lnTo>
                  <a:close/>
                </a:path>
                <a:path w="3712845" h="186055">
                  <a:moveTo>
                    <a:pt x="2845333" y="5842"/>
                  </a:moveTo>
                  <a:lnTo>
                    <a:pt x="2814853" y="99695"/>
                  </a:lnTo>
                  <a:lnTo>
                    <a:pt x="2875813" y="99695"/>
                  </a:lnTo>
                  <a:lnTo>
                    <a:pt x="2845333" y="5842"/>
                  </a:lnTo>
                  <a:close/>
                </a:path>
                <a:path w="3712845" h="186055">
                  <a:moveTo>
                    <a:pt x="2619781" y="5842"/>
                  </a:moveTo>
                  <a:lnTo>
                    <a:pt x="2589301" y="99695"/>
                  </a:lnTo>
                  <a:lnTo>
                    <a:pt x="2650261" y="99695"/>
                  </a:lnTo>
                  <a:lnTo>
                    <a:pt x="2619781" y="5842"/>
                  </a:lnTo>
                  <a:close/>
                </a:path>
                <a:path w="3712845" h="186055">
                  <a:moveTo>
                    <a:pt x="647725" y="5842"/>
                  </a:moveTo>
                  <a:lnTo>
                    <a:pt x="617245" y="99695"/>
                  </a:lnTo>
                  <a:lnTo>
                    <a:pt x="678205" y="99695"/>
                  </a:lnTo>
                  <a:lnTo>
                    <a:pt x="647725" y="5842"/>
                  </a:lnTo>
                  <a:close/>
                </a:path>
                <a:path w="3712845" h="186055">
                  <a:moveTo>
                    <a:pt x="30518" y="5842"/>
                  </a:moveTo>
                  <a:lnTo>
                    <a:pt x="0" y="99695"/>
                  </a:lnTo>
                  <a:lnTo>
                    <a:pt x="61036" y="99695"/>
                  </a:lnTo>
                  <a:lnTo>
                    <a:pt x="30518" y="5842"/>
                  </a:lnTo>
                  <a:close/>
                </a:path>
                <a:path w="3712845" h="186055">
                  <a:moveTo>
                    <a:pt x="969162" y="0"/>
                  </a:moveTo>
                  <a:lnTo>
                    <a:pt x="1036726" y="0"/>
                  </a:lnTo>
                  <a:lnTo>
                    <a:pt x="1036726" y="185674"/>
                  </a:lnTo>
                  <a:lnTo>
                    <a:pt x="992911" y="185674"/>
                  </a:lnTo>
                  <a:lnTo>
                    <a:pt x="992911" y="35560"/>
                  </a:lnTo>
                  <a:lnTo>
                    <a:pt x="969162" y="35560"/>
                  </a:lnTo>
                  <a:lnTo>
                    <a:pt x="96916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1898" y="2431415"/>
              <a:ext cx="64135" cy="643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54453" y="2410079"/>
              <a:ext cx="98170" cy="1774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7522" y="2409825"/>
              <a:ext cx="75183" cy="7442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95757" y="2368296"/>
              <a:ext cx="4079875" cy="262890"/>
            </a:xfrm>
            <a:custGeom>
              <a:avLst/>
              <a:gdLst/>
              <a:ahLst/>
              <a:cxnLst/>
              <a:rect l="l" t="t" r="r" b="b"/>
              <a:pathLst>
                <a:path w="4079875" h="262889">
                  <a:moveTo>
                    <a:pt x="3467989" y="4317"/>
                  </a:moveTo>
                  <a:lnTo>
                    <a:pt x="3513074" y="4317"/>
                  </a:lnTo>
                  <a:lnTo>
                    <a:pt x="3513074" y="258317"/>
                  </a:lnTo>
                  <a:lnTo>
                    <a:pt x="3467989" y="258317"/>
                  </a:lnTo>
                  <a:lnTo>
                    <a:pt x="3467989" y="4317"/>
                  </a:lnTo>
                  <a:close/>
                </a:path>
                <a:path w="4079875" h="262889">
                  <a:moveTo>
                    <a:pt x="3226562" y="4317"/>
                  </a:moveTo>
                  <a:lnTo>
                    <a:pt x="3437001" y="4317"/>
                  </a:lnTo>
                  <a:lnTo>
                    <a:pt x="3437001" y="44323"/>
                  </a:lnTo>
                  <a:lnTo>
                    <a:pt x="3352546" y="44323"/>
                  </a:lnTo>
                  <a:lnTo>
                    <a:pt x="3352546" y="258317"/>
                  </a:lnTo>
                  <a:lnTo>
                    <a:pt x="3307460" y="258317"/>
                  </a:lnTo>
                  <a:lnTo>
                    <a:pt x="3307460" y="44323"/>
                  </a:lnTo>
                  <a:lnTo>
                    <a:pt x="3226562" y="44323"/>
                  </a:lnTo>
                  <a:lnTo>
                    <a:pt x="3226562" y="4317"/>
                  </a:lnTo>
                  <a:close/>
                </a:path>
                <a:path w="4079875" h="262889">
                  <a:moveTo>
                    <a:pt x="1943100" y="4317"/>
                  </a:moveTo>
                  <a:lnTo>
                    <a:pt x="2105152" y="4317"/>
                  </a:lnTo>
                  <a:lnTo>
                    <a:pt x="2105152" y="44323"/>
                  </a:lnTo>
                  <a:lnTo>
                    <a:pt x="1988185" y="44323"/>
                  </a:lnTo>
                  <a:lnTo>
                    <a:pt x="1988185" y="103886"/>
                  </a:lnTo>
                  <a:lnTo>
                    <a:pt x="2072132" y="103886"/>
                  </a:lnTo>
                  <a:lnTo>
                    <a:pt x="2072132" y="142112"/>
                  </a:lnTo>
                  <a:lnTo>
                    <a:pt x="1988185" y="142112"/>
                  </a:lnTo>
                  <a:lnTo>
                    <a:pt x="1988185" y="218312"/>
                  </a:lnTo>
                  <a:lnTo>
                    <a:pt x="2103247" y="218312"/>
                  </a:lnTo>
                  <a:lnTo>
                    <a:pt x="2103247" y="258317"/>
                  </a:lnTo>
                  <a:lnTo>
                    <a:pt x="1943100" y="258317"/>
                  </a:lnTo>
                  <a:lnTo>
                    <a:pt x="1943100" y="4317"/>
                  </a:lnTo>
                  <a:close/>
                </a:path>
                <a:path w="4079875" h="262889">
                  <a:moveTo>
                    <a:pt x="1388364" y="4317"/>
                  </a:moveTo>
                  <a:lnTo>
                    <a:pt x="1433449" y="4317"/>
                  </a:lnTo>
                  <a:lnTo>
                    <a:pt x="1433449" y="125856"/>
                  </a:lnTo>
                  <a:lnTo>
                    <a:pt x="1519809" y="4317"/>
                  </a:lnTo>
                  <a:lnTo>
                    <a:pt x="1571117" y="4317"/>
                  </a:lnTo>
                  <a:lnTo>
                    <a:pt x="1491488" y="115315"/>
                  </a:lnTo>
                  <a:lnTo>
                    <a:pt x="1586357" y="258317"/>
                  </a:lnTo>
                  <a:lnTo>
                    <a:pt x="1532382" y="258317"/>
                  </a:lnTo>
                  <a:lnTo>
                    <a:pt x="1461643" y="150113"/>
                  </a:lnTo>
                  <a:lnTo>
                    <a:pt x="1433449" y="188849"/>
                  </a:lnTo>
                  <a:lnTo>
                    <a:pt x="1433449" y="258317"/>
                  </a:lnTo>
                  <a:lnTo>
                    <a:pt x="1388364" y="258317"/>
                  </a:lnTo>
                  <a:lnTo>
                    <a:pt x="1388364" y="4317"/>
                  </a:lnTo>
                  <a:close/>
                </a:path>
                <a:path w="4079875" h="262889">
                  <a:moveTo>
                    <a:pt x="1085088" y="4317"/>
                  </a:moveTo>
                  <a:lnTo>
                    <a:pt x="1130173" y="4317"/>
                  </a:lnTo>
                  <a:lnTo>
                    <a:pt x="1130173" y="218312"/>
                  </a:lnTo>
                  <a:lnTo>
                    <a:pt x="1244981" y="218312"/>
                  </a:lnTo>
                  <a:lnTo>
                    <a:pt x="1244981" y="258317"/>
                  </a:lnTo>
                  <a:lnTo>
                    <a:pt x="1085088" y="258317"/>
                  </a:lnTo>
                  <a:lnTo>
                    <a:pt x="1085088" y="4317"/>
                  </a:lnTo>
                  <a:close/>
                </a:path>
                <a:path w="4079875" h="262889">
                  <a:moveTo>
                    <a:pt x="652589" y="4317"/>
                  </a:moveTo>
                  <a:lnTo>
                    <a:pt x="862965" y="4317"/>
                  </a:lnTo>
                  <a:lnTo>
                    <a:pt x="862965" y="44323"/>
                  </a:lnTo>
                  <a:lnTo>
                    <a:pt x="778510" y="44323"/>
                  </a:lnTo>
                  <a:lnTo>
                    <a:pt x="778510" y="258317"/>
                  </a:lnTo>
                  <a:lnTo>
                    <a:pt x="733425" y="258317"/>
                  </a:lnTo>
                  <a:lnTo>
                    <a:pt x="733425" y="44323"/>
                  </a:lnTo>
                  <a:lnTo>
                    <a:pt x="652589" y="44323"/>
                  </a:lnTo>
                  <a:lnTo>
                    <a:pt x="652589" y="4317"/>
                  </a:lnTo>
                  <a:close/>
                </a:path>
                <a:path w="4079875" h="262889">
                  <a:moveTo>
                    <a:pt x="467868" y="4317"/>
                  </a:moveTo>
                  <a:lnTo>
                    <a:pt x="635177" y="4317"/>
                  </a:lnTo>
                  <a:lnTo>
                    <a:pt x="635177" y="44323"/>
                  </a:lnTo>
                  <a:lnTo>
                    <a:pt x="512940" y="44323"/>
                  </a:lnTo>
                  <a:lnTo>
                    <a:pt x="512940" y="103886"/>
                  </a:lnTo>
                  <a:lnTo>
                    <a:pt x="602234" y="103886"/>
                  </a:lnTo>
                  <a:lnTo>
                    <a:pt x="602234" y="142112"/>
                  </a:lnTo>
                  <a:lnTo>
                    <a:pt x="512940" y="142112"/>
                  </a:lnTo>
                  <a:lnTo>
                    <a:pt x="512940" y="258317"/>
                  </a:lnTo>
                  <a:lnTo>
                    <a:pt x="467868" y="258317"/>
                  </a:lnTo>
                  <a:lnTo>
                    <a:pt x="467868" y="4317"/>
                  </a:lnTo>
                  <a:close/>
                </a:path>
                <a:path w="4079875" h="262889">
                  <a:moveTo>
                    <a:pt x="0" y="4317"/>
                  </a:moveTo>
                  <a:lnTo>
                    <a:pt x="45072" y="4317"/>
                  </a:lnTo>
                  <a:lnTo>
                    <a:pt x="45072" y="103886"/>
                  </a:lnTo>
                  <a:lnTo>
                    <a:pt x="146164" y="103886"/>
                  </a:lnTo>
                  <a:lnTo>
                    <a:pt x="146164" y="4317"/>
                  </a:lnTo>
                  <a:lnTo>
                    <a:pt x="190715" y="4317"/>
                  </a:lnTo>
                  <a:lnTo>
                    <a:pt x="190715" y="258317"/>
                  </a:lnTo>
                  <a:lnTo>
                    <a:pt x="146164" y="258317"/>
                  </a:lnTo>
                  <a:lnTo>
                    <a:pt x="146164" y="143890"/>
                  </a:lnTo>
                  <a:lnTo>
                    <a:pt x="45072" y="143890"/>
                  </a:lnTo>
                  <a:lnTo>
                    <a:pt x="45072" y="258317"/>
                  </a:lnTo>
                  <a:lnTo>
                    <a:pt x="0" y="258317"/>
                  </a:lnTo>
                  <a:lnTo>
                    <a:pt x="0" y="4317"/>
                  </a:lnTo>
                  <a:close/>
                </a:path>
                <a:path w="4079875" h="262889">
                  <a:moveTo>
                    <a:pt x="4033901" y="3301"/>
                  </a:moveTo>
                  <a:lnTo>
                    <a:pt x="4053713" y="3301"/>
                  </a:lnTo>
                  <a:lnTo>
                    <a:pt x="4053713" y="156209"/>
                  </a:lnTo>
                  <a:lnTo>
                    <a:pt x="4079367" y="156209"/>
                  </a:lnTo>
                  <a:lnTo>
                    <a:pt x="4079367" y="191896"/>
                  </a:lnTo>
                  <a:lnTo>
                    <a:pt x="4053713" y="191896"/>
                  </a:lnTo>
                  <a:lnTo>
                    <a:pt x="4053713" y="258317"/>
                  </a:lnTo>
                  <a:lnTo>
                    <a:pt x="4010279" y="258317"/>
                  </a:lnTo>
                  <a:lnTo>
                    <a:pt x="4010279" y="191896"/>
                  </a:lnTo>
                  <a:lnTo>
                    <a:pt x="3894708" y="191896"/>
                  </a:lnTo>
                  <a:lnTo>
                    <a:pt x="3894708" y="166115"/>
                  </a:lnTo>
                  <a:lnTo>
                    <a:pt x="4033901" y="3301"/>
                  </a:lnTo>
                  <a:close/>
                </a:path>
                <a:path w="4079875" h="262889">
                  <a:moveTo>
                    <a:pt x="1782318" y="2539"/>
                  </a:moveTo>
                  <a:lnTo>
                    <a:pt x="1832038" y="10699"/>
                  </a:lnTo>
                  <a:lnTo>
                    <a:pt x="1870329" y="35051"/>
                  </a:lnTo>
                  <a:lnTo>
                    <a:pt x="1894681" y="72898"/>
                  </a:lnTo>
                  <a:lnTo>
                    <a:pt x="1902841" y="121412"/>
                  </a:lnTo>
                  <a:lnTo>
                    <a:pt x="1897554" y="170714"/>
                  </a:lnTo>
                  <a:lnTo>
                    <a:pt x="1881704" y="209050"/>
                  </a:lnTo>
                  <a:lnTo>
                    <a:pt x="1855301" y="236425"/>
                  </a:lnTo>
                  <a:lnTo>
                    <a:pt x="1818358" y="252845"/>
                  </a:lnTo>
                  <a:lnTo>
                    <a:pt x="1770888" y="258317"/>
                  </a:lnTo>
                  <a:lnTo>
                    <a:pt x="1714500" y="258317"/>
                  </a:lnTo>
                  <a:lnTo>
                    <a:pt x="1714500" y="4444"/>
                  </a:lnTo>
                  <a:lnTo>
                    <a:pt x="1738955" y="3611"/>
                  </a:lnTo>
                  <a:lnTo>
                    <a:pt x="1758410" y="3016"/>
                  </a:lnTo>
                  <a:lnTo>
                    <a:pt x="1772864" y="2659"/>
                  </a:lnTo>
                  <a:lnTo>
                    <a:pt x="1782318" y="2539"/>
                  </a:lnTo>
                  <a:close/>
                </a:path>
                <a:path w="4079875" h="262889">
                  <a:moveTo>
                    <a:pt x="2216150" y="1777"/>
                  </a:moveTo>
                  <a:lnTo>
                    <a:pt x="2258488" y="6447"/>
                  </a:lnTo>
                  <a:lnTo>
                    <a:pt x="2288730" y="20462"/>
                  </a:lnTo>
                  <a:lnTo>
                    <a:pt x="2306875" y="43836"/>
                  </a:lnTo>
                  <a:lnTo>
                    <a:pt x="2312924" y="76580"/>
                  </a:lnTo>
                  <a:lnTo>
                    <a:pt x="2312090" y="87635"/>
                  </a:lnTo>
                  <a:lnTo>
                    <a:pt x="2292490" y="126299"/>
                  </a:lnTo>
                  <a:lnTo>
                    <a:pt x="2265934" y="143890"/>
                  </a:lnTo>
                  <a:lnTo>
                    <a:pt x="2340991" y="258317"/>
                  </a:lnTo>
                  <a:lnTo>
                    <a:pt x="2289048" y="258317"/>
                  </a:lnTo>
                  <a:lnTo>
                    <a:pt x="2221230" y="153415"/>
                  </a:lnTo>
                  <a:lnTo>
                    <a:pt x="2215586" y="153273"/>
                  </a:lnTo>
                  <a:lnTo>
                    <a:pt x="2208942" y="153034"/>
                  </a:lnTo>
                  <a:lnTo>
                    <a:pt x="2201298" y="152701"/>
                  </a:lnTo>
                  <a:lnTo>
                    <a:pt x="2192655" y="152273"/>
                  </a:lnTo>
                  <a:lnTo>
                    <a:pt x="2192655" y="258317"/>
                  </a:lnTo>
                  <a:lnTo>
                    <a:pt x="2145792" y="258317"/>
                  </a:lnTo>
                  <a:lnTo>
                    <a:pt x="2145792" y="4317"/>
                  </a:lnTo>
                  <a:lnTo>
                    <a:pt x="2149054" y="4244"/>
                  </a:lnTo>
                  <a:lnTo>
                    <a:pt x="2155031" y="4016"/>
                  </a:lnTo>
                  <a:lnTo>
                    <a:pt x="2163722" y="3621"/>
                  </a:lnTo>
                  <a:lnTo>
                    <a:pt x="2175129" y="3048"/>
                  </a:lnTo>
                  <a:lnTo>
                    <a:pt x="2187199" y="2474"/>
                  </a:lnTo>
                  <a:lnTo>
                    <a:pt x="2198068" y="2079"/>
                  </a:lnTo>
                  <a:lnTo>
                    <a:pt x="2207722" y="1851"/>
                  </a:lnTo>
                  <a:lnTo>
                    <a:pt x="2216150" y="1777"/>
                  </a:lnTo>
                  <a:close/>
                </a:path>
                <a:path w="4079875" h="262889">
                  <a:moveTo>
                    <a:pt x="3133217" y="888"/>
                  </a:moveTo>
                  <a:lnTo>
                    <a:pt x="3153029" y="888"/>
                  </a:lnTo>
                  <a:lnTo>
                    <a:pt x="3255137" y="258317"/>
                  </a:lnTo>
                  <a:lnTo>
                    <a:pt x="3205353" y="258317"/>
                  </a:lnTo>
                  <a:lnTo>
                    <a:pt x="3186810" y="206882"/>
                  </a:lnTo>
                  <a:lnTo>
                    <a:pt x="3099816" y="206882"/>
                  </a:lnTo>
                  <a:lnTo>
                    <a:pt x="3082163" y="258317"/>
                  </a:lnTo>
                  <a:lnTo>
                    <a:pt x="3031997" y="258317"/>
                  </a:lnTo>
                  <a:lnTo>
                    <a:pt x="3133217" y="888"/>
                  </a:lnTo>
                  <a:close/>
                </a:path>
                <a:path w="4079875" h="262889">
                  <a:moveTo>
                    <a:pt x="2907665" y="888"/>
                  </a:moveTo>
                  <a:lnTo>
                    <a:pt x="2927477" y="888"/>
                  </a:lnTo>
                  <a:lnTo>
                    <a:pt x="3029585" y="258317"/>
                  </a:lnTo>
                  <a:lnTo>
                    <a:pt x="2979801" y="258317"/>
                  </a:lnTo>
                  <a:lnTo>
                    <a:pt x="2961259" y="206882"/>
                  </a:lnTo>
                  <a:lnTo>
                    <a:pt x="2874264" y="206882"/>
                  </a:lnTo>
                  <a:lnTo>
                    <a:pt x="2856610" y="258317"/>
                  </a:lnTo>
                  <a:lnTo>
                    <a:pt x="2806446" y="258317"/>
                  </a:lnTo>
                  <a:lnTo>
                    <a:pt x="2907665" y="888"/>
                  </a:lnTo>
                  <a:close/>
                </a:path>
                <a:path w="4079875" h="262889">
                  <a:moveTo>
                    <a:pt x="935609" y="888"/>
                  </a:moveTo>
                  <a:lnTo>
                    <a:pt x="955421" y="888"/>
                  </a:lnTo>
                  <a:lnTo>
                    <a:pt x="1057529" y="258317"/>
                  </a:lnTo>
                  <a:lnTo>
                    <a:pt x="1007745" y="258317"/>
                  </a:lnTo>
                  <a:lnTo>
                    <a:pt x="989203" y="206882"/>
                  </a:lnTo>
                  <a:lnTo>
                    <a:pt x="902208" y="206882"/>
                  </a:lnTo>
                  <a:lnTo>
                    <a:pt x="884555" y="258317"/>
                  </a:lnTo>
                  <a:lnTo>
                    <a:pt x="834390" y="258317"/>
                  </a:lnTo>
                  <a:lnTo>
                    <a:pt x="935609" y="888"/>
                  </a:lnTo>
                  <a:close/>
                </a:path>
                <a:path w="4079875" h="262889">
                  <a:moveTo>
                    <a:pt x="318427" y="888"/>
                  </a:moveTo>
                  <a:lnTo>
                    <a:pt x="338188" y="888"/>
                  </a:lnTo>
                  <a:lnTo>
                    <a:pt x="440321" y="258317"/>
                  </a:lnTo>
                  <a:lnTo>
                    <a:pt x="390550" y="258317"/>
                  </a:lnTo>
                  <a:lnTo>
                    <a:pt x="372008" y="206882"/>
                  </a:lnTo>
                  <a:lnTo>
                    <a:pt x="284962" y="206882"/>
                  </a:lnTo>
                  <a:lnTo>
                    <a:pt x="267284" y="258317"/>
                  </a:lnTo>
                  <a:lnTo>
                    <a:pt x="217170" y="258317"/>
                  </a:lnTo>
                  <a:lnTo>
                    <a:pt x="318427" y="888"/>
                  </a:lnTo>
                  <a:close/>
                </a:path>
                <a:path w="4079875" h="262889">
                  <a:moveTo>
                    <a:pt x="2715641" y="0"/>
                  </a:moveTo>
                  <a:lnTo>
                    <a:pt x="2736189" y="1025"/>
                  </a:lnTo>
                  <a:lnTo>
                    <a:pt x="2753820" y="4111"/>
                  </a:lnTo>
                  <a:lnTo>
                    <a:pt x="2768522" y="9269"/>
                  </a:lnTo>
                  <a:lnTo>
                    <a:pt x="2780284" y="16509"/>
                  </a:lnTo>
                  <a:lnTo>
                    <a:pt x="2766568" y="55244"/>
                  </a:lnTo>
                  <a:lnTo>
                    <a:pt x="2754514" y="47837"/>
                  </a:lnTo>
                  <a:lnTo>
                    <a:pt x="2742152" y="42560"/>
                  </a:lnTo>
                  <a:lnTo>
                    <a:pt x="2729456" y="39403"/>
                  </a:lnTo>
                  <a:lnTo>
                    <a:pt x="2716403" y="38353"/>
                  </a:lnTo>
                  <a:lnTo>
                    <a:pt x="2709096" y="38856"/>
                  </a:lnTo>
                  <a:lnTo>
                    <a:pt x="2683637" y="59181"/>
                  </a:lnTo>
                  <a:lnTo>
                    <a:pt x="2683637" y="67944"/>
                  </a:lnTo>
                  <a:lnTo>
                    <a:pt x="2710854" y="101717"/>
                  </a:lnTo>
                  <a:lnTo>
                    <a:pt x="2743904" y="119503"/>
                  </a:lnTo>
                  <a:lnTo>
                    <a:pt x="2754010" y="125380"/>
                  </a:lnTo>
                  <a:lnTo>
                    <a:pt x="2782712" y="154043"/>
                  </a:lnTo>
                  <a:lnTo>
                    <a:pt x="2791841" y="191896"/>
                  </a:lnTo>
                  <a:lnTo>
                    <a:pt x="2790318" y="206656"/>
                  </a:lnTo>
                  <a:lnTo>
                    <a:pt x="2767584" y="242696"/>
                  </a:lnTo>
                  <a:lnTo>
                    <a:pt x="2721685" y="261395"/>
                  </a:lnTo>
                  <a:lnTo>
                    <a:pt x="2702306" y="262636"/>
                  </a:lnTo>
                  <a:lnTo>
                    <a:pt x="2684942" y="261491"/>
                  </a:lnTo>
                  <a:lnTo>
                    <a:pt x="2668460" y="258048"/>
                  </a:lnTo>
                  <a:lnTo>
                    <a:pt x="2652835" y="252295"/>
                  </a:lnTo>
                  <a:lnTo>
                    <a:pt x="2638044" y="244220"/>
                  </a:lnTo>
                  <a:lnTo>
                    <a:pt x="2654681" y="203834"/>
                  </a:lnTo>
                  <a:lnTo>
                    <a:pt x="2668039" y="212076"/>
                  </a:lnTo>
                  <a:lnTo>
                    <a:pt x="2681255" y="217947"/>
                  </a:lnTo>
                  <a:lnTo>
                    <a:pt x="2694328" y="221462"/>
                  </a:lnTo>
                  <a:lnTo>
                    <a:pt x="2707259" y="222630"/>
                  </a:lnTo>
                  <a:lnTo>
                    <a:pt x="2724667" y="220892"/>
                  </a:lnTo>
                  <a:lnTo>
                    <a:pt x="2737088" y="215677"/>
                  </a:lnTo>
                  <a:lnTo>
                    <a:pt x="2744531" y="206986"/>
                  </a:lnTo>
                  <a:lnTo>
                    <a:pt x="2747010" y="194817"/>
                  </a:lnTo>
                  <a:lnTo>
                    <a:pt x="2746416" y="188412"/>
                  </a:lnTo>
                  <a:lnTo>
                    <a:pt x="2723308" y="157559"/>
                  </a:lnTo>
                  <a:lnTo>
                    <a:pt x="2685619" y="136634"/>
                  </a:lnTo>
                  <a:lnTo>
                    <a:pt x="2674604" y="130286"/>
                  </a:lnTo>
                  <a:lnTo>
                    <a:pt x="2647060" y="103362"/>
                  </a:lnTo>
                  <a:lnTo>
                    <a:pt x="2638552" y="68325"/>
                  </a:lnTo>
                  <a:lnTo>
                    <a:pt x="2639907" y="54203"/>
                  </a:lnTo>
                  <a:lnTo>
                    <a:pt x="2660142" y="19430"/>
                  </a:lnTo>
                  <a:lnTo>
                    <a:pt x="2699468" y="1214"/>
                  </a:lnTo>
                  <a:lnTo>
                    <a:pt x="2715641" y="0"/>
                  </a:lnTo>
                  <a:close/>
                </a:path>
                <a:path w="4079875" h="262889">
                  <a:moveTo>
                    <a:pt x="2427605" y="0"/>
                  </a:moveTo>
                  <a:lnTo>
                    <a:pt x="2448153" y="1025"/>
                  </a:lnTo>
                  <a:lnTo>
                    <a:pt x="2465784" y="4111"/>
                  </a:lnTo>
                  <a:lnTo>
                    <a:pt x="2480486" y="9269"/>
                  </a:lnTo>
                  <a:lnTo>
                    <a:pt x="2492248" y="16509"/>
                  </a:lnTo>
                  <a:lnTo>
                    <a:pt x="2478532" y="55244"/>
                  </a:lnTo>
                  <a:lnTo>
                    <a:pt x="2466478" y="47837"/>
                  </a:lnTo>
                  <a:lnTo>
                    <a:pt x="2454116" y="42560"/>
                  </a:lnTo>
                  <a:lnTo>
                    <a:pt x="2441420" y="39403"/>
                  </a:lnTo>
                  <a:lnTo>
                    <a:pt x="2428367" y="38353"/>
                  </a:lnTo>
                  <a:lnTo>
                    <a:pt x="2421060" y="38856"/>
                  </a:lnTo>
                  <a:lnTo>
                    <a:pt x="2395601" y="59181"/>
                  </a:lnTo>
                  <a:lnTo>
                    <a:pt x="2395601" y="67944"/>
                  </a:lnTo>
                  <a:lnTo>
                    <a:pt x="2422818" y="101717"/>
                  </a:lnTo>
                  <a:lnTo>
                    <a:pt x="2455868" y="119503"/>
                  </a:lnTo>
                  <a:lnTo>
                    <a:pt x="2465974" y="125380"/>
                  </a:lnTo>
                  <a:lnTo>
                    <a:pt x="2494676" y="154043"/>
                  </a:lnTo>
                  <a:lnTo>
                    <a:pt x="2503805" y="191896"/>
                  </a:lnTo>
                  <a:lnTo>
                    <a:pt x="2502282" y="206656"/>
                  </a:lnTo>
                  <a:lnTo>
                    <a:pt x="2479548" y="242696"/>
                  </a:lnTo>
                  <a:lnTo>
                    <a:pt x="2433649" y="261395"/>
                  </a:lnTo>
                  <a:lnTo>
                    <a:pt x="2414270" y="262636"/>
                  </a:lnTo>
                  <a:lnTo>
                    <a:pt x="2396906" y="261491"/>
                  </a:lnTo>
                  <a:lnTo>
                    <a:pt x="2380424" y="258048"/>
                  </a:lnTo>
                  <a:lnTo>
                    <a:pt x="2364799" y="252295"/>
                  </a:lnTo>
                  <a:lnTo>
                    <a:pt x="2350008" y="244220"/>
                  </a:lnTo>
                  <a:lnTo>
                    <a:pt x="2366645" y="203834"/>
                  </a:lnTo>
                  <a:lnTo>
                    <a:pt x="2380003" y="212076"/>
                  </a:lnTo>
                  <a:lnTo>
                    <a:pt x="2393219" y="217947"/>
                  </a:lnTo>
                  <a:lnTo>
                    <a:pt x="2406292" y="221462"/>
                  </a:lnTo>
                  <a:lnTo>
                    <a:pt x="2419223" y="222630"/>
                  </a:lnTo>
                  <a:lnTo>
                    <a:pt x="2436631" y="220892"/>
                  </a:lnTo>
                  <a:lnTo>
                    <a:pt x="2449052" y="215677"/>
                  </a:lnTo>
                  <a:lnTo>
                    <a:pt x="2456495" y="206986"/>
                  </a:lnTo>
                  <a:lnTo>
                    <a:pt x="2458974" y="194817"/>
                  </a:lnTo>
                  <a:lnTo>
                    <a:pt x="2458380" y="188412"/>
                  </a:lnTo>
                  <a:lnTo>
                    <a:pt x="2435272" y="157559"/>
                  </a:lnTo>
                  <a:lnTo>
                    <a:pt x="2397583" y="136634"/>
                  </a:lnTo>
                  <a:lnTo>
                    <a:pt x="2386568" y="130286"/>
                  </a:lnTo>
                  <a:lnTo>
                    <a:pt x="2359025" y="103362"/>
                  </a:lnTo>
                  <a:lnTo>
                    <a:pt x="2350516" y="68325"/>
                  </a:lnTo>
                  <a:lnTo>
                    <a:pt x="2351871" y="54203"/>
                  </a:lnTo>
                  <a:lnTo>
                    <a:pt x="2372106" y="19430"/>
                  </a:lnTo>
                  <a:lnTo>
                    <a:pt x="2411432" y="1214"/>
                  </a:lnTo>
                  <a:lnTo>
                    <a:pt x="242760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680454" y="6601459"/>
            <a:ext cx="172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B03E9A"/>
                </a:solidFill>
                <a:latin typeface="Trebuchet MS"/>
                <a:cs typeface="Trebuchet MS"/>
              </a:rPr>
              <a:t>12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8540" y="4245991"/>
            <a:ext cx="792162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Dersin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Amacı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Trebuchet MS"/>
                <a:cs typeface="Trebuchet MS"/>
              </a:rPr>
              <a:t>:Bu derste; </a:t>
            </a:r>
            <a:r>
              <a:rPr sz="2400" dirty="0">
                <a:latin typeface="Trebuchet MS"/>
                <a:cs typeface="Trebuchet MS"/>
              </a:rPr>
              <a:t>kelime </a:t>
            </a:r>
            <a:r>
              <a:rPr sz="2400" spc="-5" dirty="0">
                <a:latin typeface="Trebuchet MS"/>
                <a:cs typeface="Trebuchet MS"/>
              </a:rPr>
              <a:t>işlemci, elektronik tablolama </a:t>
            </a:r>
            <a:r>
              <a:rPr sz="2400" dirty="0">
                <a:latin typeface="Trebuchet MS"/>
                <a:cs typeface="Trebuchet MS"/>
              </a:rPr>
              <a:t>ve </a:t>
            </a:r>
            <a:r>
              <a:rPr sz="2400" spc="-5" dirty="0">
                <a:latin typeface="Trebuchet MS"/>
                <a:cs typeface="Trebuchet MS"/>
              </a:rPr>
              <a:t>sunu 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hazırlama</a:t>
            </a:r>
            <a:r>
              <a:rPr sz="2400" spc="7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programlarını</a:t>
            </a:r>
            <a:r>
              <a:rPr sz="2400" spc="7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kullanma</a:t>
            </a:r>
            <a:r>
              <a:rPr sz="2400" spc="68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ile</a:t>
            </a:r>
            <a:r>
              <a:rPr sz="2400" spc="68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ilgili</a:t>
            </a:r>
            <a:r>
              <a:rPr sz="2400" spc="68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bilgi</a:t>
            </a:r>
            <a:r>
              <a:rPr sz="2400" spc="69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ve </a:t>
            </a:r>
            <a:r>
              <a:rPr sz="2400" spc="-71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becerileri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kazanmanız</a:t>
            </a:r>
            <a:r>
              <a:rPr sz="2400" spc="2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amaçlanmaktadır.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9240" marR="5080" indent="-152717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10. SINIF MESLEK DERSLERİ VE </a:t>
            </a:r>
            <a:r>
              <a:rPr spc="-950" dirty="0"/>
              <a:t> </a:t>
            </a:r>
            <a:r>
              <a:rPr dirty="0"/>
              <a:t>KAZANIMLARI</a:t>
            </a:r>
          </a:p>
        </p:txBody>
      </p:sp>
      <p:pic>
        <p:nvPicPr>
          <p:cNvPr id="21" name="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60035" y="2420873"/>
            <a:ext cx="3682365" cy="18665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868" y="1871852"/>
            <a:ext cx="5652770" cy="404495"/>
            <a:chOff x="594868" y="1871852"/>
            <a:chExt cx="5652770" cy="404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757" y="1872741"/>
              <a:ext cx="5650865" cy="4027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38751" y="2203195"/>
              <a:ext cx="70103" cy="731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11596" y="1983358"/>
              <a:ext cx="98170" cy="1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9940" y="1983358"/>
              <a:ext cx="98183" cy="1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44666" y="1983104"/>
              <a:ext cx="75184" cy="744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75003" y="1980564"/>
              <a:ext cx="130047" cy="1845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95757" y="1872741"/>
              <a:ext cx="5650865" cy="331470"/>
            </a:xfrm>
            <a:custGeom>
              <a:avLst/>
              <a:gdLst/>
              <a:ahLst/>
              <a:cxnLst/>
              <a:rect l="l" t="t" r="r" b="b"/>
              <a:pathLst>
                <a:path w="5650865" h="331469">
                  <a:moveTo>
                    <a:pt x="5601589" y="73152"/>
                  </a:moveTo>
                  <a:lnTo>
                    <a:pt x="5646674" y="73152"/>
                  </a:lnTo>
                  <a:lnTo>
                    <a:pt x="5646674" y="327152"/>
                  </a:lnTo>
                  <a:lnTo>
                    <a:pt x="5601589" y="327152"/>
                  </a:lnTo>
                  <a:lnTo>
                    <a:pt x="5601589" y="73152"/>
                  </a:lnTo>
                  <a:close/>
                </a:path>
                <a:path w="5650865" h="331469">
                  <a:moveTo>
                    <a:pt x="5000244" y="73152"/>
                  </a:moveTo>
                  <a:lnTo>
                    <a:pt x="5162296" y="73152"/>
                  </a:lnTo>
                  <a:lnTo>
                    <a:pt x="5162296" y="113157"/>
                  </a:lnTo>
                  <a:lnTo>
                    <a:pt x="5045329" y="113157"/>
                  </a:lnTo>
                  <a:lnTo>
                    <a:pt x="5045329" y="172720"/>
                  </a:lnTo>
                  <a:lnTo>
                    <a:pt x="5129276" y="172720"/>
                  </a:lnTo>
                  <a:lnTo>
                    <a:pt x="5129276" y="210947"/>
                  </a:lnTo>
                  <a:lnTo>
                    <a:pt x="5045329" y="210947"/>
                  </a:lnTo>
                  <a:lnTo>
                    <a:pt x="5045329" y="287147"/>
                  </a:lnTo>
                  <a:lnTo>
                    <a:pt x="5160391" y="287147"/>
                  </a:lnTo>
                  <a:lnTo>
                    <a:pt x="5160391" y="327152"/>
                  </a:lnTo>
                  <a:lnTo>
                    <a:pt x="5000244" y="327152"/>
                  </a:lnTo>
                  <a:lnTo>
                    <a:pt x="5000244" y="73152"/>
                  </a:lnTo>
                  <a:close/>
                </a:path>
                <a:path w="5650865" h="331469">
                  <a:moveTo>
                    <a:pt x="4431410" y="73152"/>
                  </a:moveTo>
                  <a:lnTo>
                    <a:pt x="4455414" y="73152"/>
                  </a:lnTo>
                  <a:lnTo>
                    <a:pt x="4510278" y="244221"/>
                  </a:lnTo>
                  <a:lnTo>
                    <a:pt x="4564126" y="73152"/>
                  </a:lnTo>
                  <a:lnTo>
                    <a:pt x="4587875" y="73152"/>
                  </a:lnTo>
                  <a:lnTo>
                    <a:pt x="4639691" y="327279"/>
                  </a:lnTo>
                  <a:lnTo>
                    <a:pt x="4596003" y="327279"/>
                  </a:lnTo>
                  <a:lnTo>
                    <a:pt x="4569587" y="190373"/>
                  </a:lnTo>
                  <a:lnTo>
                    <a:pt x="4518533" y="330581"/>
                  </a:lnTo>
                  <a:lnTo>
                    <a:pt x="4502404" y="330581"/>
                  </a:lnTo>
                  <a:lnTo>
                    <a:pt x="4451223" y="190373"/>
                  </a:lnTo>
                  <a:lnTo>
                    <a:pt x="4423791" y="327279"/>
                  </a:lnTo>
                  <a:lnTo>
                    <a:pt x="4380230" y="327279"/>
                  </a:lnTo>
                  <a:lnTo>
                    <a:pt x="4431410" y="73152"/>
                  </a:lnTo>
                  <a:close/>
                </a:path>
                <a:path w="5650865" h="331469">
                  <a:moveTo>
                    <a:pt x="4304665" y="73152"/>
                  </a:moveTo>
                  <a:lnTo>
                    <a:pt x="4349750" y="73152"/>
                  </a:lnTo>
                  <a:lnTo>
                    <a:pt x="4349750" y="327152"/>
                  </a:lnTo>
                  <a:lnTo>
                    <a:pt x="4304665" y="327152"/>
                  </a:lnTo>
                  <a:lnTo>
                    <a:pt x="4304665" y="73152"/>
                  </a:lnTo>
                  <a:close/>
                </a:path>
                <a:path w="5650865" h="331469">
                  <a:moveTo>
                    <a:pt x="4024249" y="73152"/>
                  </a:moveTo>
                  <a:lnTo>
                    <a:pt x="4069333" y="73152"/>
                  </a:lnTo>
                  <a:lnTo>
                    <a:pt x="4069333" y="327152"/>
                  </a:lnTo>
                  <a:lnTo>
                    <a:pt x="4024249" y="327152"/>
                  </a:lnTo>
                  <a:lnTo>
                    <a:pt x="4024249" y="73152"/>
                  </a:lnTo>
                  <a:close/>
                </a:path>
                <a:path w="5650865" h="331469">
                  <a:moveTo>
                    <a:pt x="3782822" y="73152"/>
                  </a:moveTo>
                  <a:lnTo>
                    <a:pt x="3993260" y="73152"/>
                  </a:lnTo>
                  <a:lnTo>
                    <a:pt x="3993260" y="113157"/>
                  </a:lnTo>
                  <a:lnTo>
                    <a:pt x="3908805" y="113157"/>
                  </a:lnTo>
                  <a:lnTo>
                    <a:pt x="3908805" y="327152"/>
                  </a:lnTo>
                  <a:lnTo>
                    <a:pt x="3863721" y="327152"/>
                  </a:lnTo>
                  <a:lnTo>
                    <a:pt x="3863721" y="113157"/>
                  </a:lnTo>
                  <a:lnTo>
                    <a:pt x="3782822" y="113157"/>
                  </a:lnTo>
                  <a:lnTo>
                    <a:pt x="3782822" y="73152"/>
                  </a:lnTo>
                  <a:close/>
                </a:path>
                <a:path w="5650865" h="331469">
                  <a:moveTo>
                    <a:pt x="3602735" y="73152"/>
                  </a:moveTo>
                  <a:lnTo>
                    <a:pt x="3764788" y="73152"/>
                  </a:lnTo>
                  <a:lnTo>
                    <a:pt x="3764788" y="113157"/>
                  </a:lnTo>
                  <a:lnTo>
                    <a:pt x="3647821" y="113157"/>
                  </a:lnTo>
                  <a:lnTo>
                    <a:pt x="3647821" y="172720"/>
                  </a:lnTo>
                  <a:lnTo>
                    <a:pt x="3731768" y="172720"/>
                  </a:lnTo>
                  <a:lnTo>
                    <a:pt x="3731768" y="210947"/>
                  </a:lnTo>
                  <a:lnTo>
                    <a:pt x="3647821" y="210947"/>
                  </a:lnTo>
                  <a:lnTo>
                    <a:pt x="3647821" y="287147"/>
                  </a:lnTo>
                  <a:lnTo>
                    <a:pt x="3762882" y="287147"/>
                  </a:lnTo>
                  <a:lnTo>
                    <a:pt x="3762882" y="327152"/>
                  </a:lnTo>
                  <a:lnTo>
                    <a:pt x="3602735" y="327152"/>
                  </a:lnTo>
                  <a:lnTo>
                    <a:pt x="3602735" y="73152"/>
                  </a:lnTo>
                  <a:close/>
                </a:path>
                <a:path w="5650865" h="331469">
                  <a:moveTo>
                    <a:pt x="3406140" y="73152"/>
                  </a:moveTo>
                  <a:lnTo>
                    <a:pt x="3451225" y="73152"/>
                  </a:lnTo>
                  <a:lnTo>
                    <a:pt x="3451225" y="287147"/>
                  </a:lnTo>
                  <a:lnTo>
                    <a:pt x="3566032" y="287147"/>
                  </a:lnTo>
                  <a:lnTo>
                    <a:pt x="3566032" y="327152"/>
                  </a:lnTo>
                  <a:lnTo>
                    <a:pt x="3406140" y="327152"/>
                  </a:lnTo>
                  <a:lnTo>
                    <a:pt x="3406140" y="73152"/>
                  </a:lnTo>
                  <a:close/>
                </a:path>
                <a:path w="5650865" h="331469">
                  <a:moveTo>
                    <a:pt x="3307969" y="73152"/>
                  </a:moveTo>
                  <a:lnTo>
                    <a:pt x="3353054" y="73152"/>
                  </a:lnTo>
                  <a:lnTo>
                    <a:pt x="3353054" y="327152"/>
                  </a:lnTo>
                  <a:lnTo>
                    <a:pt x="3307969" y="327152"/>
                  </a:lnTo>
                  <a:lnTo>
                    <a:pt x="3307969" y="73152"/>
                  </a:lnTo>
                  <a:close/>
                </a:path>
                <a:path w="5650865" h="331469">
                  <a:moveTo>
                    <a:pt x="3105277" y="73152"/>
                  </a:moveTo>
                  <a:lnTo>
                    <a:pt x="3150362" y="73152"/>
                  </a:lnTo>
                  <a:lnTo>
                    <a:pt x="3150362" y="327152"/>
                  </a:lnTo>
                  <a:lnTo>
                    <a:pt x="3105277" y="327152"/>
                  </a:lnTo>
                  <a:lnTo>
                    <a:pt x="3105277" y="73152"/>
                  </a:lnTo>
                  <a:close/>
                </a:path>
                <a:path w="5650865" h="331469">
                  <a:moveTo>
                    <a:pt x="2907792" y="73152"/>
                  </a:moveTo>
                  <a:lnTo>
                    <a:pt x="2952877" y="73152"/>
                  </a:lnTo>
                  <a:lnTo>
                    <a:pt x="2952877" y="287147"/>
                  </a:lnTo>
                  <a:lnTo>
                    <a:pt x="3067685" y="287147"/>
                  </a:lnTo>
                  <a:lnTo>
                    <a:pt x="3067685" y="327152"/>
                  </a:lnTo>
                  <a:lnTo>
                    <a:pt x="2907792" y="327152"/>
                  </a:lnTo>
                  <a:lnTo>
                    <a:pt x="2907792" y="73152"/>
                  </a:lnTo>
                  <a:close/>
                </a:path>
                <a:path w="5650865" h="331469">
                  <a:moveTo>
                    <a:pt x="2809621" y="73152"/>
                  </a:moveTo>
                  <a:lnTo>
                    <a:pt x="2854706" y="73152"/>
                  </a:lnTo>
                  <a:lnTo>
                    <a:pt x="2854706" y="327152"/>
                  </a:lnTo>
                  <a:lnTo>
                    <a:pt x="2809621" y="327152"/>
                  </a:lnTo>
                  <a:lnTo>
                    <a:pt x="2809621" y="73152"/>
                  </a:lnTo>
                  <a:close/>
                </a:path>
                <a:path w="5650865" h="331469">
                  <a:moveTo>
                    <a:pt x="2589276" y="73152"/>
                  </a:moveTo>
                  <a:lnTo>
                    <a:pt x="2634361" y="73152"/>
                  </a:lnTo>
                  <a:lnTo>
                    <a:pt x="2634361" y="194691"/>
                  </a:lnTo>
                  <a:lnTo>
                    <a:pt x="2720721" y="73152"/>
                  </a:lnTo>
                  <a:lnTo>
                    <a:pt x="2772029" y="73152"/>
                  </a:lnTo>
                  <a:lnTo>
                    <a:pt x="2692400" y="184150"/>
                  </a:lnTo>
                  <a:lnTo>
                    <a:pt x="2787269" y="327152"/>
                  </a:lnTo>
                  <a:lnTo>
                    <a:pt x="2733294" y="327152"/>
                  </a:lnTo>
                  <a:lnTo>
                    <a:pt x="2662555" y="218948"/>
                  </a:lnTo>
                  <a:lnTo>
                    <a:pt x="2634361" y="257683"/>
                  </a:lnTo>
                  <a:lnTo>
                    <a:pt x="2634361" y="327152"/>
                  </a:lnTo>
                  <a:lnTo>
                    <a:pt x="2589276" y="327152"/>
                  </a:lnTo>
                  <a:lnTo>
                    <a:pt x="2589276" y="73152"/>
                  </a:lnTo>
                  <a:close/>
                </a:path>
                <a:path w="5650865" h="331469">
                  <a:moveTo>
                    <a:pt x="2348738" y="73152"/>
                  </a:moveTo>
                  <a:lnTo>
                    <a:pt x="2559177" y="73152"/>
                  </a:lnTo>
                  <a:lnTo>
                    <a:pt x="2559177" y="113157"/>
                  </a:lnTo>
                  <a:lnTo>
                    <a:pt x="2474722" y="113157"/>
                  </a:lnTo>
                  <a:lnTo>
                    <a:pt x="2474722" y="327152"/>
                  </a:lnTo>
                  <a:lnTo>
                    <a:pt x="2429637" y="327152"/>
                  </a:lnTo>
                  <a:lnTo>
                    <a:pt x="2429637" y="113157"/>
                  </a:lnTo>
                  <a:lnTo>
                    <a:pt x="2348738" y="113157"/>
                  </a:lnTo>
                  <a:lnTo>
                    <a:pt x="2348738" y="73152"/>
                  </a:lnTo>
                  <a:close/>
                </a:path>
                <a:path w="5650865" h="331469">
                  <a:moveTo>
                    <a:pt x="2168652" y="73152"/>
                  </a:moveTo>
                  <a:lnTo>
                    <a:pt x="2330704" y="73152"/>
                  </a:lnTo>
                  <a:lnTo>
                    <a:pt x="2330704" y="113157"/>
                  </a:lnTo>
                  <a:lnTo>
                    <a:pt x="2213737" y="113157"/>
                  </a:lnTo>
                  <a:lnTo>
                    <a:pt x="2213737" y="172720"/>
                  </a:lnTo>
                  <a:lnTo>
                    <a:pt x="2297684" y="172720"/>
                  </a:lnTo>
                  <a:lnTo>
                    <a:pt x="2297684" y="210947"/>
                  </a:lnTo>
                  <a:lnTo>
                    <a:pt x="2213737" y="210947"/>
                  </a:lnTo>
                  <a:lnTo>
                    <a:pt x="2213737" y="287147"/>
                  </a:lnTo>
                  <a:lnTo>
                    <a:pt x="2328799" y="287147"/>
                  </a:lnTo>
                  <a:lnTo>
                    <a:pt x="2328799" y="327152"/>
                  </a:lnTo>
                  <a:lnTo>
                    <a:pt x="2168652" y="327152"/>
                  </a:lnTo>
                  <a:lnTo>
                    <a:pt x="2168652" y="73152"/>
                  </a:lnTo>
                  <a:close/>
                </a:path>
                <a:path w="5650865" h="331469">
                  <a:moveTo>
                    <a:pt x="1860804" y="73152"/>
                  </a:moveTo>
                  <a:lnTo>
                    <a:pt x="2022856" y="73152"/>
                  </a:lnTo>
                  <a:lnTo>
                    <a:pt x="2022856" y="113157"/>
                  </a:lnTo>
                  <a:lnTo>
                    <a:pt x="1905889" y="113157"/>
                  </a:lnTo>
                  <a:lnTo>
                    <a:pt x="1905889" y="172720"/>
                  </a:lnTo>
                  <a:lnTo>
                    <a:pt x="1989836" y="172720"/>
                  </a:lnTo>
                  <a:lnTo>
                    <a:pt x="1989836" y="210947"/>
                  </a:lnTo>
                  <a:lnTo>
                    <a:pt x="1905889" y="210947"/>
                  </a:lnTo>
                  <a:lnTo>
                    <a:pt x="1905889" y="287147"/>
                  </a:lnTo>
                  <a:lnTo>
                    <a:pt x="2020951" y="287147"/>
                  </a:lnTo>
                  <a:lnTo>
                    <a:pt x="2020951" y="327152"/>
                  </a:lnTo>
                  <a:lnTo>
                    <a:pt x="1860804" y="327152"/>
                  </a:lnTo>
                  <a:lnTo>
                    <a:pt x="1860804" y="73152"/>
                  </a:lnTo>
                  <a:close/>
                </a:path>
                <a:path w="5650865" h="331469">
                  <a:moveTo>
                    <a:pt x="1614678" y="73152"/>
                  </a:moveTo>
                  <a:lnTo>
                    <a:pt x="1664208" y="73152"/>
                  </a:lnTo>
                  <a:lnTo>
                    <a:pt x="1723009" y="244856"/>
                  </a:lnTo>
                  <a:lnTo>
                    <a:pt x="1785112" y="73152"/>
                  </a:lnTo>
                  <a:lnTo>
                    <a:pt x="1833626" y="73152"/>
                  </a:lnTo>
                  <a:lnTo>
                    <a:pt x="1734439" y="330581"/>
                  </a:lnTo>
                  <a:lnTo>
                    <a:pt x="1709674" y="330581"/>
                  </a:lnTo>
                  <a:lnTo>
                    <a:pt x="1614678" y="73152"/>
                  </a:lnTo>
                  <a:close/>
                </a:path>
                <a:path w="5650865" h="331469">
                  <a:moveTo>
                    <a:pt x="1295400" y="73152"/>
                  </a:moveTo>
                  <a:lnTo>
                    <a:pt x="1317117" y="73152"/>
                  </a:lnTo>
                  <a:lnTo>
                    <a:pt x="1437005" y="226441"/>
                  </a:lnTo>
                  <a:lnTo>
                    <a:pt x="1437005" y="73152"/>
                  </a:lnTo>
                  <a:lnTo>
                    <a:pt x="1480439" y="73152"/>
                  </a:lnTo>
                  <a:lnTo>
                    <a:pt x="1480439" y="330581"/>
                  </a:lnTo>
                  <a:lnTo>
                    <a:pt x="1462024" y="330581"/>
                  </a:lnTo>
                  <a:lnTo>
                    <a:pt x="1338707" y="169925"/>
                  </a:lnTo>
                  <a:lnTo>
                    <a:pt x="1338707" y="327279"/>
                  </a:lnTo>
                  <a:lnTo>
                    <a:pt x="1295400" y="327279"/>
                  </a:lnTo>
                  <a:lnTo>
                    <a:pt x="1295400" y="73152"/>
                  </a:lnTo>
                  <a:close/>
                </a:path>
                <a:path w="5650865" h="331469">
                  <a:moveTo>
                    <a:pt x="802386" y="73152"/>
                  </a:moveTo>
                  <a:lnTo>
                    <a:pt x="850265" y="73152"/>
                  </a:lnTo>
                  <a:lnTo>
                    <a:pt x="910463" y="181483"/>
                  </a:lnTo>
                  <a:lnTo>
                    <a:pt x="970788" y="73152"/>
                  </a:lnTo>
                  <a:lnTo>
                    <a:pt x="1018413" y="73152"/>
                  </a:lnTo>
                  <a:lnTo>
                    <a:pt x="933069" y="223012"/>
                  </a:lnTo>
                  <a:lnTo>
                    <a:pt x="933069" y="327152"/>
                  </a:lnTo>
                  <a:lnTo>
                    <a:pt x="887984" y="327152"/>
                  </a:lnTo>
                  <a:lnTo>
                    <a:pt x="887984" y="223012"/>
                  </a:lnTo>
                  <a:lnTo>
                    <a:pt x="802386" y="73152"/>
                  </a:lnTo>
                  <a:close/>
                </a:path>
                <a:path w="5650865" h="331469">
                  <a:moveTo>
                    <a:pt x="729361" y="73152"/>
                  </a:moveTo>
                  <a:lnTo>
                    <a:pt x="774446" y="73152"/>
                  </a:lnTo>
                  <a:lnTo>
                    <a:pt x="774446" y="327152"/>
                  </a:lnTo>
                  <a:lnTo>
                    <a:pt x="729361" y="327152"/>
                  </a:lnTo>
                  <a:lnTo>
                    <a:pt x="729361" y="73152"/>
                  </a:lnTo>
                  <a:close/>
                </a:path>
                <a:path w="5650865" h="331469">
                  <a:moveTo>
                    <a:pt x="327659" y="73152"/>
                  </a:moveTo>
                  <a:lnTo>
                    <a:pt x="372732" y="73152"/>
                  </a:lnTo>
                  <a:lnTo>
                    <a:pt x="372732" y="194691"/>
                  </a:lnTo>
                  <a:lnTo>
                    <a:pt x="459079" y="73152"/>
                  </a:lnTo>
                  <a:lnTo>
                    <a:pt x="510400" y="73152"/>
                  </a:lnTo>
                  <a:lnTo>
                    <a:pt x="430822" y="184150"/>
                  </a:lnTo>
                  <a:lnTo>
                    <a:pt x="525665" y="327152"/>
                  </a:lnTo>
                  <a:lnTo>
                    <a:pt x="471741" y="327152"/>
                  </a:lnTo>
                  <a:lnTo>
                    <a:pt x="401002" y="218948"/>
                  </a:lnTo>
                  <a:lnTo>
                    <a:pt x="372732" y="257683"/>
                  </a:lnTo>
                  <a:lnTo>
                    <a:pt x="372732" y="327152"/>
                  </a:lnTo>
                  <a:lnTo>
                    <a:pt x="327659" y="327152"/>
                  </a:lnTo>
                  <a:lnTo>
                    <a:pt x="327659" y="73152"/>
                  </a:lnTo>
                  <a:close/>
                </a:path>
                <a:path w="5650865" h="331469">
                  <a:moveTo>
                    <a:pt x="229463" y="73152"/>
                  </a:moveTo>
                  <a:lnTo>
                    <a:pt x="274535" y="73152"/>
                  </a:lnTo>
                  <a:lnTo>
                    <a:pt x="274535" y="327152"/>
                  </a:lnTo>
                  <a:lnTo>
                    <a:pt x="229463" y="327152"/>
                  </a:lnTo>
                  <a:lnTo>
                    <a:pt x="229463" y="73152"/>
                  </a:lnTo>
                  <a:close/>
                </a:path>
                <a:path w="5650865" h="331469">
                  <a:moveTo>
                    <a:pt x="4839462" y="71374"/>
                  </a:moveTo>
                  <a:lnTo>
                    <a:pt x="4889182" y="79533"/>
                  </a:lnTo>
                  <a:lnTo>
                    <a:pt x="4927473" y="103886"/>
                  </a:lnTo>
                  <a:lnTo>
                    <a:pt x="4951825" y="141732"/>
                  </a:lnTo>
                  <a:lnTo>
                    <a:pt x="4959984" y="190246"/>
                  </a:lnTo>
                  <a:lnTo>
                    <a:pt x="4954698" y="239548"/>
                  </a:lnTo>
                  <a:lnTo>
                    <a:pt x="4938848" y="277884"/>
                  </a:lnTo>
                  <a:lnTo>
                    <a:pt x="4912445" y="305259"/>
                  </a:lnTo>
                  <a:lnTo>
                    <a:pt x="4875502" y="321679"/>
                  </a:lnTo>
                  <a:lnTo>
                    <a:pt x="4828032" y="327152"/>
                  </a:lnTo>
                  <a:lnTo>
                    <a:pt x="4771644" y="327152"/>
                  </a:lnTo>
                  <a:lnTo>
                    <a:pt x="4771644" y="73279"/>
                  </a:lnTo>
                  <a:lnTo>
                    <a:pt x="4796099" y="72445"/>
                  </a:lnTo>
                  <a:lnTo>
                    <a:pt x="4815554" y="71850"/>
                  </a:lnTo>
                  <a:lnTo>
                    <a:pt x="4830008" y="71493"/>
                  </a:lnTo>
                  <a:lnTo>
                    <a:pt x="4839462" y="71374"/>
                  </a:lnTo>
                  <a:close/>
                </a:path>
                <a:path w="5650865" h="331469">
                  <a:moveTo>
                    <a:pt x="67792" y="71374"/>
                  </a:moveTo>
                  <a:lnTo>
                    <a:pt x="117528" y="79533"/>
                  </a:lnTo>
                  <a:lnTo>
                    <a:pt x="155778" y="103886"/>
                  </a:lnTo>
                  <a:lnTo>
                    <a:pt x="180163" y="141732"/>
                  </a:lnTo>
                  <a:lnTo>
                    <a:pt x="188290" y="190246"/>
                  </a:lnTo>
                  <a:lnTo>
                    <a:pt x="183012" y="239548"/>
                  </a:lnTo>
                  <a:lnTo>
                    <a:pt x="167179" y="277884"/>
                  </a:lnTo>
                  <a:lnTo>
                    <a:pt x="140791" y="305259"/>
                  </a:lnTo>
                  <a:lnTo>
                    <a:pt x="103848" y="321679"/>
                  </a:lnTo>
                  <a:lnTo>
                    <a:pt x="56349" y="327152"/>
                  </a:lnTo>
                  <a:lnTo>
                    <a:pt x="0" y="327152"/>
                  </a:lnTo>
                  <a:lnTo>
                    <a:pt x="0" y="73279"/>
                  </a:lnTo>
                  <a:lnTo>
                    <a:pt x="24455" y="72445"/>
                  </a:lnTo>
                  <a:lnTo>
                    <a:pt x="43907" y="71850"/>
                  </a:lnTo>
                  <a:lnTo>
                    <a:pt x="58353" y="71493"/>
                  </a:lnTo>
                  <a:lnTo>
                    <a:pt x="67792" y="71374"/>
                  </a:lnTo>
                  <a:close/>
                </a:path>
                <a:path w="5650865" h="331469">
                  <a:moveTo>
                    <a:pt x="5273294" y="70612"/>
                  </a:moveTo>
                  <a:lnTo>
                    <a:pt x="5315632" y="75281"/>
                  </a:lnTo>
                  <a:lnTo>
                    <a:pt x="5345874" y="89296"/>
                  </a:lnTo>
                  <a:lnTo>
                    <a:pt x="5364019" y="112670"/>
                  </a:lnTo>
                  <a:lnTo>
                    <a:pt x="5370068" y="145415"/>
                  </a:lnTo>
                  <a:lnTo>
                    <a:pt x="5369234" y="156469"/>
                  </a:lnTo>
                  <a:lnTo>
                    <a:pt x="5349634" y="195133"/>
                  </a:lnTo>
                  <a:lnTo>
                    <a:pt x="5323078" y="212725"/>
                  </a:lnTo>
                  <a:lnTo>
                    <a:pt x="5398134" y="327152"/>
                  </a:lnTo>
                  <a:lnTo>
                    <a:pt x="5346192" y="327152"/>
                  </a:lnTo>
                  <a:lnTo>
                    <a:pt x="5278374" y="222250"/>
                  </a:lnTo>
                  <a:lnTo>
                    <a:pt x="5272730" y="222107"/>
                  </a:lnTo>
                  <a:lnTo>
                    <a:pt x="5266086" y="221868"/>
                  </a:lnTo>
                  <a:lnTo>
                    <a:pt x="5258442" y="221535"/>
                  </a:lnTo>
                  <a:lnTo>
                    <a:pt x="5249799" y="221107"/>
                  </a:lnTo>
                  <a:lnTo>
                    <a:pt x="5249799" y="327152"/>
                  </a:lnTo>
                  <a:lnTo>
                    <a:pt x="5202935" y="327152"/>
                  </a:lnTo>
                  <a:lnTo>
                    <a:pt x="5202935" y="73152"/>
                  </a:lnTo>
                  <a:lnTo>
                    <a:pt x="5206198" y="73078"/>
                  </a:lnTo>
                  <a:lnTo>
                    <a:pt x="5212175" y="72850"/>
                  </a:lnTo>
                  <a:lnTo>
                    <a:pt x="5220866" y="72455"/>
                  </a:lnTo>
                  <a:lnTo>
                    <a:pt x="5232273" y="71882"/>
                  </a:lnTo>
                  <a:lnTo>
                    <a:pt x="5244343" y="71308"/>
                  </a:lnTo>
                  <a:lnTo>
                    <a:pt x="5255212" y="70913"/>
                  </a:lnTo>
                  <a:lnTo>
                    <a:pt x="5264866" y="70685"/>
                  </a:lnTo>
                  <a:lnTo>
                    <a:pt x="5273294" y="70612"/>
                  </a:lnTo>
                  <a:close/>
                </a:path>
                <a:path w="5650865" h="331469">
                  <a:moveTo>
                    <a:pt x="5484749" y="68834"/>
                  </a:moveTo>
                  <a:lnTo>
                    <a:pt x="5505297" y="69859"/>
                  </a:lnTo>
                  <a:lnTo>
                    <a:pt x="5522928" y="72945"/>
                  </a:lnTo>
                  <a:lnTo>
                    <a:pt x="5537630" y="78103"/>
                  </a:lnTo>
                  <a:lnTo>
                    <a:pt x="5549392" y="85344"/>
                  </a:lnTo>
                  <a:lnTo>
                    <a:pt x="5535676" y="124079"/>
                  </a:lnTo>
                  <a:lnTo>
                    <a:pt x="5523622" y="116671"/>
                  </a:lnTo>
                  <a:lnTo>
                    <a:pt x="5511260" y="111394"/>
                  </a:lnTo>
                  <a:lnTo>
                    <a:pt x="5498564" y="108237"/>
                  </a:lnTo>
                  <a:lnTo>
                    <a:pt x="5485510" y="107187"/>
                  </a:lnTo>
                  <a:lnTo>
                    <a:pt x="5478204" y="107690"/>
                  </a:lnTo>
                  <a:lnTo>
                    <a:pt x="5452745" y="128016"/>
                  </a:lnTo>
                  <a:lnTo>
                    <a:pt x="5452745" y="136779"/>
                  </a:lnTo>
                  <a:lnTo>
                    <a:pt x="5479962" y="170551"/>
                  </a:lnTo>
                  <a:lnTo>
                    <a:pt x="5513012" y="188337"/>
                  </a:lnTo>
                  <a:lnTo>
                    <a:pt x="5523118" y="194214"/>
                  </a:lnTo>
                  <a:lnTo>
                    <a:pt x="5551820" y="222877"/>
                  </a:lnTo>
                  <a:lnTo>
                    <a:pt x="5560949" y="260731"/>
                  </a:lnTo>
                  <a:lnTo>
                    <a:pt x="5559426" y="275490"/>
                  </a:lnTo>
                  <a:lnTo>
                    <a:pt x="5536692" y="311531"/>
                  </a:lnTo>
                  <a:lnTo>
                    <a:pt x="5490793" y="330229"/>
                  </a:lnTo>
                  <a:lnTo>
                    <a:pt x="5471414" y="331470"/>
                  </a:lnTo>
                  <a:lnTo>
                    <a:pt x="5454050" y="330325"/>
                  </a:lnTo>
                  <a:lnTo>
                    <a:pt x="5437568" y="326882"/>
                  </a:lnTo>
                  <a:lnTo>
                    <a:pt x="5421943" y="321129"/>
                  </a:lnTo>
                  <a:lnTo>
                    <a:pt x="5407152" y="313055"/>
                  </a:lnTo>
                  <a:lnTo>
                    <a:pt x="5423789" y="272669"/>
                  </a:lnTo>
                  <a:lnTo>
                    <a:pt x="5437147" y="280910"/>
                  </a:lnTo>
                  <a:lnTo>
                    <a:pt x="5450363" y="286781"/>
                  </a:lnTo>
                  <a:lnTo>
                    <a:pt x="5463436" y="290296"/>
                  </a:lnTo>
                  <a:lnTo>
                    <a:pt x="5476367" y="291465"/>
                  </a:lnTo>
                  <a:lnTo>
                    <a:pt x="5493775" y="289726"/>
                  </a:lnTo>
                  <a:lnTo>
                    <a:pt x="5506196" y="284511"/>
                  </a:lnTo>
                  <a:lnTo>
                    <a:pt x="5513639" y="275820"/>
                  </a:lnTo>
                  <a:lnTo>
                    <a:pt x="5516118" y="263652"/>
                  </a:lnTo>
                  <a:lnTo>
                    <a:pt x="5515524" y="257246"/>
                  </a:lnTo>
                  <a:lnTo>
                    <a:pt x="5492416" y="226393"/>
                  </a:lnTo>
                  <a:lnTo>
                    <a:pt x="5454727" y="205468"/>
                  </a:lnTo>
                  <a:lnTo>
                    <a:pt x="5443712" y="199120"/>
                  </a:lnTo>
                  <a:lnTo>
                    <a:pt x="5416169" y="172196"/>
                  </a:lnTo>
                  <a:lnTo>
                    <a:pt x="5407659" y="137160"/>
                  </a:lnTo>
                  <a:lnTo>
                    <a:pt x="5409015" y="123037"/>
                  </a:lnTo>
                  <a:lnTo>
                    <a:pt x="5429250" y="88265"/>
                  </a:lnTo>
                  <a:lnTo>
                    <a:pt x="5468576" y="70048"/>
                  </a:lnTo>
                  <a:lnTo>
                    <a:pt x="5484749" y="68834"/>
                  </a:lnTo>
                  <a:close/>
                </a:path>
                <a:path w="5650865" h="331469">
                  <a:moveTo>
                    <a:pt x="4187825" y="68834"/>
                  </a:moveTo>
                  <a:lnTo>
                    <a:pt x="4208373" y="69859"/>
                  </a:lnTo>
                  <a:lnTo>
                    <a:pt x="4226004" y="72945"/>
                  </a:lnTo>
                  <a:lnTo>
                    <a:pt x="4240706" y="78103"/>
                  </a:lnTo>
                  <a:lnTo>
                    <a:pt x="4252468" y="85344"/>
                  </a:lnTo>
                  <a:lnTo>
                    <a:pt x="4238752" y="124079"/>
                  </a:lnTo>
                  <a:lnTo>
                    <a:pt x="4226698" y="116671"/>
                  </a:lnTo>
                  <a:lnTo>
                    <a:pt x="4214336" y="111394"/>
                  </a:lnTo>
                  <a:lnTo>
                    <a:pt x="4201640" y="108237"/>
                  </a:lnTo>
                  <a:lnTo>
                    <a:pt x="4188587" y="107187"/>
                  </a:lnTo>
                  <a:lnTo>
                    <a:pt x="4181280" y="107690"/>
                  </a:lnTo>
                  <a:lnTo>
                    <a:pt x="4155821" y="128016"/>
                  </a:lnTo>
                  <a:lnTo>
                    <a:pt x="4155821" y="136779"/>
                  </a:lnTo>
                  <a:lnTo>
                    <a:pt x="4183038" y="170551"/>
                  </a:lnTo>
                  <a:lnTo>
                    <a:pt x="4216088" y="188337"/>
                  </a:lnTo>
                  <a:lnTo>
                    <a:pt x="4226194" y="194214"/>
                  </a:lnTo>
                  <a:lnTo>
                    <a:pt x="4254896" y="222877"/>
                  </a:lnTo>
                  <a:lnTo>
                    <a:pt x="4264025" y="260731"/>
                  </a:lnTo>
                  <a:lnTo>
                    <a:pt x="4262502" y="275490"/>
                  </a:lnTo>
                  <a:lnTo>
                    <a:pt x="4239768" y="311531"/>
                  </a:lnTo>
                  <a:lnTo>
                    <a:pt x="4193869" y="330229"/>
                  </a:lnTo>
                  <a:lnTo>
                    <a:pt x="4174490" y="331470"/>
                  </a:lnTo>
                  <a:lnTo>
                    <a:pt x="4157126" y="330325"/>
                  </a:lnTo>
                  <a:lnTo>
                    <a:pt x="4140644" y="326882"/>
                  </a:lnTo>
                  <a:lnTo>
                    <a:pt x="4125019" y="321129"/>
                  </a:lnTo>
                  <a:lnTo>
                    <a:pt x="4110228" y="313055"/>
                  </a:lnTo>
                  <a:lnTo>
                    <a:pt x="4126865" y="272669"/>
                  </a:lnTo>
                  <a:lnTo>
                    <a:pt x="4140223" y="280910"/>
                  </a:lnTo>
                  <a:lnTo>
                    <a:pt x="4153439" y="286781"/>
                  </a:lnTo>
                  <a:lnTo>
                    <a:pt x="4166512" y="290296"/>
                  </a:lnTo>
                  <a:lnTo>
                    <a:pt x="4179443" y="291465"/>
                  </a:lnTo>
                  <a:lnTo>
                    <a:pt x="4196851" y="289726"/>
                  </a:lnTo>
                  <a:lnTo>
                    <a:pt x="4209272" y="284511"/>
                  </a:lnTo>
                  <a:lnTo>
                    <a:pt x="4216715" y="275820"/>
                  </a:lnTo>
                  <a:lnTo>
                    <a:pt x="4219194" y="263652"/>
                  </a:lnTo>
                  <a:lnTo>
                    <a:pt x="4218600" y="257246"/>
                  </a:lnTo>
                  <a:lnTo>
                    <a:pt x="4195492" y="226393"/>
                  </a:lnTo>
                  <a:lnTo>
                    <a:pt x="4157803" y="205468"/>
                  </a:lnTo>
                  <a:lnTo>
                    <a:pt x="4146788" y="199120"/>
                  </a:lnTo>
                  <a:lnTo>
                    <a:pt x="4119245" y="172196"/>
                  </a:lnTo>
                  <a:lnTo>
                    <a:pt x="4110735" y="137160"/>
                  </a:lnTo>
                  <a:lnTo>
                    <a:pt x="4112091" y="123037"/>
                  </a:lnTo>
                  <a:lnTo>
                    <a:pt x="4132326" y="88265"/>
                  </a:lnTo>
                  <a:lnTo>
                    <a:pt x="4171652" y="70048"/>
                  </a:lnTo>
                  <a:lnTo>
                    <a:pt x="4187825" y="68834"/>
                  </a:lnTo>
                  <a:close/>
                </a:path>
                <a:path w="5650865" h="331469">
                  <a:moveTo>
                    <a:pt x="612482" y="68834"/>
                  </a:moveTo>
                  <a:lnTo>
                    <a:pt x="633035" y="69859"/>
                  </a:lnTo>
                  <a:lnTo>
                    <a:pt x="650667" y="72945"/>
                  </a:lnTo>
                  <a:lnTo>
                    <a:pt x="665377" y="78103"/>
                  </a:lnTo>
                  <a:lnTo>
                    <a:pt x="677164" y="85344"/>
                  </a:lnTo>
                  <a:lnTo>
                    <a:pt x="663448" y="124079"/>
                  </a:lnTo>
                  <a:lnTo>
                    <a:pt x="651408" y="116671"/>
                  </a:lnTo>
                  <a:lnTo>
                    <a:pt x="639044" y="111394"/>
                  </a:lnTo>
                  <a:lnTo>
                    <a:pt x="626357" y="108237"/>
                  </a:lnTo>
                  <a:lnTo>
                    <a:pt x="613346" y="107187"/>
                  </a:lnTo>
                  <a:lnTo>
                    <a:pt x="605983" y="107690"/>
                  </a:lnTo>
                  <a:lnTo>
                    <a:pt x="580567" y="128016"/>
                  </a:lnTo>
                  <a:lnTo>
                    <a:pt x="580567" y="136779"/>
                  </a:lnTo>
                  <a:lnTo>
                    <a:pt x="607780" y="170551"/>
                  </a:lnTo>
                  <a:lnTo>
                    <a:pt x="640798" y="188337"/>
                  </a:lnTo>
                  <a:lnTo>
                    <a:pt x="650878" y="194214"/>
                  </a:lnTo>
                  <a:lnTo>
                    <a:pt x="679590" y="222877"/>
                  </a:lnTo>
                  <a:lnTo>
                    <a:pt x="688721" y="260731"/>
                  </a:lnTo>
                  <a:lnTo>
                    <a:pt x="687197" y="275490"/>
                  </a:lnTo>
                  <a:lnTo>
                    <a:pt x="664400" y="311531"/>
                  </a:lnTo>
                  <a:lnTo>
                    <a:pt x="618548" y="330229"/>
                  </a:lnTo>
                  <a:lnTo>
                    <a:pt x="599122" y="331470"/>
                  </a:lnTo>
                  <a:lnTo>
                    <a:pt x="581784" y="330325"/>
                  </a:lnTo>
                  <a:lnTo>
                    <a:pt x="565315" y="326882"/>
                  </a:lnTo>
                  <a:lnTo>
                    <a:pt x="549712" y="321129"/>
                  </a:lnTo>
                  <a:lnTo>
                    <a:pt x="534974" y="313055"/>
                  </a:lnTo>
                  <a:lnTo>
                    <a:pt x="551624" y="272669"/>
                  </a:lnTo>
                  <a:lnTo>
                    <a:pt x="564916" y="280910"/>
                  </a:lnTo>
                  <a:lnTo>
                    <a:pt x="578102" y="286781"/>
                  </a:lnTo>
                  <a:lnTo>
                    <a:pt x="591181" y="290296"/>
                  </a:lnTo>
                  <a:lnTo>
                    <a:pt x="604151" y="291465"/>
                  </a:lnTo>
                  <a:lnTo>
                    <a:pt x="621522" y="289726"/>
                  </a:lnTo>
                  <a:lnTo>
                    <a:pt x="633933" y="284511"/>
                  </a:lnTo>
                  <a:lnTo>
                    <a:pt x="641381" y="275820"/>
                  </a:lnTo>
                  <a:lnTo>
                    <a:pt x="643864" y="263652"/>
                  </a:lnTo>
                  <a:lnTo>
                    <a:pt x="643278" y="257246"/>
                  </a:lnTo>
                  <a:lnTo>
                    <a:pt x="620169" y="226393"/>
                  </a:lnTo>
                  <a:lnTo>
                    <a:pt x="582503" y="205468"/>
                  </a:lnTo>
                  <a:lnTo>
                    <a:pt x="571471" y="199120"/>
                  </a:lnTo>
                  <a:lnTo>
                    <a:pt x="543981" y="172196"/>
                  </a:lnTo>
                  <a:lnTo>
                    <a:pt x="535495" y="137160"/>
                  </a:lnTo>
                  <a:lnTo>
                    <a:pt x="536843" y="123037"/>
                  </a:lnTo>
                  <a:lnTo>
                    <a:pt x="557085" y="88265"/>
                  </a:lnTo>
                  <a:lnTo>
                    <a:pt x="596340" y="70048"/>
                  </a:lnTo>
                  <a:lnTo>
                    <a:pt x="612482" y="68834"/>
                  </a:lnTo>
                  <a:close/>
                </a:path>
                <a:path w="5650865" h="331469">
                  <a:moveTo>
                    <a:pt x="1142492" y="68707"/>
                  </a:moveTo>
                  <a:lnTo>
                    <a:pt x="1190879" y="77184"/>
                  </a:lnTo>
                  <a:lnTo>
                    <a:pt x="1226312" y="102616"/>
                  </a:lnTo>
                  <a:lnTo>
                    <a:pt x="1248029" y="143446"/>
                  </a:lnTo>
                  <a:lnTo>
                    <a:pt x="1255268" y="197993"/>
                  </a:lnTo>
                  <a:lnTo>
                    <a:pt x="1253366" y="227089"/>
                  </a:lnTo>
                  <a:lnTo>
                    <a:pt x="1238230" y="275806"/>
                  </a:lnTo>
                  <a:lnTo>
                    <a:pt x="1208303" y="311217"/>
                  </a:lnTo>
                  <a:lnTo>
                    <a:pt x="1165302" y="329227"/>
                  </a:lnTo>
                  <a:lnTo>
                    <a:pt x="1139063" y="331470"/>
                  </a:lnTo>
                  <a:lnTo>
                    <a:pt x="1115012" y="329233"/>
                  </a:lnTo>
                  <a:lnTo>
                    <a:pt x="1075769" y="311378"/>
                  </a:lnTo>
                  <a:lnTo>
                    <a:pt x="1048648" y="276252"/>
                  </a:lnTo>
                  <a:lnTo>
                    <a:pt x="1034984" y="227381"/>
                  </a:lnTo>
                  <a:lnTo>
                    <a:pt x="1033272" y="197993"/>
                  </a:lnTo>
                  <a:lnTo>
                    <a:pt x="1035131" y="171894"/>
                  </a:lnTo>
                  <a:lnTo>
                    <a:pt x="1050041" y="125984"/>
                  </a:lnTo>
                  <a:lnTo>
                    <a:pt x="1079216" y="89763"/>
                  </a:lnTo>
                  <a:lnTo>
                    <a:pt x="1118891" y="71042"/>
                  </a:lnTo>
                  <a:lnTo>
                    <a:pt x="1142492" y="68707"/>
                  </a:lnTo>
                  <a:close/>
                </a:path>
                <a:path w="5650865" h="331469">
                  <a:moveTo>
                    <a:pt x="5624576" y="0"/>
                  </a:moveTo>
                  <a:lnTo>
                    <a:pt x="5631815" y="0"/>
                  </a:lnTo>
                  <a:lnTo>
                    <a:pt x="5637910" y="2540"/>
                  </a:lnTo>
                  <a:lnTo>
                    <a:pt x="5643118" y="7747"/>
                  </a:lnTo>
                  <a:lnTo>
                    <a:pt x="5648198" y="12827"/>
                  </a:lnTo>
                  <a:lnTo>
                    <a:pt x="5650865" y="19050"/>
                  </a:lnTo>
                  <a:lnTo>
                    <a:pt x="5650865" y="26162"/>
                  </a:lnTo>
                  <a:lnTo>
                    <a:pt x="5650865" y="33274"/>
                  </a:lnTo>
                  <a:lnTo>
                    <a:pt x="5648198" y="39497"/>
                  </a:lnTo>
                  <a:lnTo>
                    <a:pt x="5643118" y="44577"/>
                  </a:lnTo>
                  <a:lnTo>
                    <a:pt x="5637910" y="49784"/>
                  </a:lnTo>
                  <a:lnTo>
                    <a:pt x="5631815" y="52324"/>
                  </a:lnTo>
                  <a:lnTo>
                    <a:pt x="5624576" y="52324"/>
                  </a:lnTo>
                  <a:lnTo>
                    <a:pt x="5617337" y="52324"/>
                  </a:lnTo>
                  <a:lnTo>
                    <a:pt x="5611114" y="49784"/>
                  </a:lnTo>
                  <a:lnTo>
                    <a:pt x="5606033" y="44577"/>
                  </a:lnTo>
                  <a:lnTo>
                    <a:pt x="5600827" y="39497"/>
                  </a:lnTo>
                  <a:lnTo>
                    <a:pt x="5598287" y="33274"/>
                  </a:lnTo>
                  <a:lnTo>
                    <a:pt x="5598287" y="26162"/>
                  </a:lnTo>
                  <a:lnTo>
                    <a:pt x="5598287" y="19050"/>
                  </a:lnTo>
                  <a:lnTo>
                    <a:pt x="5600827" y="12827"/>
                  </a:lnTo>
                  <a:lnTo>
                    <a:pt x="5606033" y="7747"/>
                  </a:lnTo>
                  <a:lnTo>
                    <a:pt x="5611114" y="2540"/>
                  </a:lnTo>
                  <a:lnTo>
                    <a:pt x="5617337" y="0"/>
                  </a:lnTo>
                  <a:lnTo>
                    <a:pt x="5624576" y="0"/>
                  </a:lnTo>
                  <a:close/>
                </a:path>
                <a:path w="5650865" h="331469">
                  <a:moveTo>
                    <a:pt x="4327652" y="0"/>
                  </a:moveTo>
                  <a:lnTo>
                    <a:pt x="4334891" y="0"/>
                  </a:lnTo>
                  <a:lnTo>
                    <a:pt x="4340987" y="2540"/>
                  </a:lnTo>
                  <a:lnTo>
                    <a:pt x="4346194" y="7747"/>
                  </a:lnTo>
                  <a:lnTo>
                    <a:pt x="4351274" y="12827"/>
                  </a:lnTo>
                  <a:lnTo>
                    <a:pt x="4353941" y="19050"/>
                  </a:lnTo>
                  <a:lnTo>
                    <a:pt x="4353941" y="26162"/>
                  </a:lnTo>
                  <a:lnTo>
                    <a:pt x="4353941" y="33274"/>
                  </a:lnTo>
                  <a:lnTo>
                    <a:pt x="4351274" y="39497"/>
                  </a:lnTo>
                  <a:lnTo>
                    <a:pt x="4346194" y="44577"/>
                  </a:lnTo>
                  <a:lnTo>
                    <a:pt x="4340987" y="49784"/>
                  </a:lnTo>
                  <a:lnTo>
                    <a:pt x="4334891" y="52324"/>
                  </a:lnTo>
                  <a:lnTo>
                    <a:pt x="4327652" y="52324"/>
                  </a:lnTo>
                  <a:lnTo>
                    <a:pt x="4320413" y="52324"/>
                  </a:lnTo>
                  <a:lnTo>
                    <a:pt x="4314190" y="49784"/>
                  </a:lnTo>
                  <a:lnTo>
                    <a:pt x="4309109" y="44577"/>
                  </a:lnTo>
                  <a:lnTo>
                    <a:pt x="4303903" y="39497"/>
                  </a:lnTo>
                  <a:lnTo>
                    <a:pt x="4301363" y="33274"/>
                  </a:lnTo>
                  <a:lnTo>
                    <a:pt x="4301363" y="26162"/>
                  </a:lnTo>
                  <a:lnTo>
                    <a:pt x="4301363" y="19050"/>
                  </a:lnTo>
                  <a:lnTo>
                    <a:pt x="4303903" y="12827"/>
                  </a:lnTo>
                  <a:lnTo>
                    <a:pt x="4309109" y="7747"/>
                  </a:lnTo>
                  <a:lnTo>
                    <a:pt x="4314190" y="2540"/>
                  </a:lnTo>
                  <a:lnTo>
                    <a:pt x="4320413" y="0"/>
                  </a:lnTo>
                  <a:lnTo>
                    <a:pt x="4327652" y="0"/>
                  </a:lnTo>
                  <a:close/>
                </a:path>
                <a:path w="5650865" h="331469">
                  <a:moveTo>
                    <a:pt x="4047235" y="0"/>
                  </a:moveTo>
                  <a:lnTo>
                    <a:pt x="4054475" y="0"/>
                  </a:lnTo>
                  <a:lnTo>
                    <a:pt x="4060571" y="2540"/>
                  </a:lnTo>
                  <a:lnTo>
                    <a:pt x="4065778" y="7747"/>
                  </a:lnTo>
                  <a:lnTo>
                    <a:pt x="4070857" y="12827"/>
                  </a:lnTo>
                  <a:lnTo>
                    <a:pt x="4073525" y="19050"/>
                  </a:lnTo>
                  <a:lnTo>
                    <a:pt x="4073525" y="26162"/>
                  </a:lnTo>
                  <a:lnTo>
                    <a:pt x="4073525" y="33274"/>
                  </a:lnTo>
                  <a:lnTo>
                    <a:pt x="4070857" y="39497"/>
                  </a:lnTo>
                  <a:lnTo>
                    <a:pt x="4065778" y="44577"/>
                  </a:lnTo>
                  <a:lnTo>
                    <a:pt x="4060571" y="49784"/>
                  </a:lnTo>
                  <a:lnTo>
                    <a:pt x="4054475" y="52324"/>
                  </a:lnTo>
                  <a:lnTo>
                    <a:pt x="4047235" y="52324"/>
                  </a:lnTo>
                  <a:lnTo>
                    <a:pt x="4039997" y="52324"/>
                  </a:lnTo>
                  <a:lnTo>
                    <a:pt x="4033774" y="49784"/>
                  </a:lnTo>
                  <a:lnTo>
                    <a:pt x="4028694" y="44577"/>
                  </a:lnTo>
                  <a:lnTo>
                    <a:pt x="4023487" y="39497"/>
                  </a:lnTo>
                  <a:lnTo>
                    <a:pt x="4020947" y="33274"/>
                  </a:lnTo>
                  <a:lnTo>
                    <a:pt x="4020947" y="26162"/>
                  </a:lnTo>
                  <a:lnTo>
                    <a:pt x="4020947" y="19050"/>
                  </a:lnTo>
                  <a:lnTo>
                    <a:pt x="4023487" y="12827"/>
                  </a:lnTo>
                  <a:lnTo>
                    <a:pt x="4028694" y="7747"/>
                  </a:lnTo>
                  <a:lnTo>
                    <a:pt x="4033774" y="2540"/>
                  </a:lnTo>
                  <a:lnTo>
                    <a:pt x="4039997" y="0"/>
                  </a:lnTo>
                  <a:lnTo>
                    <a:pt x="4047235" y="0"/>
                  </a:lnTo>
                  <a:close/>
                </a:path>
                <a:path w="5650865" h="331469">
                  <a:moveTo>
                    <a:pt x="3330955" y="0"/>
                  </a:moveTo>
                  <a:lnTo>
                    <a:pt x="3338195" y="0"/>
                  </a:lnTo>
                  <a:lnTo>
                    <a:pt x="3344291" y="2540"/>
                  </a:lnTo>
                  <a:lnTo>
                    <a:pt x="3349498" y="7747"/>
                  </a:lnTo>
                  <a:lnTo>
                    <a:pt x="3354578" y="12827"/>
                  </a:lnTo>
                  <a:lnTo>
                    <a:pt x="3357245" y="19050"/>
                  </a:lnTo>
                  <a:lnTo>
                    <a:pt x="3357245" y="26162"/>
                  </a:lnTo>
                  <a:lnTo>
                    <a:pt x="3357245" y="33274"/>
                  </a:lnTo>
                  <a:lnTo>
                    <a:pt x="3354578" y="39497"/>
                  </a:lnTo>
                  <a:lnTo>
                    <a:pt x="3349498" y="44577"/>
                  </a:lnTo>
                  <a:lnTo>
                    <a:pt x="3344291" y="49784"/>
                  </a:lnTo>
                  <a:lnTo>
                    <a:pt x="3338195" y="52324"/>
                  </a:lnTo>
                  <a:lnTo>
                    <a:pt x="3330955" y="52324"/>
                  </a:lnTo>
                  <a:lnTo>
                    <a:pt x="3323717" y="52324"/>
                  </a:lnTo>
                  <a:lnTo>
                    <a:pt x="3317494" y="49784"/>
                  </a:lnTo>
                  <a:lnTo>
                    <a:pt x="3312414" y="44577"/>
                  </a:lnTo>
                  <a:lnTo>
                    <a:pt x="3307206" y="39497"/>
                  </a:lnTo>
                  <a:lnTo>
                    <a:pt x="3304667" y="33274"/>
                  </a:lnTo>
                  <a:lnTo>
                    <a:pt x="3304667" y="26162"/>
                  </a:lnTo>
                  <a:lnTo>
                    <a:pt x="3304667" y="19050"/>
                  </a:lnTo>
                  <a:lnTo>
                    <a:pt x="3307206" y="12827"/>
                  </a:lnTo>
                  <a:lnTo>
                    <a:pt x="3312414" y="7747"/>
                  </a:lnTo>
                  <a:lnTo>
                    <a:pt x="3317494" y="2540"/>
                  </a:lnTo>
                  <a:lnTo>
                    <a:pt x="3323717" y="0"/>
                  </a:lnTo>
                  <a:lnTo>
                    <a:pt x="3330955" y="0"/>
                  </a:lnTo>
                  <a:close/>
                </a:path>
                <a:path w="5650865" h="331469">
                  <a:moveTo>
                    <a:pt x="3128264" y="0"/>
                  </a:moveTo>
                  <a:lnTo>
                    <a:pt x="3135503" y="0"/>
                  </a:lnTo>
                  <a:lnTo>
                    <a:pt x="3141598" y="2540"/>
                  </a:lnTo>
                  <a:lnTo>
                    <a:pt x="3146806" y="7747"/>
                  </a:lnTo>
                  <a:lnTo>
                    <a:pt x="3151885" y="12827"/>
                  </a:lnTo>
                  <a:lnTo>
                    <a:pt x="3154553" y="19050"/>
                  </a:lnTo>
                  <a:lnTo>
                    <a:pt x="3154553" y="26162"/>
                  </a:lnTo>
                  <a:lnTo>
                    <a:pt x="3154553" y="33274"/>
                  </a:lnTo>
                  <a:lnTo>
                    <a:pt x="3151885" y="39497"/>
                  </a:lnTo>
                  <a:lnTo>
                    <a:pt x="3146806" y="44577"/>
                  </a:lnTo>
                  <a:lnTo>
                    <a:pt x="3141598" y="49784"/>
                  </a:lnTo>
                  <a:lnTo>
                    <a:pt x="3135503" y="52324"/>
                  </a:lnTo>
                  <a:lnTo>
                    <a:pt x="3128264" y="52324"/>
                  </a:lnTo>
                  <a:lnTo>
                    <a:pt x="3121025" y="52324"/>
                  </a:lnTo>
                  <a:lnTo>
                    <a:pt x="3114802" y="49784"/>
                  </a:lnTo>
                  <a:lnTo>
                    <a:pt x="3109722" y="44577"/>
                  </a:lnTo>
                  <a:lnTo>
                    <a:pt x="3104515" y="39497"/>
                  </a:lnTo>
                  <a:lnTo>
                    <a:pt x="3101975" y="33274"/>
                  </a:lnTo>
                  <a:lnTo>
                    <a:pt x="3101975" y="26162"/>
                  </a:lnTo>
                  <a:lnTo>
                    <a:pt x="3101975" y="19050"/>
                  </a:lnTo>
                  <a:lnTo>
                    <a:pt x="3104515" y="12827"/>
                  </a:lnTo>
                  <a:lnTo>
                    <a:pt x="3109722" y="7747"/>
                  </a:lnTo>
                  <a:lnTo>
                    <a:pt x="3114802" y="2540"/>
                  </a:lnTo>
                  <a:lnTo>
                    <a:pt x="3121025" y="0"/>
                  </a:lnTo>
                  <a:lnTo>
                    <a:pt x="3128264" y="0"/>
                  </a:lnTo>
                  <a:close/>
                </a:path>
                <a:path w="5650865" h="331469">
                  <a:moveTo>
                    <a:pt x="2832608" y="0"/>
                  </a:moveTo>
                  <a:lnTo>
                    <a:pt x="2839847" y="0"/>
                  </a:lnTo>
                  <a:lnTo>
                    <a:pt x="2845943" y="2540"/>
                  </a:lnTo>
                  <a:lnTo>
                    <a:pt x="2851150" y="7747"/>
                  </a:lnTo>
                  <a:lnTo>
                    <a:pt x="2856230" y="12827"/>
                  </a:lnTo>
                  <a:lnTo>
                    <a:pt x="2858897" y="19050"/>
                  </a:lnTo>
                  <a:lnTo>
                    <a:pt x="2858897" y="26162"/>
                  </a:lnTo>
                  <a:lnTo>
                    <a:pt x="2858897" y="33274"/>
                  </a:lnTo>
                  <a:lnTo>
                    <a:pt x="2856230" y="39497"/>
                  </a:lnTo>
                  <a:lnTo>
                    <a:pt x="2851150" y="44577"/>
                  </a:lnTo>
                  <a:lnTo>
                    <a:pt x="2845943" y="49784"/>
                  </a:lnTo>
                  <a:lnTo>
                    <a:pt x="2839847" y="52324"/>
                  </a:lnTo>
                  <a:lnTo>
                    <a:pt x="2832608" y="52324"/>
                  </a:lnTo>
                  <a:lnTo>
                    <a:pt x="2825369" y="52324"/>
                  </a:lnTo>
                  <a:lnTo>
                    <a:pt x="2819146" y="49784"/>
                  </a:lnTo>
                  <a:lnTo>
                    <a:pt x="2814066" y="44577"/>
                  </a:lnTo>
                  <a:lnTo>
                    <a:pt x="2808859" y="39497"/>
                  </a:lnTo>
                  <a:lnTo>
                    <a:pt x="2806319" y="33274"/>
                  </a:lnTo>
                  <a:lnTo>
                    <a:pt x="2806319" y="26162"/>
                  </a:lnTo>
                  <a:lnTo>
                    <a:pt x="2806319" y="19050"/>
                  </a:lnTo>
                  <a:lnTo>
                    <a:pt x="2808859" y="12827"/>
                  </a:lnTo>
                  <a:lnTo>
                    <a:pt x="2814066" y="7747"/>
                  </a:lnTo>
                  <a:lnTo>
                    <a:pt x="2819146" y="2540"/>
                  </a:lnTo>
                  <a:lnTo>
                    <a:pt x="2825369" y="0"/>
                  </a:lnTo>
                  <a:lnTo>
                    <a:pt x="2832608" y="0"/>
                  </a:lnTo>
                  <a:close/>
                </a:path>
                <a:path w="5650865" h="331469">
                  <a:moveTo>
                    <a:pt x="752348" y="0"/>
                  </a:moveTo>
                  <a:lnTo>
                    <a:pt x="759587" y="0"/>
                  </a:lnTo>
                  <a:lnTo>
                    <a:pt x="765683" y="2540"/>
                  </a:lnTo>
                  <a:lnTo>
                    <a:pt x="770890" y="7747"/>
                  </a:lnTo>
                  <a:lnTo>
                    <a:pt x="775970" y="12827"/>
                  </a:lnTo>
                  <a:lnTo>
                    <a:pt x="778637" y="19050"/>
                  </a:lnTo>
                  <a:lnTo>
                    <a:pt x="778637" y="26162"/>
                  </a:lnTo>
                  <a:lnTo>
                    <a:pt x="778637" y="33274"/>
                  </a:lnTo>
                  <a:lnTo>
                    <a:pt x="775970" y="39497"/>
                  </a:lnTo>
                  <a:lnTo>
                    <a:pt x="770890" y="44577"/>
                  </a:lnTo>
                  <a:lnTo>
                    <a:pt x="765683" y="49784"/>
                  </a:lnTo>
                  <a:lnTo>
                    <a:pt x="759587" y="52324"/>
                  </a:lnTo>
                  <a:lnTo>
                    <a:pt x="752348" y="52324"/>
                  </a:lnTo>
                  <a:lnTo>
                    <a:pt x="745109" y="52324"/>
                  </a:lnTo>
                  <a:lnTo>
                    <a:pt x="738886" y="49784"/>
                  </a:lnTo>
                  <a:lnTo>
                    <a:pt x="733806" y="44577"/>
                  </a:lnTo>
                  <a:lnTo>
                    <a:pt x="728599" y="39497"/>
                  </a:lnTo>
                  <a:lnTo>
                    <a:pt x="726059" y="33274"/>
                  </a:lnTo>
                  <a:lnTo>
                    <a:pt x="726059" y="26162"/>
                  </a:lnTo>
                  <a:lnTo>
                    <a:pt x="726059" y="19050"/>
                  </a:lnTo>
                  <a:lnTo>
                    <a:pt x="728599" y="12827"/>
                  </a:lnTo>
                  <a:lnTo>
                    <a:pt x="733806" y="7747"/>
                  </a:lnTo>
                  <a:lnTo>
                    <a:pt x="738886" y="2540"/>
                  </a:lnTo>
                  <a:lnTo>
                    <a:pt x="745109" y="0"/>
                  </a:lnTo>
                  <a:lnTo>
                    <a:pt x="752348" y="0"/>
                  </a:lnTo>
                  <a:close/>
                </a:path>
                <a:path w="5650865" h="331469">
                  <a:moveTo>
                    <a:pt x="252526" y="0"/>
                  </a:moveTo>
                  <a:lnTo>
                    <a:pt x="259689" y="0"/>
                  </a:lnTo>
                  <a:lnTo>
                    <a:pt x="265849" y="2540"/>
                  </a:lnTo>
                  <a:lnTo>
                    <a:pt x="270992" y="7747"/>
                  </a:lnTo>
                  <a:lnTo>
                    <a:pt x="276136" y="12827"/>
                  </a:lnTo>
                  <a:lnTo>
                    <a:pt x="278701" y="19050"/>
                  </a:lnTo>
                  <a:lnTo>
                    <a:pt x="278701" y="26162"/>
                  </a:lnTo>
                  <a:lnTo>
                    <a:pt x="278701" y="33274"/>
                  </a:lnTo>
                  <a:lnTo>
                    <a:pt x="276136" y="39497"/>
                  </a:lnTo>
                  <a:lnTo>
                    <a:pt x="270992" y="44577"/>
                  </a:lnTo>
                  <a:lnTo>
                    <a:pt x="265849" y="49784"/>
                  </a:lnTo>
                  <a:lnTo>
                    <a:pt x="259689" y="52324"/>
                  </a:lnTo>
                  <a:lnTo>
                    <a:pt x="252526" y="52324"/>
                  </a:lnTo>
                  <a:lnTo>
                    <a:pt x="245237" y="52324"/>
                  </a:lnTo>
                  <a:lnTo>
                    <a:pt x="239026" y="49784"/>
                  </a:lnTo>
                  <a:lnTo>
                    <a:pt x="233883" y="44577"/>
                  </a:lnTo>
                  <a:lnTo>
                    <a:pt x="228739" y="39497"/>
                  </a:lnTo>
                  <a:lnTo>
                    <a:pt x="226161" y="33274"/>
                  </a:lnTo>
                  <a:lnTo>
                    <a:pt x="226161" y="26162"/>
                  </a:lnTo>
                  <a:lnTo>
                    <a:pt x="226161" y="19050"/>
                  </a:lnTo>
                  <a:lnTo>
                    <a:pt x="228739" y="12827"/>
                  </a:lnTo>
                  <a:lnTo>
                    <a:pt x="233883" y="7747"/>
                  </a:lnTo>
                  <a:lnTo>
                    <a:pt x="239026" y="2540"/>
                  </a:lnTo>
                  <a:lnTo>
                    <a:pt x="245237" y="0"/>
                  </a:lnTo>
                  <a:lnTo>
                    <a:pt x="25252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94868" y="2367407"/>
            <a:ext cx="4081145" cy="269240"/>
            <a:chOff x="594868" y="2367407"/>
            <a:chExt cx="4081145" cy="269240"/>
          </a:xfrm>
        </p:grpSpPr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757" y="2368296"/>
              <a:ext cx="4079367" cy="26695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71898" y="2571750"/>
              <a:ext cx="64135" cy="6438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93546" y="2440940"/>
              <a:ext cx="3712845" cy="186055"/>
            </a:xfrm>
            <a:custGeom>
              <a:avLst/>
              <a:gdLst/>
              <a:ahLst/>
              <a:cxnLst/>
              <a:rect l="l" t="t" r="r" b="b"/>
              <a:pathLst>
                <a:path w="3712845" h="186055">
                  <a:moveTo>
                    <a:pt x="3712489" y="7238"/>
                  </a:moveTo>
                  <a:lnTo>
                    <a:pt x="3647338" y="83565"/>
                  </a:lnTo>
                  <a:lnTo>
                    <a:pt x="3712489" y="83565"/>
                  </a:lnTo>
                  <a:lnTo>
                    <a:pt x="3712489" y="7238"/>
                  </a:lnTo>
                  <a:close/>
                </a:path>
                <a:path w="3712845" h="186055">
                  <a:moveTo>
                    <a:pt x="2845333" y="5842"/>
                  </a:moveTo>
                  <a:lnTo>
                    <a:pt x="2814853" y="99695"/>
                  </a:lnTo>
                  <a:lnTo>
                    <a:pt x="2875813" y="99695"/>
                  </a:lnTo>
                  <a:lnTo>
                    <a:pt x="2845333" y="5842"/>
                  </a:lnTo>
                  <a:close/>
                </a:path>
                <a:path w="3712845" h="186055">
                  <a:moveTo>
                    <a:pt x="2619781" y="5842"/>
                  </a:moveTo>
                  <a:lnTo>
                    <a:pt x="2589301" y="99695"/>
                  </a:lnTo>
                  <a:lnTo>
                    <a:pt x="2650261" y="99695"/>
                  </a:lnTo>
                  <a:lnTo>
                    <a:pt x="2619781" y="5842"/>
                  </a:lnTo>
                  <a:close/>
                </a:path>
                <a:path w="3712845" h="186055">
                  <a:moveTo>
                    <a:pt x="647725" y="5842"/>
                  </a:moveTo>
                  <a:lnTo>
                    <a:pt x="617245" y="99695"/>
                  </a:lnTo>
                  <a:lnTo>
                    <a:pt x="678205" y="99695"/>
                  </a:lnTo>
                  <a:lnTo>
                    <a:pt x="647725" y="5842"/>
                  </a:lnTo>
                  <a:close/>
                </a:path>
                <a:path w="3712845" h="186055">
                  <a:moveTo>
                    <a:pt x="30518" y="5842"/>
                  </a:moveTo>
                  <a:lnTo>
                    <a:pt x="0" y="99695"/>
                  </a:lnTo>
                  <a:lnTo>
                    <a:pt x="61036" y="99695"/>
                  </a:lnTo>
                  <a:lnTo>
                    <a:pt x="30518" y="5842"/>
                  </a:lnTo>
                  <a:close/>
                </a:path>
                <a:path w="3712845" h="186055">
                  <a:moveTo>
                    <a:pt x="969162" y="0"/>
                  </a:moveTo>
                  <a:lnTo>
                    <a:pt x="1036726" y="0"/>
                  </a:lnTo>
                  <a:lnTo>
                    <a:pt x="1036726" y="185674"/>
                  </a:lnTo>
                  <a:lnTo>
                    <a:pt x="992911" y="185674"/>
                  </a:lnTo>
                  <a:lnTo>
                    <a:pt x="992911" y="35560"/>
                  </a:lnTo>
                  <a:lnTo>
                    <a:pt x="969162" y="35560"/>
                  </a:lnTo>
                  <a:lnTo>
                    <a:pt x="96916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71898" y="2431415"/>
              <a:ext cx="64135" cy="643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54453" y="2410079"/>
              <a:ext cx="98170" cy="1774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7522" y="2409825"/>
              <a:ext cx="75183" cy="7442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95757" y="2368296"/>
              <a:ext cx="4079875" cy="262890"/>
            </a:xfrm>
            <a:custGeom>
              <a:avLst/>
              <a:gdLst/>
              <a:ahLst/>
              <a:cxnLst/>
              <a:rect l="l" t="t" r="r" b="b"/>
              <a:pathLst>
                <a:path w="4079875" h="262889">
                  <a:moveTo>
                    <a:pt x="3467989" y="4317"/>
                  </a:moveTo>
                  <a:lnTo>
                    <a:pt x="3513074" y="4317"/>
                  </a:lnTo>
                  <a:lnTo>
                    <a:pt x="3513074" y="258317"/>
                  </a:lnTo>
                  <a:lnTo>
                    <a:pt x="3467989" y="258317"/>
                  </a:lnTo>
                  <a:lnTo>
                    <a:pt x="3467989" y="4317"/>
                  </a:lnTo>
                  <a:close/>
                </a:path>
                <a:path w="4079875" h="262889">
                  <a:moveTo>
                    <a:pt x="3226562" y="4317"/>
                  </a:moveTo>
                  <a:lnTo>
                    <a:pt x="3437001" y="4317"/>
                  </a:lnTo>
                  <a:lnTo>
                    <a:pt x="3437001" y="44323"/>
                  </a:lnTo>
                  <a:lnTo>
                    <a:pt x="3352546" y="44323"/>
                  </a:lnTo>
                  <a:lnTo>
                    <a:pt x="3352546" y="258317"/>
                  </a:lnTo>
                  <a:lnTo>
                    <a:pt x="3307460" y="258317"/>
                  </a:lnTo>
                  <a:lnTo>
                    <a:pt x="3307460" y="44323"/>
                  </a:lnTo>
                  <a:lnTo>
                    <a:pt x="3226562" y="44323"/>
                  </a:lnTo>
                  <a:lnTo>
                    <a:pt x="3226562" y="4317"/>
                  </a:lnTo>
                  <a:close/>
                </a:path>
                <a:path w="4079875" h="262889">
                  <a:moveTo>
                    <a:pt x="1943100" y="4317"/>
                  </a:moveTo>
                  <a:lnTo>
                    <a:pt x="2105152" y="4317"/>
                  </a:lnTo>
                  <a:lnTo>
                    <a:pt x="2105152" y="44323"/>
                  </a:lnTo>
                  <a:lnTo>
                    <a:pt x="1988185" y="44323"/>
                  </a:lnTo>
                  <a:lnTo>
                    <a:pt x="1988185" y="103886"/>
                  </a:lnTo>
                  <a:lnTo>
                    <a:pt x="2072132" y="103886"/>
                  </a:lnTo>
                  <a:lnTo>
                    <a:pt x="2072132" y="142112"/>
                  </a:lnTo>
                  <a:lnTo>
                    <a:pt x="1988185" y="142112"/>
                  </a:lnTo>
                  <a:lnTo>
                    <a:pt x="1988185" y="218312"/>
                  </a:lnTo>
                  <a:lnTo>
                    <a:pt x="2103247" y="218312"/>
                  </a:lnTo>
                  <a:lnTo>
                    <a:pt x="2103247" y="258317"/>
                  </a:lnTo>
                  <a:lnTo>
                    <a:pt x="1943100" y="258317"/>
                  </a:lnTo>
                  <a:lnTo>
                    <a:pt x="1943100" y="4317"/>
                  </a:lnTo>
                  <a:close/>
                </a:path>
                <a:path w="4079875" h="262889">
                  <a:moveTo>
                    <a:pt x="1388364" y="4317"/>
                  </a:moveTo>
                  <a:lnTo>
                    <a:pt x="1433449" y="4317"/>
                  </a:lnTo>
                  <a:lnTo>
                    <a:pt x="1433449" y="125856"/>
                  </a:lnTo>
                  <a:lnTo>
                    <a:pt x="1519809" y="4317"/>
                  </a:lnTo>
                  <a:lnTo>
                    <a:pt x="1571117" y="4317"/>
                  </a:lnTo>
                  <a:lnTo>
                    <a:pt x="1491488" y="115315"/>
                  </a:lnTo>
                  <a:lnTo>
                    <a:pt x="1586357" y="258317"/>
                  </a:lnTo>
                  <a:lnTo>
                    <a:pt x="1532382" y="258317"/>
                  </a:lnTo>
                  <a:lnTo>
                    <a:pt x="1461643" y="150113"/>
                  </a:lnTo>
                  <a:lnTo>
                    <a:pt x="1433449" y="188849"/>
                  </a:lnTo>
                  <a:lnTo>
                    <a:pt x="1433449" y="258317"/>
                  </a:lnTo>
                  <a:lnTo>
                    <a:pt x="1388364" y="258317"/>
                  </a:lnTo>
                  <a:lnTo>
                    <a:pt x="1388364" y="4317"/>
                  </a:lnTo>
                  <a:close/>
                </a:path>
                <a:path w="4079875" h="262889">
                  <a:moveTo>
                    <a:pt x="1085088" y="4317"/>
                  </a:moveTo>
                  <a:lnTo>
                    <a:pt x="1130173" y="4317"/>
                  </a:lnTo>
                  <a:lnTo>
                    <a:pt x="1130173" y="218312"/>
                  </a:lnTo>
                  <a:lnTo>
                    <a:pt x="1244981" y="218312"/>
                  </a:lnTo>
                  <a:lnTo>
                    <a:pt x="1244981" y="258317"/>
                  </a:lnTo>
                  <a:lnTo>
                    <a:pt x="1085088" y="258317"/>
                  </a:lnTo>
                  <a:lnTo>
                    <a:pt x="1085088" y="4317"/>
                  </a:lnTo>
                  <a:close/>
                </a:path>
                <a:path w="4079875" h="262889">
                  <a:moveTo>
                    <a:pt x="652589" y="4317"/>
                  </a:moveTo>
                  <a:lnTo>
                    <a:pt x="862965" y="4317"/>
                  </a:lnTo>
                  <a:lnTo>
                    <a:pt x="862965" y="44323"/>
                  </a:lnTo>
                  <a:lnTo>
                    <a:pt x="778510" y="44323"/>
                  </a:lnTo>
                  <a:lnTo>
                    <a:pt x="778510" y="258317"/>
                  </a:lnTo>
                  <a:lnTo>
                    <a:pt x="733425" y="258317"/>
                  </a:lnTo>
                  <a:lnTo>
                    <a:pt x="733425" y="44323"/>
                  </a:lnTo>
                  <a:lnTo>
                    <a:pt x="652589" y="44323"/>
                  </a:lnTo>
                  <a:lnTo>
                    <a:pt x="652589" y="4317"/>
                  </a:lnTo>
                  <a:close/>
                </a:path>
                <a:path w="4079875" h="262889">
                  <a:moveTo>
                    <a:pt x="467868" y="4317"/>
                  </a:moveTo>
                  <a:lnTo>
                    <a:pt x="635177" y="4317"/>
                  </a:lnTo>
                  <a:lnTo>
                    <a:pt x="635177" y="44323"/>
                  </a:lnTo>
                  <a:lnTo>
                    <a:pt x="512940" y="44323"/>
                  </a:lnTo>
                  <a:lnTo>
                    <a:pt x="512940" y="103886"/>
                  </a:lnTo>
                  <a:lnTo>
                    <a:pt x="602234" y="103886"/>
                  </a:lnTo>
                  <a:lnTo>
                    <a:pt x="602234" y="142112"/>
                  </a:lnTo>
                  <a:lnTo>
                    <a:pt x="512940" y="142112"/>
                  </a:lnTo>
                  <a:lnTo>
                    <a:pt x="512940" y="258317"/>
                  </a:lnTo>
                  <a:lnTo>
                    <a:pt x="467868" y="258317"/>
                  </a:lnTo>
                  <a:lnTo>
                    <a:pt x="467868" y="4317"/>
                  </a:lnTo>
                  <a:close/>
                </a:path>
                <a:path w="4079875" h="262889">
                  <a:moveTo>
                    <a:pt x="0" y="4317"/>
                  </a:moveTo>
                  <a:lnTo>
                    <a:pt x="45072" y="4317"/>
                  </a:lnTo>
                  <a:lnTo>
                    <a:pt x="45072" y="103886"/>
                  </a:lnTo>
                  <a:lnTo>
                    <a:pt x="146164" y="103886"/>
                  </a:lnTo>
                  <a:lnTo>
                    <a:pt x="146164" y="4317"/>
                  </a:lnTo>
                  <a:lnTo>
                    <a:pt x="190715" y="4317"/>
                  </a:lnTo>
                  <a:lnTo>
                    <a:pt x="190715" y="258317"/>
                  </a:lnTo>
                  <a:lnTo>
                    <a:pt x="146164" y="258317"/>
                  </a:lnTo>
                  <a:lnTo>
                    <a:pt x="146164" y="143890"/>
                  </a:lnTo>
                  <a:lnTo>
                    <a:pt x="45072" y="143890"/>
                  </a:lnTo>
                  <a:lnTo>
                    <a:pt x="45072" y="258317"/>
                  </a:lnTo>
                  <a:lnTo>
                    <a:pt x="0" y="258317"/>
                  </a:lnTo>
                  <a:lnTo>
                    <a:pt x="0" y="4317"/>
                  </a:lnTo>
                  <a:close/>
                </a:path>
                <a:path w="4079875" h="262889">
                  <a:moveTo>
                    <a:pt x="4033901" y="3301"/>
                  </a:moveTo>
                  <a:lnTo>
                    <a:pt x="4053713" y="3301"/>
                  </a:lnTo>
                  <a:lnTo>
                    <a:pt x="4053713" y="156209"/>
                  </a:lnTo>
                  <a:lnTo>
                    <a:pt x="4079367" y="156209"/>
                  </a:lnTo>
                  <a:lnTo>
                    <a:pt x="4079367" y="191896"/>
                  </a:lnTo>
                  <a:lnTo>
                    <a:pt x="4053713" y="191896"/>
                  </a:lnTo>
                  <a:lnTo>
                    <a:pt x="4053713" y="258317"/>
                  </a:lnTo>
                  <a:lnTo>
                    <a:pt x="4010279" y="258317"/>
                  </a:lnTo>
                  <a:lnTo>
                    <a:pt x="4010279" y="191896"/>
                  </a:lnTo>
                  <a:lnTo>
                    <a:pt x="3894708" y="191896"/>
                  </a:lnTo>
                  <a:lnTo>
                    <a:pt x="3894708" y="166115"/>
                  </a:lnTo>
                  <a:lnTo>
                    <a:pt x="4033901" y="3301"/>
                  </a:lnTo>
                  <a:close/>
                </a:path>
                <a:path w="4079875" h="262889">
                  <a:moveTo>
                    <a:pt x="1782318" y="2539"/>
                  </a:moveTo>
                  <a:lnTo>
                    <a:pt x="1832038" y="10699"/>
                  </a:lnTo>
                  <a:lnTo>
                    <a:pt x="1870329" y="35051"/>
                  </a:lnTo>
                  <a:lnTo>
                    <a:pt x="1894681" y="72898"/>
                  </a:lnTo>
                  <a:lnTo>
                    <a:pt x="1902841" y="121412"/>
                  </a:lnTo>
                  <a:lnTo>
                    <a:pt x="1897554" y="170714"/>
                  </a:lnTo>
                  <a:lnTo>
                    <a:pt x="1881704" y="209050"/>
                  </a:lnTo>
                  <a:lnTo>
                    <a:pt x="1855301" y="236425"/>
                  </a:lnTo>
                  <a:lnTo>
                    <a:pt x="1818358" y="252845"/>
                  </a:lnTo>
                  <a:lnTo>
                    <a:pt x="1770888" y="258317"/>
                  </a:lnTo>
                  <a:lnTo>
                    <a:pt x="1714500" y="258317"/>
                  </a:lnTo>
                  <a:lnTo>
                    <a:pt x="1714500" y="4444"/>
                  </a:lnTo>
                  <a:lnTo>
                    <a:pt x="1738955" y="3611"/>
                  </a:lnTo>
                  <a:lnTo>
                    <a:pt x="1758410" y="3016"/>
                  </a:lnTo>
                  <a:lnTo>
                    <a:pt x="1772864" y="2659"/>
                  </a:lnTo>
                  <a:lnTo>
                    <a:pt x="1782318" y="2539"/>
                  </a:lnTo>
                  <a:close/>
                </a:path>
                <a:path w="4079875" h="262889">
                  <a:moveTo>
                    <a:pt x="2216150" y="1777"/>
                  </a:moveTo>
                  <a:lnTo>
                    <a:pt x="2258488" y="6447"/>
                  </a:lnTo>
                  <a:lnTo>
                    <a:pt x="2288730" y="20462"/>
                  </a:lnTo>
                  <a:lnTo>
                    <a:pt x="2306875" y="43836"/>
                  </a:lnTo>
                  <a:lnTo>
                    <a:pt x="2312924" y="76580"/>
                  </a:lnTo>
                  <a:lnTo>
                    <a:pt x="2312090" y="87635"/>
                  </a:lnTo>
                  <a:lnTo>
                    <a:pt x="2292490" y="126299"/>
                  </a:lnTo>
                  <a:lnTo>
                    <a:pt x="2265934" y="143890"/>
                  </a:lnTo>
                  <a:lnTo>
                    <a:pt x="2340991" y="258317"/>
                  </a:lnTo>
                  <a:lnTo>
                    <a:pt x="2289048" y="258317"/>
                  </a:lnTo>
                  <a:lnTo>
                    <a:pt x="2221230" y="153415"/>
                  </a:lnTo>
                  <a:lnTo>
                    <a:pt x="2215586" y="153273"/>
                  </a:lnTo>
                  <a:lnTo>
                    <a:pt x="2208942" y="153034"/>
                  </a:lnTo>
                  <a:lnTo>
                    <a:pt x="2201298" y="152701"/>
                  </a:lnTo>
                  <a:lnTo>
                    <a:pt x="2192655" y="152273"/>
                  </a:lnTo>
                  <a:lnTo>
                    <a:pt x="2192655" y="258317"/>
                  </a:lnTo>
                  <a:lnTo>
                    <a:pt x="2145792" y="258317"/>
                  </a:lnTo>
                  <a:lnTo>
                    <a:pt x="2145792" y="4317"/>
                  </a:lnTo>
                  <a:lnTo>
                    <a:pt x="2149054" y="4244"/>
                  </a:lnTo>
                  <a:lnTo>
                    <a:pt x="2155031" y="4016"/>
                  </a:lnTo>
                  <a:lnTo>
                    <a:pt x="2163722" y="3621"/>
                  </a:lnTo>
                  <a:lnTo>
                    <a:pt x="2175129" y="3048"/>
                  </a:lnTo>
                  <a:lnTo>
                    <a:pt x="2187199" y="2474"/>
                  </a:lnTo>
                  <a:lnTo>
                    <a:pt x="2198068" y="2079"/>
                  </a:lnTo>
                  <a:lnTo>
                    <a:pt x="2207722" y="1851"/>
                  </a:lnTo>
                  <a:lnTo>
                    <a:pt x="2216150" y="1777"/>
                  </a:lnTo>
                  <a:close/>
                </a:path>
                <a:path w="4079875" h="262889">
                  <a:moveTo>
                    <a:pt x="3133217" y="888"/>
                  </a:moveTo>
                  <a:lnTo>
                    <a:pt x="3153029" y="888"/>
                  </a:lnTo>
                  <a:lnTo>
                    <a:pt x="3255137" y="258317"/>
                  </a:lnTo>
                  <a:lnTo>
                    <a:pt x="3205353" y="258317"/>
                  </a:lnTo>
                  <a:lnTo>
                    <a:pt x="3186810" y="206882"/>
                  </a:lnTo>
                  <a:lnTo>
                    <a:pt x="3099816" y="206882"/>
                  </a:lnTo>
                  <a:lnTo>
                    <a:pt x="3082163" y="258317"/>
                  </a:lnTo>
                  <a:lnTo>
                    <a:pt x="3031997" y="258317"/>
                  </a:lnTo>
                  <a:lnTo>
                    <a:pt x="3133217" y="888"/>
                  </a:lnTo>
                  <a:close/>
                </a:path>
                <a:path w="4079875" h="262889">
                  <a:moveTo>
                    <a:pt x="2907665" y="888"/>
                  </a:moveTo>
                  <a:lnTo>
                    <a:pt x="2927477" y="888"/>
                  </a:lnTo>
                  <a:lnTo>
                    <a:pt x="3029585" y="258317"/>
                  </a:lnTo>
                  <a:lnTo>
                    <a:pt x="2979801" y="258317"/>
                  </a:lnTo>
                  <a:lnTo>
                    <a:pt x="2961259" y="206882"/>
                  </a:lnTo>
                  <a:lnTo>
                    <a:pt x="2874264" y="206882"/>
                  </a:lnTo>
                  <a:lnTo>
                    <a:pt x="2856610" y="258317"/>
                  </a:lnTo>
                  <a:lnTo>
                    <a:pt x="2806446" y="258317"/>
                  </a:lnTo>
                  <a:lnTo>
                    <a:pt x="2907665" y="888"/>
                  </a:lnTo>
                  <a:close/>
                </a:path>
                <a:path w="4079875" h="262889">
                  <a:moveTo>
                    <a:pt x="935609" y="888"/>
                  </a:moveTo>
                  <a:lnTo>
                    <a:pt x="955421" y="888"/>
                  </a:lnTo>
                  <a:lnTo>
                    <a:pt x="1057529" y="258317"/>
                  </a:lnTo>
                  <a:lnTo>
                    <a:pt x="1007745" y="258317"/>
                  </a:lnTo>
                  <a:lnTo>
                    <a:pt x="989203" y="206882"/>
                  </a:lnTo>
                  <a:lnTo>
                    <a:pt x="902208" y="206882"/>
                  </a:lnTo>
                  <a:lnTo>
                    <a:pt x="884555" y="258317"/>
                  </a:lnTo>
                  <a:lnTo>
                    <a:pt x="834390" y="258317"/>
                  </a:lnTo>
                  <a:lnTo>
                    <a:pt x="935609" y="888"/>
                  </a:lnTo>
                  <a:close/>
                </a:path>
                <a:path w="4079875" h="262889">
                  <a:moveTo>
                    <a:pt x="318427" y="888"/>
                  </a:moveTo>
                  <a:lnTo>
                    <a:pt x="338188" y="888"/>
                  </a:lnTo>
                  <a:lnTo>
                    <a:pt x="440321" y="258317"/>
                  </a:lnTo>
                  <a:lnTo>
                    <a:pt x="390550" y="258317"/>
                  </a:lnTo>
                  <a:lnTo>
                    <a:pt x="372008" y="206882"/>
                  </a:lnTo>
                  <a:lnTo>
                    <a:pt x="284962" y="206882"/>
                  </a:lnTo>
                  <a:lnTo>
                    <a:pt x="267284" y="258317"/>
                  </a:lnTo>
                  <a:lnTo>
                    <a:pt x="217170" y="258317"/>
                  </a:lnTo>
                  <a:lnTo>
                    <a:pt x="318427" y="888"/>
                  </a:lnTo>
                  <a:close/>
                </a:path>
                <a:path w="4079875" h="262889">
                  <a:moveTo>
                    <a:pt x="2715641" y="0"/>
                  </a:moveTo>
                  <a:lnTo>
                    <a:pt x="2736189" y="1025"/>
                  </a:lnTo>
                  <a:lnTo>
                    <a:pt x="2753820" y="4111"/>
                  </a:lnTo>
                  <a:lnTo>
                    <a:pt x="2768522" y="9269"/>
                  </a:lnTo>
                  <a:lnTo>
                    <a:pt x="2780284" y="16509"/>
                  </a:lnTo>
                  <a:lnTo>
                    <a:pt x="2766568" y="55244"/>
                  </a:lnTo>
                  <a:lnTo>
                    <a:pt x="2754514" y="47837"/>
                  </a:lnTo>
                  <a:lnTo>
                    <a:pt x="2742152" y="42560"/>
                  </a:lnTo>
                  <a:lnTo>
                    <a:pt x="2729456" y="39403"/>
                  </a:lnTo>
                  <a:lnTo>
                    <a:pt x="2716403" y="38353"/>
                  </a:lnTo>
                  <a:lnTo>
                    <a:pt x="2709096" y="38856"/>
                  </a:lnTo>
                  <a:lnTo>
                    <a:pt x="2683637" y="59181"/>
                  </a:lnTo>
                  <a:lnTo>
                    <a:pt x="2683637" y="67944"/>
                  </a:lnTo>
                  <a:lnTo>
                    <a:pt x="2710854" y="101717"/>
                  </a:lnTo>
                  <a:lnTo>
                    <a:pt x="2743904" y="119503"/>
                  </a:lnTo>
                  <a:lnTo>
                    <a:pt x="2754010" y="125380"/>
                  </a:lnTo>
                  <a:lnTo>
                    <a:pt x="2782712" y="154043"/>
                  </a:lnTo>
                  <a:lnTo>
                    <a:pt x="2791841" y="191896"/>
                  </a:lnTo>
                  <a:lnTo>
                    <a:pt x="2790318" y="206656"/>
                  </a:lnTo>
                  <a:lnTo>
                    <a:pt x="2767584" y="242696"/>
                  </a:lnTo>
                  <a:lnTo>
                    <a:pt x="2721685" y="261395"/>
                  </a:lnTo>
                  <a:lnTo>
                    <a:pt x="2702306" y="262636"/>
                  </a:lnTo>
                  <a:lnTo>
                    <a:pt x="2684942" y="261491"/>
                  </a:lnTo>
                  <a:lnTo>
                    <a:pt x="2668460" y="258048"/>
                  </a:lnTo>
                  <a:lnTo>
                    <a:pt x="2652835" y="252295"/>
                  </a:lnTo>
                  <a:lnTo>
                    <a:pt x="2638044" y="244220"/>
                  </a:lnTo>
                  <a:lnTo>
                    <a:pt x="2654681" y="203834"/>
                  </a:lnTo>
                  <a:lnTo>
                    <a:pt x="2668039" y="212076"/>
                  </a:lnTo>
                  <a:lnTo>
                    <a:pt x="2681255" y="217947"/>
                  </a:lnTo>
                  <a:lnTo>
                    <a:pt x="2694328" y="221462"/>
                  </a:lnTo>
                  <a:lnTo>
                    <a:pt x="2707259" y="222630"/>
                  </a:lnTo>
                  <a:lnTo>
                    <a:pt x="2724667" y="220892"/>
                  </a:lnTo>
                  <a:lnTo>
                    <a:pt x="2737088" y="215677"/>
                  </a:lnTo>
                  <a:lnTo>
                    <a:pt x="2744531" y="206986"/>
                  </a:lnTo>
                  <a:lnTo>
                    <a:pt x="2747010" y="194817"/>
                  </a:lnTo>
                  <a:lnTo>
                    <a:pt x="2746416" y="188412"/>
                  </a:lnTo>
                  <a:lnTo>
                    <a:pt x="2723308" y="157559"/>
                  </a:lnTo>
                  <a:lnTo>
                    <a:pt x="2685619" y="136634"/>
                  </a:lnTo>
                  <a:lnTo>
                    <a:pt x="2674604" y="130286"/>
                  </a:lnTo>
                  <a:lnTo>
                    <a:pt x="2647060" y="103362"/>
                  </a:lnTo>
                  <a:lnTo>
                    <a:pt x="2638552" y="68325"/>
                  </a:lnTo>
                  <a:lnTo>
                    <a:pt x="2639907" y="54203"/>
                  </a:lnTo>
                  <a:lnTo>
                    <a:pt x="2660142" y="19430"/>
                  </a:lnTo>
                  <a:lnTo>
                    <a:pt x="2699468" y="1214"/>
                  </a:lnTo>
                  <a:lnTo>
                    <a:pt x="2715641" y="0"/>
                  </a:lnTo>
                  <a:close/>
                </a:path>
                <a:path w="4079875" h="262889">
                  <a:moveTo>
                    <a:pt x="2427605" y="0"/>
                  </a:moveTo>
                  <a:lnTo>
                    <a:pt x="2448153" y="1025"/>
                  </a:lnTo>
                  <a:lnTo>
                    <a:pt x="2465784" y="4111"/>
                  </a:lnTo>
                  <a:lnTo>
                    <a:pt x="2480486" y="9269"/>
                  </a:lnTo>
                  <a:lnTo>
                    <a:pt x="2492248" y="16509"/>
                  </a:lnTo>
                  <a:lnTo>
                    <a:pt x="2478532" y="55244"/>
                  </a:lnTo>
                  <a:lnTo>
                    <a:pt x="2466478" y="47837"/>
                  </a:lnTo>
                  <a:lnTo>
                    <a:pt x="2454116" y="42560"/>
                  </a:lnTo>
                  <a:lnTo>
                    <a:pt x="2441420" y="39403"/>
                  </a:lnTo>
                  <a:lnTo>
                    <a:pt x="2428367" y="38353"/>
                  </a:lnTo>
                  <a:lnTo>
                    <a:pt x="2421060" y="38856"/>
                  </a:lnTo>
                  <a:lnTo>
                    <a:pt x="2395601" y="59181"/>
                  </a:lnTo>
                  <a:lnTo>
                    <a:pt x="2395601" y="67944"/>
                  </a:lnTo>
                  <a:lnTo>
                    <a:pt x="2422818" y="101717"/>
                  </a:lnTo>
                  <a:lnTo>
                    <a:pt x="2455868" y="119503"/>
                  </a:lnTo>
                  <a:lnTo>
                    <a:pt x="2465974" y="125380"/>
                  </a:lnTo>
                  <a:lnTo>
                    <a:pt x="2494676" y="154043"/>
                  </a:lnTo>
                  <a:lnTo>
                    <a:pt x="2503805" y="191896"/>
                  </a:lnTo>
                  <a:lnTo>
                    <a:pt x="2502282" y="206656"/>
                  </a:lnTo>
                  <a:lnTo>
                    <a:pt x="2479548" y="242696"/>
                  </a:lnTo>
                  <a:lnTo>
                    <a:pt x="2433649" y="261395"/>
                  </a:lnTo>
                  <a:lnTo>
                    <a:pt x="2414270" y="262636"/>
                  </a:lnTo>
                  <a:lnTo>
                    <a:pt x="2396906" y="261491"/>
                  </a:lnTo>
                  <a:lnTo>
                    <a:pt x="2380424" y="258048"/>
                  </a:lnTo>
                  <a:lnTo>
                    <a:pt x="2364799" y="252295"/>
                  </a:lnTo>
                  <a:lnTo>
                    <a:pt x="2350008" y="244220"/>
                  </a:lnTo>
                  <a:lnTo>
                    <a:pt x="2366645" y="203834"/>
                  </a:lnTo>
                  <a:lnTo>
                    <a:pt x="2380003" y="212076"/>
                  </a:lnTo>
                  <a:lnTo>
                    <a:pt x="2393219" y="217947"/>
                  </a:lnTo>
                  <a:lnTo>
                    <a:pt x="2406292" y="221462"/>
                  </a:lnTo>
                  <a:lnTo>
                    <a:pt x="2419223" y="222630"/>
                  </a:lnTo>
                  <a:lnTo>
                    <a:pt x="2436631" y="220892"/>
                  </a:lnTo>
                  <a:lnTo>
                    <a:pt x="2449052" y="215677"/>
                  </a:lnTo>
                  <a:lnTo>
                    <a:pt x="2456495" y="206986"/>
                  </a:lnTo>
                  <a:lnTo>
                    <a:pt x="2458974" y="194817"/>
                  </a:lnTo>
                  <a:lnTo>
                    <a:pt x="2458380" y="188412"/>
                  </a:lnTo>
                  <a:lnTo>
                    <a:pt x="2435272" y="157559"/>
                  </a:lnTo>
                  <a:lnTo>
                    <a:pt x="2397583" y="136634"/>
                  </a:lnTo>
                  <a:lnTo>
                    <a:pt x="2386568" y="130286"/>
                  </a:lnTo>
                  <a:lnTo>
                    <a:pt x="2359025" y="103362"/>
                  </a:lnTo>
                  <a:lnTo>
                    <a:pt x="2350516" y="68325"/>
                  </a:lnTo>
                  <a:lnTo>
                    <a:pt x="2351871" y="54203"/>
                  </a:lnTo>
                  <a:lnTo>
                    <a:pt x="2372106" y="19430"/>
                  </a:lnTo>
                  <a:lnTo>
                    <a:pt x="2411432" y="1214"/>
                  </a:lnTo>
                  <a:lnTo>
                    <a:pt x="242760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60375" y="5110353"/>
            <a:ext cx="79228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Dersin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Amacı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544195" algn="l"/>
                <a:tab pos="1716405" algn="l"/>
                <a:tab pos="3193415" algn="l"/>
                <a:tab pos="4104640" algn="l"/>
                <a:tab pos="5485765" algn="l"/>
                <a:tab pos="5995035" algn="l"/>
                <a:tab pos="6892925" algn="l"/>
              </a:tabLst>
            </a:pPr>
            <a:r>
              <a:rPr sz="2400" spc="-5" dirty="0">
                <a:latin typeface="Trebuchet MS"/>
                <a:cs typeface="Trebuchet MS"/>
              </a:rPr>
              <a:t>B</a:t>
            </a:r>
            <a:r>
              <a:rPr sz="2400" dirty="0">
                <a:latin typeface="Trebuchet MS"/>
                <a:cs typeface="Trebuchet MS"/>
              </a:rPr>
              <a:t>u	</a:t>
            </a:r>
            <a:r>
              <a:rPr sz="2400" spc="-5" dirty="0">
                <a:latin typeface="Trebuchet MS"/>
                <a:cs typeface="Trebuchet MS"/>
              </a:rPr>
              <a:t>d</a:t>
            </a:r>
            <a:r>
              <a:rPr sz="2400" spc="-10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rs</a:t>
            </a:r>
            <a:r>
              <a:rPr sz="2400" spc="5" dirty="0">
                <a:latin typeface="Trebuchet MS"/>
                <a:cs typeface="Trebuchet MS"/>
              </a:rPr>
              <a:t>t</a:t>
            </a:r>
            <a:r>
              <a:rPr sz="2400" spc="10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;	T</a:t>
            </a:r>
            <a:r>
              <a:rPr sz="2400" spc="-10" dirty="0">
                <a:latin typeface="Trebuchet MS"/>
                <a:cs typeface="Trebuchet MS"/>
              </a:rPr>
              <a:t>ü</a:t>
            </a:r>
            <a:r>
              <a:rPr sz="2400" dirty="0">
                <a:latin typeface="Trebuchet MS"/>
                <a:cs typeface="Trebuchet MS"/>
              </a:rPr>
              <a:t>rkç</a:t>
            </a:r>
            <a:r>
              <a:rPr sz="2400" spc="10" dirty="0">
                <a:latin typeface="Trebuchet MS"/>
                <a:cs typeface="Trebuchet MS"/>
              </a:rPr>
              <a:t>e</a:t>
            </a:r>
            <a:r>
              <a:rPr sz="2400" spc="-5" dirty="0">
                <a:latin typeface="Trebuchet MS"/>
                <a:cs typeface="Trebuchet MS"/>
              </a:rPr>
              <a:t>’y</a:t>
            </a:r>
            <a:r>
              <a:rPr sz="2400" dirty="0">
                <a:latin typeface="Trebuchet MS"/>
                <a:cs typeface="Trebuchet MS"/>
              </a:rPr>
              <a:t>i	g</a:t>
            </a:r>
            <a:r>
              <a:rPr sz="2400" spc="-10" dirty="0">
                <a:latin typeface="Trebuchet MS"/>
                <a:cs typeface="Trebuchet MS"/>
              </a:rPr>
              <a:t>ü</a:t>
            </a:r>
            <a:r>
              <a:rPr sz="2400" dirty="0">
                <a:latin typeface="Trebuchet MS"/>
                <a:cs typeface="Trebuchet MS"/>
              </a:rPr>
              <a:t>zel	</a:t>
            </a:r>
            <a:r>
              <a:rPr sz="2400" spc="5" dirty="0">
                <a:latin typeface="Trebuchet MS"/>
                <a:cs typeface="Trebuchet MS"/>
              </a:rPr>
              <a:t>k</a:t>
            </a:r>
            <a:r>
              <a:rPr sz="2400" dirty="0">
                <a:latin typeface="Trebuchet MS"/>
                <a:cs typeface="Trebuchet MS"/>
              </a:rPr>
              <a:t>onuşma	</a:t>
            </a:r>
            <a:r>
              <a:rPr sz="2400" spc="-5" dirty="0">
                <a:latin typeface="Trebuchet MS"/>
                <a:cs typeface="Trebuchet MS"/>
              </a:rPr>
              <a:t>v</a:t>
            </a:r>
            <a:r>
              <a:rPr sz="2400" dirty="0">
                <a:latin typeface="Trebuchet MS"/>
                <a:cs typeface="Trebuchet MS"/>
              </a:rPr>
              <a:t>e	</a:t>
            </a:r>
            <a:r>
              <a:rPr sz="2400" spc="-5" dirty="0">
                <a:latin typeface="Trebuchet MS"/>
                <a:cs typeface="Trebuchet MS"/>
              </a:rPr>
              <a:t>etkil</a:t>
            </a:r>
            <a:r>
              <a:rPr sz="2400" dirty="0">
                <a:latin typeface="Trebuchet MS"/>
                <a:cs typeface="Trebuchet MS"/>
              </a:rPr>
              <a:t>i	</a:t>
            </a:r>
            <a:r>
              <a:rPr sz="2400" spc="5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letişim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0375" y="6147665"/>
            <a:ext cx="7922259" cy="64770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1243965" algn="l"/>
                <a:tab pos="1967864" algn="l"/>
                <a:tab pos="2944495" algn="l"/>
                <a:tab pos="3910965" algn="l"/>
                <a:tab pos="4607560" algn="l"/>
                <a:tab pos="6311900" algn="l"/>
              </a:tabLst>
            </a:pPr>
            <a:r>
              <a:rPr sz="2400" spc="-5" dirty="0">
                <a:latin typeface="Trebuchet MS"/>
                <a:cs typeface="Trebuchet MS"/>
              </a:rPr>
              <a:t>kurma	</a:t>
            </a:r>
            <a:r>
              <a:rPr sz="2400" dirty="0">
                <a:latin typeface="Trebuchet MS"/>
                <a:cs typeface="Trebuchet MS"/>
              </a:rPr>
              <a:t>ile	</a:t>
            </a:r>
            <a:r>
              <a:rPr sz="2400" spc="-5" dirty="0">
                <a:latin typeface="Trebuchet MS"/>
                <a:cs typeface="Trebuchet MS"/>
              </a:rPr>
              <a:t>ilgili	bilgi	</a:t>
            </a:r>
            <a:r>
              <a:rPr sz="2400" dirty="0">
                <a:latin typeface="Trebuchet MS"/>
                <a:cs typeface="Trebuchet MS"/>
              </a:rPr>
              <a:t>ve	becerileri	</a:t>
            </a:r>
            <a:r>
              <a:rPr sz="2400" spc="-5" dirty="0">
                <a:latin typeface="Trebuchet MS"/>
                <a:cs typeface="Trebuchet MS"/>
              </a:rPr>
              <a:t>kazanmanız</a:t>
            </a:r>
            <a:endParaRPr sz="2400">
              <a:latin typeface="Trebuchet MS"/>
              <a:cs typeface="Trebuchet MS"/>
            </a:endParaRPr>
          </a:p>
          <a:p>
            <a:pPr marR="1435100" algn="r">
              <a:lnSpc>
                <a:spcPct val="100000"/>
              </a:lnSpc>
              <a:spcBef>
                <a:spcPts val="220"/>
              </a:spcBef>
            </a:pPr>
            <a:r>
              <a:rPr sz="1100" spc="-5" dirty="0">
                <a:solidFill>
                  <a:srgbClr val="B03E9A"/>
                </a:solidFill>
                <a:latin typeface="Trebuchet MS"/>
                <a:cs typeface="Trebuchet MS"/>
              </a:rPr>
              <a:t>13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0375" y="6573723"/>
            <a:ext cx="2458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rebuchet MS"/>
                <a:cs typeface="Trebuchet MS"/>
              </a:rPr>
              <a:t>amaçlanmaktadır.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9240" marR="5080" indent="-152717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10. SINIF MESLEK DERSLERİ VE </a:t>
            </a:r>
            <a:r>
              <a:rPr spc="-950" dirty="0"/>
              <a:t> </a:t>
            </a:r>
            <a:r>
              <a:rPr dirty="0"/>
              <a:t>KAZANIMLARI</a:t>
            </a:r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195702" y="2780919"/>
            <a:ext cx="5403850" cy="27019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868" y="1871852"/>
            <a:ext cx="3183890" cy="333375"/>
            <a:chOff x="594868" y="1871852"/>
            <a:chExt cx="3183890" cy="333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757" y="1872741"/>
              <a:ext cx="3181985" cy="3314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009140" y="2020061"/>
              <a:ext cx="60960" cy="93980"/>
            </a:xfrm>
            <a:custGeom>
              <a:avLst/>
              <a:gdLst/>
              <a:ahLst/>
              <a:cxnLst/>
              <a:rect l="l" t="t" r="r" b="b"/>
              <a:pathLst>
                <a:path w="60960" h="93980">
                  <a:moveTo>
                    <a:pt x="30480" y="0"/>
                  </a:moveTo>
                  <a:lnTo>
                    <a:pt x="0" y="93852"/>
                  </a:lnTo>
                  <a:lnTo>
                    <a:pt x="60960" y="93852"/>
                  </a:lnTo>
                  <a:lnTo>
                    <a:pt x="3048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42716" y="1983358"/>
              <a:ext cx="98170" cy="1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5787" y="1983104"/>
              <a:ext cx="75184" cy="744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95757" y="1872741"/>
              <a:ext cx="3181985" cy="331470"/>
            </a:xfrm>
            <a:custGeom>
              <a:avLst/>
              <a:gdLst/>
              <a:ahLst/>
              <a:cxnLst/>
              <a:rect l="l" t="t" r="r" b="b"/>
              <a:pathLst>
                <a:path w="3181985" h="331469">
                  <a:moveTo>
                    <a:pt x="3132709" y="73152"/>
                  </a:moveTo>
                  <a:lnTo>
                    <a:pt x="3177794" y="73152"/>
                  </a:lnTo>
                  <a:lnTo>
                    <a:pt x="3177794" y="327152"/>
                  </a:lnTo>
                  <a:lnTo>
                    <a:pt x="3132709" y="327152"/>
                  </a:lnTo>
                  <a:lnTo>
                    <a:pt x="3132709" y="73152"/>
                  </a:lnTo>
                  <a:close/>
                </a:path>
                <a:path w="3181985" h="331469">
                  <a:moveTo>
                    <a:pt x="2531364" y="73152"/>
                  </a:moveTo>
                  <a:lnTo>
                    <a:pt x="2693416" y="73152"/>
                  </a:lnTo>
                  <a:lnTo>
                    <a:pt x="2693416" y="113157"/>
                  </a:lnTo>
                  <a:lnTo>
                    <a:pt x="2576449" y="113157"/>
                  </a:lnTo>
                  <a:lnTo>
                    <a:pt x="2576449" y="172720"/>
                  </a:lnTo>
                  <a:lnTo>
                    <a:pt x="2660396" y="172720"/>
                  </a:lnTo>
                  <a:lnTo>
                    <a:pt x="2660396" y="210947"/>
                  </a:lnTo>
                  <a:lnTo>
                    <a:pt x="2576449" y="210947"/>
                  </a:lnTo>
                  <a:lnTo>
                    <a:pt x="2576449" y="287147"/>
                  </a:lnTo>
                  <a:lnTo>
                    <a:pt x="2691510" y="287147"/>
                  </a:lnTo>
                  <a:lnTo>
                    <a:pt x="2691510" y="327152"/>
                  </a:lnTo>
                  <a:lnTo>
                    <a:pt x="2531364" y="327152"/>
                  </a:lnTo>
                  <a:lnTo>
                    <a:pt x="2531364" y="73152"/>
                  </a:lnTo>
                  <a:close/>
                </a:path>
                <a:path w="3181985" h="331469">
                  <a:moveTo>
                    <a:pt x="1996440" y="73152"/>
                  </a:moveTo>
                  <a:lnTo>
                    <a:pt x="2158492" y="73152"/>
                  </a:lnTo>
                  <a:lnTo>
                    <a:pt x="2158492" y="113157"/>
                  </a:lnTo>
                  <a:lnTo>
                    <a:pt x="2041525" y="113157"/>
                  </a:lnTo>
                  <a:lnTo>
                    <a:pt x="2041525" y="172720"/>
                  </a:lnTo>
                  <a:lnTo>
                    <a:pt x="2125472" y="172720"/>
                  </a:lnTo>
                  <a:lnTo>
                    <a:pt x="2125472" y="210947"/>
                  </a:lnTo>
                  <a:lnTo>
                    <a:pt x="2041525" y="210947"/>
                  </a:lnTo>
                  <a:lnTo>
                    <a:pt x="2041525" y="287147"/>
                  </a:lnTo>
                  <a:lnTo>
                    <a:pt x="2156587" y="287147"/>
                  </a:lnTo>
                  <a:lnTo>
                    <a:pt x="2156587" y="327152"/>
                  </a:lnTo>
                  <a:lnTo>
                    <a:pt x="1996440" y="327152"/>
                  </a:lnTo>
                  <a:lnTo>
                    <a:pt x="1996440" y="73152"/>
                  </a:lnTo>
                  <a:close/>
                </a:path>
                <a:path w="3181985" h="331469">
                  <a:moveTo>
                    <a:pt x="1753362" y="73152"/>
                  </a:moveTo>
                  <a:lnTo>
                    <a:pt x="1801241" y="73152"/>
                  </a:lnTo>
                  <a:lnTo>
                    <a:pt x="1861439" y="181483"/>
                  </a:lnTo>
                  <a:lnTo>
                    <a:pt x="1921764" y="73152"/>
                  </a:lnTo>
                  <a:lnTo>
                    <a:pt x="1969389" y="73152"/>
                  </a:lnTo>
                  <a:lnTo>
                    <a:pt x="1884045" y="223012"/>
                  </a:lnTo>
                  <a:lnTo>
                    <a:pt x="1884045" y="327152"/>
                  </a:lnTo>
                  <a:lnTo>
                    <a:pt x="1838960" y="327152"/>
                  </a:lnTo>
                  <a:lnTo>
                    <a:pt x="1838960" y="223012"/>
                  </a:lnTo>
                  <a:lnTo>
                    <a:pt x="1753362" y="73152"/>
                  </a:lnTo>
                  <a:close/>
                </a:path>
                <a:path w="3181985" h="331469">
                  <a:moveTo>
                    <a:pt x="1532382" y="73152"/>
                  </a:moveTo>
                  <a:lnTo>
                    <a:pt x="1581912" y="73152"/>
                  </a:lnTo>
                  <a:lnTo>
                    <a:pt x="1640713" y="244856"/>
                  </a:lnTo>
                  <a:lnTo>
                    <a:pt x="1702816" y="73152"/>
                  </a:lnTo>
                  <a:lnTo>
                    <a:pt x="1751330" y="73152"/>
                  </a:lnTo>
                  <a:lnTo>
                    <a:pt x="1652143" y="330581"/>
                  </a:lnTo>
                  <a:lnTo>
                    <a:pt x="1627378" y="330581"/>
                  </a:lnTo>
                  <a:lnTo>
                    <a:pt x="1532382" y="73152"/>
                  </a:lnTo>
                  <a:close/>
                </a:path>
                <a:path w="3181985" h="331469">
                  <a:moveTo>
                    <a:pt x="1161288" y="73152"/>
                  </a:moveTo>
                  <a:lnTo>
                    <a:pt x="1206373" y="73152"/>
                  </a:lnTo>
                  <a:lnTo>
                    <a:pt x="1206373" y="287147"/>
                  </a:lnTo>
                  <a:lnTo>
                    <a:pt x="1321181" y="287147"/>
                  </a:lnTo>
                  <a:lnTo>
                    <a:pt x="1321181" y="327152"/>
                  </a:lnTo>
                  <a:lnTo>
                    <a:pt x="1161288" y="327152"/>
                  </a:lnTo>
                  <a:lnTo>
                    <a:pt x="1161288" y="73152"/>
                  </a:lnTo>
                  <a:close/>
                </a:path>
                <a:path w="3181985" h="331469">
                  <a:moveTo>
                    <a:pt x="941832" y="73152"/>
                  </a:moveTo>
                  <a:lnTo>
                    <a:pt x="986917" y="73152"/>
                  </a:lnTo>
                  <a:lnTo>
                    <a:pt x="986917" y="194691"/>
                  </a:lnTo>
                  <a:lnTo>
                    <a:pt x="1073277" y="73152"/>
                  </a:lnTo>
                  <a:lnTo>
                    <a:pt x="1124585" y="73152"/>
                  </a:lnTo>
                  <a:lnTo>
                    <a:pt x="1044956" y="184150"/>
                  </a:lnTo>
                  <a:lnTo>
                    <a:pt x="1139825" y="327152"/>
                  </a:lnTo>
                  <a:lnTo>
                    <a:pt x="1085850" y="327152"/>
                  </a:lnTo>
                  <a:lnTo>
                    <a:pt x="1015111" y="218948"/>
                  </a:lnTo>
                  <a:lnTo>
                    <a:pt x="986917" y="257683"/>
                  </a:lnTo>
                  <a:lnTo>
                    <a:pt x="986917" y="327152"/>
                  </a:lnTo>
                  <a:lnTo>
                    <a:pt x="941832" y="327152"/>
                  </a:lnTo>
                  <a:lnTo>
                    <a:pt x="941832" y="73152"/>
                  </a:lnTo>
                  <a:close/>
                </a:path>
                <a:path w="3181985" h="331469">
                  <a:moveTo>
                    <a:pt x="736981" y="73152"/>
                  </a:moveTo>
                  <a:lnTo>
                    <a:pt x="782066" y="73152"/>
                  </a:lnTo>
                  <a:lnTo>
                    <a:pt x="782066" y="327152"/>
                  </a:lnTo>
                  <a:lnTo>
                    <a:pt x="736981" y="327152"/>
                  </a:lnTo>
                  <a:lnTo>
                    <a:pt x="736981" y="73152"/>
                  </a:lnTo>
                  <a:close/>
                </a:path>
                <a:path w="3181985" h="331469">
                  <a:moveTo>
                    <a:pt x="539496" y="73152"/>
                  </a:moveTo>
                  <a:lnTo>
                    <a:pt x="584568" y="73152"/>
                  </a:lnTo>
                  <a:lnTo>
                    <a:pt x="584568" y="287147"/>
                  </a:lnTo>
                  <a:lnTo>
                    <a:pt x="699389" y="287147"/>
                  </a:lnTo>
                  <a:lnTo>
                    <a:pt x="699389" y="327152"/>
                  </a:lnTo>
                  <a:lnTo>
                    <a:pt x="539496" y="327152"/>
                  </a:lnTo>
                  <a:lnTo>
                    <a:pt x="539496" y="73152"/>
                  </a:lnTo>
                  <a:close/>
                </a:path>
                <a:path w="3181985" h="331469">
                  <a:moveTo>
                    <a:pt x="330962" y="73152"/>
                  </a:moveTo>
                  <a:lnTo>
                    <a:pt x="496544" y="73152"/>
                  </a:lnTo>
                  <a:lnTo>
                    <a:pt x="496544" y="87757"/>
                  </a:lnTo>
                  <a:lnTo>
                    <a:pt x="390271" y="287147"/>
                  </a:lnTo>
                  <a:lnTo>
                    <a:pt x="500367" y="287147"/>
                  </a:lnTo>
                  <a:lnTo>
                    <a:pt x="500367" y="327152"/>
                  </a:lnTo>
                  <a:lnTo>
                    <a:pt x="329234" y="327152"/>
                  </a:lnTo>
                  <a:lnTo>
                    <a:pt x="329234" y="312547"/>
                  </a:lnTo>
                  <a:lnTo>
                    <a:pt x="435178" y="113157"/>
                  </a:lnTo>
                  <a:lnTo>
                    <a:pt x="330962" y="113157"/>
                  </a:lnTo>
                  <a:lnTo>
                    <a:pt x="330962" y="73152"/>
                  </a:lnTo>
                  <a:close/>
                </a:path>
                <a:path w="3181985" h="331469">
                  <a:moveTo>
                    <a:pt x="243179" y="73152"/>
                  </a:moveTo>
                  <a:lnTo>
                    <a:pt x="288251" y="73152"/>
                  </a:lnTo>
                  <a:lnTo>
                    <a:pt x="288251" y="327152"/>
                  </a:lnTo>
                  <a:lnTo>
                    <a:pt x="243179" y="327152"/>
                  </a:lnTo>
                  <a:lnTo>
                    <a:pt x="243179" y="73152"/>
                  </a:lnTo>
                  <a:close/>
                </a:path>
                <a:path w="3181985" h="331469">
                  <a:moveTo>
                    <a:pt x="0" y="73152"/>
                  </a:moveTo>
                  <a:lnTo>
                    <a:pt x="45072" y="73152"/>
                  </a:lnTo>
                  <a:lnTo>
                    <a:pt x="45072" y="172720"/>
                  </a:lnTo>
                  <a:lnTo>
                    <a:pt x="146164" y="172720"/>
                  </a:lnTo>
                  <a:lnTo>
                    <a:pt x="146164" y="73152"/>
                  </a:lnTo>
                  <a:lnTo>
                    <a:pt x="190715" y="73152"/>
                  </a:lnTo>
                  <a:lnTo>
                    <a:pt x="190715" y="327152"/>
                  </a:lnTo>
                  <a:lnTo>
                    <a:pt x="146164" y="327152"/>
                  </a:lnTo>
                  <a:lnTo>
                    <a:pt x="146164" y="212725"/>
                  </a:lnTo>
                  <a:lnTo>
                    <a:pt x="45072" y="212725"/>
                  </a:lnTo>
                  <a:lnTo>
                    <a:pt x="45072" y="327152"/>
                  </a:lnTo>
                  <a:lnTo>
                    <a:pt x="0" y="327152"/>
                  </a:lnTo>
                  <a:lnTo>
                    <a:pt x="0" y="73152"/>
                  </a:lnTo>
                  <a:close/>
                </a:path>
                <a:path w="3181985" h="331469">
                  <a:moveTo>
                    <a:pt x="2370582" y="71374"/>
                  </a:moveTo>
                  <a:lnTo>
                    <a:pt x="2420302" y="79533"/>
                  </a:lnTo>
                  <a:lnTo>
                    <a:pt x="2458593" y="103886"/>
                  </a:lnTo>
                  <a:lnTo>
                    <a:pt x="2482945" y="141732"/>
                  </a:lnTo>
                  <a:lnTo>
                    <a:pt x="2491105" y="190246"/>
                  </a:lnTo>
                  <a:lnTo>
                    <a:pt x="2485818" y="239548"/>
                  </a:lnTo>
                  <a:lnTo>
                    <a:pt x="2469968" y="277884"/>
                  </a:lnTo>
                  <a:lnTo>
                    <a:pt x="2443565" y="305259"/>
                  </a:lnTo>
                  <a:lnTo>
                    <a:pt x="2406622" y="321679"/>
                  </a:lnTo>
                  <a:lnTo>
                    <a:pt x="2359152" y="327152"/>
                  </a:lnTo>
                  <a:lnTo>
                    <a:pt x="2302764" y="327152"/>
                  </a:lnTo>
                  <a:lnTo>
                    <a:pt x="2302764" y="73279"/>
                  </a:lnTo>
                  <a:lnTo>
                    <a:pt x="2327219" y="72445"/>
                  </a:lnTo>
                  <a:lnTo>
                    <a:pt x="2346674" y="71850"/>
                  </a:lnTo>
                  <a:lnTo>
                    <a:pt x="2361128" y="71493"/>
                  </a:lnTo>
                  <a:lnTo>
                    <a:pt x="2370582" y="71374"/>
                  </a:lnTo>
                  <a:close/>
                </a:path>
                <a:path w="3181985" h="331469">
                  <a:moveTo>
                    <a:pt x="2804414" y="70612"/>
                  </a:moveTo>
                  <a:lnTo>
                    <a:pt x="2846752" y="75281"/>
                  </a:lnTo>
                  <a:lnTo>
                    <a:pt x="2876994" y="89296"/>
                  </a:lnTo>
                  <a:lnTo>
                    <a:pt x="2895139" y="112670"/>
                  </a:lnTo>
                  <a:lnTo>
                    <a:pt x="2901188" y="145415"/>
                  </a:lnTo>
                  <a:lnTo>
                    <a:pt x="2900354" y="156469"/>
                  </a:lnTo>
                  <a:lnTo>
                    <a:pt x="2880754" y="195133"/>
                  </a:lnTo>
                  <a:lnTo>
                    <a:pt x="2854197" y="212725"/>
                  </a:lnTo>
                  <a:lnTo>
                    <a:pt x="2929255" y="327152"/>
                  </a:lnTo>
                  <a:lnTo>
                    <a:pt x="2877312" y="327152"/>
                  </a:lnTo>
                  <a:lnTo>
                    <a:pt x="2809494" y="222250"/>
                  </a:lnTo>
                  <a:lnTo>
                    <a:pt x="2803850" y="222107"/>
                  </a:lnTo>
                  <a:lnTo>
                    <a:pt x="2797206" y="221868"/>
                  </a:lnTo>
                  <a:lnTo>
                    <a:pt x="2789562" y="221535"/>
                  </a:lnTo>
                  <a:lnTo>
                    <a:pt x="2780919" y="221107"/>
                  </a:lnTo>
                  <a:lnTo>
                    <a:pt x="2780919" y="327152"/>
                  </a:lnTo>
                  <a:lnTo>
                    <a:pt x="2734056" y="327152"/>
                  </a:lnTo>
                  <a:lnTo>
                    <a:pt x="2734056" y="73152"/>
                  </a:lnTo>
                  <a:lnTo>
                    <a:pt x="2737318" y="73078"/>
                  </a:lnTo>
                  <a:lnTo>
                    <a:pt x="2743295" y="72850"/>
                  </a:lnTo>
                  <a:lnTo>
                    <a:pt x="2751986" y="72455"/>
                  </a:lnTo>
                  <a:lnTo>
                    <a:pt x="2763393" y="71882"/>
                  </a:lnTo>
                  <a:lnTo>
                    <a:pt x="2775463" y="71308"/>
                  </a:lnTo>
                  <a:lnTo>
                    <a:pt x="2786332" y="70913"/>
                  </a:lnTo>
                  <a:lnTo>
                    <a:pt x="2795986" y="70685"/>
                  </a:lnTo>
                  <a:lnTo>
                    <a:pt x="2804414" y="70612"/>
                  </a:lnTo>
                  <a:close/>
                </a:path>
                <a:path w="3181985" h="331469">
                  <a:moveTo>
                    <a:pt x="1433957" y="69723"/>
                  </a:moveTo>
                  <a:lnTo>
                    <a:pt x="1453769" y="69723"/>
                  </a:lnTo>
                  <a:lnTo>
                    <a:pt x="1555877" y="327152"/>
                  </a:lnTo>
                  <a:lnTo>
                    <a:pt x="1506093" y="327152"/>
                  </a:lnTo>
                  <a:lnTo>
                    <a:pt x="1487551" y="275717"/>
                  </a:lnTo>
                  <a:lnTo>
                    <a:pt x="1400556" y="275717"/>
                  </a:lnTo>
                  <a:lnTo>
                    <a:pt x="1382903" y="327152"/>
                  </a:lnTo>
                  <a:lnTo>
                    <a:pt x="1332738" y="327152"/>
                  </a:lnTo>
                  <a:lnTo>
                    <a:pt x="1433957" y="69723"/>
                  </a:lnTo>
                  <a:close/>
                </a:path>
                <a:path w="3181985" h="331469">
                  <a:moveTo>
                    <a:pt x="3015869" y="68834"/>
                  </a:moveTo>
                  <a:lnTo>
                    <a:pt x="3036417" y="69859"/>
                  </a:lnTo>
                  <a:lnTo>
                    <a:pt x="3054048" y="72945"/>
                  </a:lnTo>
                  <a:lnTo>
                    <a:pt x="3068750" y="78103"/>
                  </a:lnTo>
                  <a:lnTo>
                    <a:pt x="3080512" y="85344"/>
                  </a:lnTo>
                  <a:lnTo>
                    <a:pt x="3066796" y="124079"/>
                  </a:lnTo>
                  <a:lnTo>
                    <a:pt x="3054742" y="116671"/>
                  </a:lnTo>
                  <a:lnTo>
                    <a:pt x="3042380" y="111394"/>
                  </a:lnTo>
                  <a:lnTo>
                    <a:pt x="3029684" y="108237"/>
                  </a:lnTo>
                  <a:lnTo>
                    <a:pt x="3016631" y="107187"/>
                  </a:lnTo>
                  <a:lnTo>
                    <a:pt x="3009324" y="107690"/>
                  </a:lnTo>
                  <a:lnTo>
                    <a:pt x="2983865" y="128016"/>
                  </a:lnTo>
                  <a:lnTo>
                    <a:pt x="2983865" y="136779"/>
                  </a:lnTo>
                  <a:lnTo>
                    <a:pt x="3011082" y="170551"/>
                  </a:lnTo>
                  <a:lnTo>
                    <a:pt x="3044132" y="188337"/>
                  </a:lnTo>
                  <a:lnTo>
                    <a:pt x="3054238" y="194214"/>
                  </a:lnTo>
                  <a:lnTo>
                    <a:pt x="3082940" y="222877"/>
                  </a:lnTo>
                  <a:lnTo>
                    <a:pt x="3092069" y="260731"/>
                  </a:lnTo>
                  <a:lnTo>
                    <a:pt x="3090546" y="275490"/>
                  </a:lnTo>
                  <a:lnTo>
                    <a:pt x="3067812" y="311531"/>
                  </a:lnTo>
                  <a:lnTo>
                    <a:pt x="3021913" y="330229"/>
                  </a:lnTo>
                  <a:lnTo>
                    <a:pt x="3002534" y="331470"/>
                  </a:lnTo>
                  <a:lnTo>
                    <a:pt x="2985170" y="330325"/>
                  </a:lnTo>
                  <a:lnTo>
                    <a:pt x="2968688" y="326882"/>
                  </a:lnTo>
                  <a:lnTo>
                    <a:pt x="2953063" y="321129"/>
                  </a:lnTo>
                  <a:lnTo>
                    <a:pt x="2938272" y="313055"/>
                  </a:lnTo>
                  <a:lnTo>
                    <a:pt x="2954909" y="272669"/>
                  </a:lnTo>
                  <a:lnTo>
                    <a:pt x="2968267" y="280910"/>
                  </a:lnTo>
                  <a:lnTo>
                    <a:pt x="2981483" y="286781"/>
                  </a:lnTo>
                  <a:lnTo>
                    <a:pt x="2994556" y="290296"/>
                  </a:lnTo>
                  <a:lnTo>
                    <a:pt x="3007487" y="291465"/>
                  </a:lnTo>
                  <a:lnTo>
                    <a:pt x="3024895" y="289726"/>
                  </a:lnTo>
                  <a:lnTo>
                    <a:pt x="3037316" y="284511"/>
                  </a:lnTo>
                  <a:lnTo>
                    <a:pt x="3044759" y="275820"/>
                  </a:lnTo>
                  <a:lnTo>
                    <a:pt x="3047238" y="263652"/>
                  </a:lnTo>
                  <a:lnTo>
                    <a:pt x="3046644" y="257246"/>
                  </a:lnTo>
                  <a:lnTo>
                    <a:pt x="3023536" y="226393"/>
                  </a:lnTo>
                  <a:lnTo>
                    <a:pt x="2985847" y="205468"/>
                  </a:lnTo>
                  <a:lnTo>
                    <a:pt x="2974832" y="199120"/>
                  </a:lnTo>
                  <a:lnTo>
                    <a:pt x="2947288" y="172196"/>
                  </a:lnTo>
                  <a:lnTo>
                    <a:pt x="2938780" y="137160"/>
                  </a:lnTo>
                  <a:lnTo>
                    <a:pt x="2940135" y="123037"/>
                  </a:lnTo>
                  <a:lnTo>
                    <a:pt x="2960370" y="88265"/>
                  </a:lnTo>
                  <a:lnTo>
                    <a:pt x="2999696" y="70048"/>
                  </a:lnTo>
                  <a:lnTo>
                    <a:pt x="3015869" y="68834"/>
                  </a:lnTo>
                  <a:close/>
                </a:path>
                <a:path w="3181985" h="331469">
                  <a:moveTo>
                    <a:pt x="3155696" y="0"/>
                  </a:moveTo>
                  <a:lnTo>
                    <a:pt x="3162935" y="0"/>
                  </a:lnTo>
                  <a:lnTo>
                    <a:pt x="3169031" y="2540"/>
                  </a:lnTo>
                  <a:lnTo>
                    <a:pt x="3174238" y="7747"/>
                  </a:lnTo>
                  <a:lnTo>
                    <a:pt x="3179318" y="12827"/>
                  </a:lnTo>
                  <a:lnTo>
                    <a:pt x="3181985" y="19050"/>
                  </a:lnTo>
                  <a:lnTo>
                    <a:pt x="3181985" y="26162"/>
                  </a:lnTo>
                  <a:lnTo>
                    <a:pt x="3181985" y="33274"/>
                  </a:lnTo>
                  <a:lnTo>
                    <a:pt x="3179318" y="39497"/>
                  </a:lnTo>
                  <a:lnTo>
                    <a:pt x="3174238" y="44577"/>
                  </a:lnTo>
                  <a:lnTo>
                    <a:pt x="3169031" y="49784"/>
                  </a:lnTo>
                  <a:lnTo>
                    <a:pt x="3162935" y="52324"/>
                  </a:lnTo>
                  <a:lnTo>
                    <a:pt x="3155696" y="52324"/>
                  </a:lnTo>
                  <a:lnTo>
                    <a:pt x="3148457" y="52324"/>
                  </a:lnTo>
                  <a:lnTo>
                    <a:pt x="3142234" y="49784"/>
                  </a:lnTo>
                  <a:lnTo>
                    <a:pt x="3137154" y="44577"/>
                  </a:lnTo>
                  <a:lnTo>
                    <a:pt x="3131947" y="39497"/>
                  </a:lnTo>
                  <a:lnTo>
                    <a:pt x="3129407" y="33274"/>
                  </a:lnTo>
                  <a:lnTo>
                    <a:pt x="3129407" y="26162"/>
                  </a:lnTo>
                  <a:lnTo>
                    <a:pt x="3129407" y="19050"/>
                  </a:lnTo>
                  <a:lnTo>
                    <a:pt x="3131947" y="12827"/>
                  </a:lnTo>
                  <a:lnTo>
                    <a:pt x="3137154" y="7747"/>
                  </a:lnTo>
                  <a:lnTo>
                    <a:pt x="3142234" y="2540"/>
                  </a:lnTo>
                  <a:lnTo>
                    <a:pt x="3148457" y="0"/>
                  </a:lnTo>
                  <a:lnTo>
                    <a:pt x="315569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94804" y="2367216"/>
            <a:ext cx="4078604" cy="269240"/>
            <a:chOff x="594804" y="2367216"/>
            <a:chExt cx="4078604" cy="26924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756" y="2368169"/>
              <a:ext cx="4076319" cy="26708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1899" y="2571750"/>
              <a:ext cx="64135" cy="643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93546" y="2440940"/>
              <a:ext cx="2875915" cy="186055"/>
            </a:xfrm>
            <a:custGeom>
              <a:avLst/>
              <a:gdLst/>
              <a:ahLst/>
              <a:cxnLst/>
              <a:rect l="l" t="t" r="r" b="b"/>
              <a:pathLst>
                <a:path w="2875915" h="186055">
                  <a:moveTo>
                    <a:pt x="2845333" y="5842"/>
                  </a:moveTo>
                  <a:lnTo>
                    <a:pt x="2814853" y="99695"/>
                  </a:lnTo>
                  <a:lnTo>
                    <a:pt x="2875813" y="99695"/>
                  </a:lnTo>
                  <a:lnTo>
                    <a:pt x="2845333" y="5842"/>
                  </a:lnTo>
                  <a:close/>
                </a:path>
                <a:path w="2875915" h="186055">
                  <a:moveTo>
                    <a:pt x="2619781" y="5842"/>
                  </a:moveTo>
                  <a:lnTo>
                    <a:pt x="2589301" y="99695"/>
                  </a:lnTo>
                  <a:lnTo>
                    <a:pt x="2650261" y="99695"/>
                  </a:lnTo>
                  <a:lnTo>
                    <a:pt x="2619781" y="5842"/>
                  </a:lnTo>
                  <a:close/>
                </a:path>
                <a:path w="2875915" h="186055">
                  <a:moveTo>
                    <a:pt x="647725" y="5842"/>
                  </a:moveTo>
                  <a:lnTo>
                    <a:pt x="617245" y="99695"/>
                  </a:lnTo>
                  <a:lnTo>
                    <a:pt x="678205" y="99695"/>
                  </a:lnTo>
                  <a:lnTo>
                    <a:pt x="647725" y="5842"/>
                  </a:lnTo>
                  <a:close/>
                </a:path>
                <a:path w="2875915" h="186055">
                  <a:moveTo>
                    <a:pt x="30518" y="5842"/>
                  </a:moveTo>
                  <a:lnTo>
                    <a:pt x="0" y="99695"/>
                  </a:lnTo>
                  <a:lnTo>
                    <a:pt x="61036" y="99695"/>
                  </a:lnTo>
                  <a:lnTo>
                    <a:pt x="30518" y="5842"/>
                  </a:lnTo>
                  <a:close/>
                </a:path>
                <a:path w="2875915" h="186055">
                  <a:moveTo>
                    <a:pt x="969162" y="0"/>
                  </a:moveTo>
                  <a:lnTo>
                    <a:pt x="1036726" y="0"/>
                  </a:lnTo>
                  <a:lnTo>
                    <a:pt x="1036726" y="185674"/>
                  </a:lnTo>
                  <a:lnTo>
                    <a:pt x="992911" y="185674"/>
                  </a:lnTo>
                  <a:lnTo>
                    <a:pt x="992911" y="35560"/>
                  </a:lnTo>
                  <a:lnTo>
                    <a:pt x="969162" y="35560"/>
                  </a:lnTo>
                  <a:lnTo>
                    <a:pt x="96916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71899" y="2431415"/>
              <a:ext cx="64135" cy="643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54452" y="2410079"/>
              <a:ext cx="98170" cy="1774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7522" y="2409825"/>
              <a:ext cx="75183" cy="7442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95756" y="2368169"/>
              <a:ext cx="4076700" cy="262890"/>
            </a:xfrm>
            <a:custGeom>
              <a:avLst/>
              <a:gdLst/>
              <a:ahLst/>
              <a:cxnLst/>
              <a:rect l="l" t="t" r="r" b="b"/>
              <a:pathLst>
                <a:path w="4076700" h="262889">
                  <a:moveTo>
                    <a:pt x="3467989" y="4444"/>
                  </a:moveTo>
                  <a:lnTo>
                    <a:pt x="3513074" y="4444"/>
                  </a:lnTo>
                  <a:lnTo>
                    <a:pt x="3513074" y="258444"/>
                  </a:lnTo>
                  <a:lnTo>
                    <a:pt x="3467989" y="258444"/>
                  </a:lnTo>
                  <a:lnTo>
                    <a:pt x="3467989" y="4444"/>
                  </a:lnTo>
                  <a:close/>
                </a:path>
                <a:path w="4076700" h="262889">
                  <a:moveTo>
                    <a:pt x="3226562" y="4444"/>
                  </a:moveTo>
                  <a:lnTo>
                    <a:pt x="3437001" y="4444"/>
                  </a:lnTo>
                  <a:lnTo>
                    <a:pt x="3437001" y="44450"/>
                  </a:lnTo>
                  <a:lnTo>
                    <a:pt x="3352546" y="44450"/>
                  </a:lnTo>
                  <a:lnTo>
                    <a:pt x="3352546" y="258444"/>
                  </a:lnTo>
                  <a:lnTo>
                    <a:pt x="3307460" y="258444"/>
                  </a:lnTo>
                  <a:lnTo>
                    <a:pt x="3307460" y="44450"/>
                  </a:lnTo>
                  <a:lnTo>
                    <a:pt x="3226562" y="44450"/>
                  </a:lnTo>
                  <a:lnTo>
                    <a:pt x="3226562" y="4444"/>
                  </a:lnTo>
                  <a:close/>
                </a:path>
                <a:path w="4076700" h="262889">
                  <a:moveTo>
                    <a:pt x="1943100" y="4444"/>
                  </a:moveTo>
                  <a:lnTo>
                    <a:pt x="2105152" y="4444"/>
                  </a:lnTo>
                  <a:lnTo>
                    <a:pt x="2105152" y="44450"/>
                  </a:lnTo>
                  <a:lnTo>
                    <a:pt x="1988185" y="44450"/>
                  </a:lnTo>
                  <a:lnTo>
                    <a:pt x="1988185" y="104012"/>
                  </a:lnTo>
                  <a:lnTo>
                    <a:pt x="2072132" y="104012"/>
                  </a:lnTo>
                  <a:lnTo>
                    <a:pt x="2072132" y="142239"/>
                  </a:lnTo>
                  <a:lnTo>
                    <a:pt x="1988185" y="142239"/>
                  </a:lnTo>
                  <a:lnTo>
                    <a:pt x="1988185" y="218439"/>
                  </a:lnTo>
                  <a:lnTo>
                    <a:pt x="2103247" y="218439"/>
                  </a:lnTo>
                  <a:lnTo>
                    <a:pt x="2103247" y="258444"/>
                  </a:lnTo>
                  <a:lnTo>
                    <a:pt x="1943100" y="258444"/>
                  </a:lnTo>
                  <a:lnTo>
                    <a:pt x="1943100" y="4444"/>
                  </a:lnTo>
                  <a:close/>
                </a:path>
                <a:path w="4076700" h="262889">
                  <a:moveTo>
                    <a:pt x="1388364" y="4444"/>
                  </a:moveTo>
                  <a:lnTo>
                    <a:pt x="1433449" y="4444"/>
                  </a:lnTo>
                  <a:lnTo>
                    <a:pt x="1433449" y="125983"/>
                  </a:lnTo>
                  <a:lnTo>
                    <a:pt x="1519809" y="4444"/>
                  </a:lnTo>
                  <a:lnTo>
                    <a:pt x="1571117" y="4444"/>
                  </a:lnTo>
                  <a:lnTo>
                    <a:pt x="1491488" y="115442"/>
                  </a:lnTo>
                  <a:lnTo>
                    <a:pt x="1586357" y="258444"/>
                  </a:lnTo>
                  <a:lnTo>
                    <a:pt x="1532382" y="258444"/>
                  </a:lnTo>
                  <a:lnTo>
                    <a:pt x="1461643" y="150240"/>
                  </a:lnTo>
                  <a:lnTo>
                    <a:pt x="1433449" y="188975"/>
                  </a:lnTo>
                  <a:lnTo>
                    <a:pt x="1433449" y="258444"/>
                  </a:lnTo>
                  <a:lnTo>
                    <a:pt x="1388364" y="258444"/>
                  </a:lnTo>
                  <a:lnTo>
                    <a:pt x="1388364" y="4444"/>
                  </a:lnTo>
                  <a:close/>
                </a:path>
                <a:path w="4076700" h="262889">
                  <a:moveTo>
                    <a:pt x="1085088" y="4444"/>
                  </a:moveTo>
                  <a:lnTo>
                    <a:pt x="1130173" y="4444"/>
                  </a:lnTo>
                  <a:lnTo>
                    <a:pt x="1130173" y="218439"/>
                  </a:lnTo>
                  <a:lnTo>
                    <a:pt x="1244981" y="218439"/>
                  </a:lnTo>
                  <a:lnTo>
                    <a:pt x="1244981" y="258444"/>
                  </a:lnTo>
                  <a:lnTo>
                    <a:pt x="1085088" y="258444"/>
                  </a:lnTo>
                  <a:lnTo>
                    <a:pt x="1085088" y="4444"/>
                  </a:lnTo>
                  <a:close/>
                </a:path>
                <a:path w="4076700" h="262889">
                  <a:moveTo>
                    <a:pt x="652589" y="4444"/>
                  </a:moveTo>
                  <a:lnTo>
                    <a:pt x="862965" y="4444"/>
                  </a:lnTo>
                  <a:lnTo>
                    <a:pt x="862965" y="44450"/>
                  </a:lnTo>
                  <a:lnTo>
                    <a:pt x="778510" y="44450"/>
                  </a:lnTo>
                  <a:lnTo>
                    <a:pt x="778510" y="258444"/>
                  </a:lnTo>
                  <a:lnTo>
                    <a:pt x="733425" y="258444"/>
                  </a:lnTo>
                  <a:lnTo>
                    <a:pt x="733425" y="44450"/>
                  </a:lnTo>
                  <a:lnTo>
                    <a:pt x="652589" y="44450"/>
                  </a:lnTo>
                  <a:lnTo>
                    <a:pt x="652589" y="4444"/>
                  </a:lnTo>
                  <a:close/>
                </a:path>
                <a:path w="4076700" h="262889">
                  <a:moveTo>
                    <a:pt x="467868" y="4444"/>
                  </a:moveTo>
                  <a:lnTo>
                    <a:pt x="635177" y="4444"/>
                  </a:lnTo>
                  <a:lnTo>
                    <a:pt x="635177" y="44450"/>
                  </a:lnTo>
                  <a:lnTo>
                    <a:pt x="512940" y="44450"/>
                  </a:lnTo>
                  <a:lnTo>
                    <a:pt x="512940" y="104012"/>
                  </a:lnTo>
                  <a:lnTo>
                    <a:pt x="602234" y="104012"/>
                  </a:lnTo>
                  <a:lnTo>
                    <a:pt x="602234" y="142239"/>
                  </a:lnTo>
                  <a:lnTo>
                    <a:pt x="512940" y="142239"/>
                  </a:lnTo>
                  <a:lnTo>
                    <a:pt x="512940" y="258444"/>
                  </a:lnTo>
                  <a:lnTo>
                    <a:pt x="467868" y="258444"/>
                  </a:lnTo>
                  <a:lnTo>
                    <a:pt x="467868" y="4444"/>
                  </a:lnTo>
                  <a:close/>
                </a:path>
                <a:path w="4076700" h="262889">
                  <a:moveTo>
                    <a:pt x="0" y="4444"/>
                  </a:moveTo>
                  <a:lnTo>
                    <a:pt x="45072" y="4444"/>
                  </a:lnTo>
                  <a:lnTo>
                    <a:pt x="45072" y="104012"/>
                  </a:lnTo>
                  <a:lnTo>
                    <a:pt x="146164" y="104012"/>
                  </a:lnTo>
                  <a:lnTo>
                    <a:pt x="146164" y="4444"/>
                  </a:lnTo>
                  <a:lnTo>
                    <a:pt x="190715" y="4444"/>
                  </a:lnTo>
                  <a:lnTo>
                    <a:pt x="190715" y="258444"/>
                  </a:lnTo>
                  <a:lnTo>
                    <a:pt x="146164" y="258444"/>
                  </a:lnTo>
                  <a:lnTo>
                    <a:pt x="146164" y="144017"/>
                  </a:lnTo>
                  <a:lnTo>
                    <a:pt x="45072" y="144017"/>
                  </a:lnTo>
                  <a:lnTo>
                    <a:pt x="45072" y="258444"/>
                  </a:lnTo>
                  <a:lnTo>
                    <a:pt x="0" y="258444"/>
                  </a:lnTo>
                  <a:lnTo>
                    <a:pt x="0" y="4444"/>
                  </a:lnTo>
                  <a:close/>
                </a:path>
                <a:path w="4076700" h="262889">
                  <a:moveTo>
                    <a:pt x="1782318" y="2666"/>
                  </a:moveTo>
                  <a:lnTo>
                    <a:pt x="1832038" y="10826"/>
                  </a:lnTo>
                  <a:lnTo>
                    <a:pt x="1870329" y="35178"/>
                  </a:lnTo>
                  <a:lnTo>
                    <a:pt x="1894681" y="73025"/>
                  </a:lnTo>
                  <a:lnTo>
                    <a:pt x="1902841" y="121538"/>
                  </a:lnTo>
                  <a:lnTo>
                    <a:pt x="1897554" y="170841"/>
                  </a:lnTo>
                  <a:lnTo>
                    <a:pt x="1881704" y="209177"/>
                  </a:lnTo>
                  <a:lnTo>
                    <a:pt x="1855301" y="236552"/>
                  </a:lnTo>
                  <a:lnTo>
                    <a:pt x="1818358" y="252972"/>
                  </a:lnTo>
                  <a:lnTo>
                    <a:pt x="1770888" y="258444"/>
                  </a:lnTo>
                  <a:lnTo>
                    <a:pt x="1714500" y="258444"/>
                  </a:lnTo>
                  <a:lnTo>
                    <a:pt x="1714500" y="4571"/>
                  </a:lnTo>
                  <a:lnTo>
                    <a:pt x="1738955" y="3738"/>
                  </a:lnTo>
                  <a:lnTo>
                    <a:pt x="1758410" y="3143"/>
                  </a:lnTo>
                  <a:lnTo>
                    <a:pt x="1772864" y="2786"/>
                  </a:lnTo>
                  <a:lnTo>
                    <a:pt x="1782318" y="2666"/>
                  </a:lnTo>
                  <a:close/>
                </a:path>
                <a:path w="4076700" h="262889">
                  <a:moveTo>
                    <a:pt x="2216150" y="1904"/>
                  </a:moveTo>
                  <a:lnTo>
                    <a:pt x="2258488" y="6574"/>
                  </a:lnTo>
                  <a:lnTo>
                    <a:pt x="2288730" y="20589"/>
                  </a:lnTo>
                  <a:lnTo>
                    <a:pt x="2306875" y="43963"/>
                  </a:lnTo>
                  <a:lnTo>
                    <a:pt x="2312924" y="76707"/>
                  </a:lnTo>
                  <a:lnTo>
                    <a:pt x="2312090" y="87762"/>
                  </a:lnTo>
                  <a:lnTo>
                    <a:pt x="2292490" y="126426"/>
                  </a:lnTo>
                  <a:lnTo>
                    <a:pt x="2265934" y="144017"/>
                  </a:lnTo>
                  <a:lnTo>
                    <a:pt x="2340991" y="258444"/>
                  </a:lnTo>
                  <a:lnTo>
                    <a:pt x="2289048" y="258444"/>
                  </a:lnTo>
                  <a:lnTo>
                    <a:pt x="2221230" y="153542"/>
                  </a:lnTo>
                  <a:lnTo>
                    <a:pt x="2215586" y="153400"/>
                  </a:lnTo>
                  <a:lnTo>
                    <a:pt x="2208942" y="153161"/>
                  </a:lnTo>
                  <a:lnTo>
                    <a:pt x="2201298" y="152828"/>
                  </a:lnTo>
                  <a:lnTo>
                    <a:pt x="2192655" y="152400"/>
                  </a:lnTo>
                  <a:lnTo>
                    <a:pt x="2192655" y="258444"/>
                  </a:lnTo>
                  <a:lnTo>
                    <a:pt x="2145792" y="258444"/>
                  </a:lnTo>
                  <a:lnTo>
                    <a:pt x="2145792" y="4444"/>
                  </a:lnTo>
                  <a:lnTo>
                    <a:pt x="2149054" y="4371"/>
                  </a:lnTo>
                  <a:lnTo>
                    <a:pt x="2155031" y="4143"/>
                  </a:lnTo>
                  <a:lnTo>
                    <a:pt x="2163722" y="3748"/>
                  </a:lnTo>
                  <a:lnTo>
                    <a:pt x="2175129" y="3175"/>
                  </a:lnTo>
                  <a:lnTo>
                    <a:pt x="2187199" y="2601"/>
                  </a:lnTo>
                  <a:lnTo>
                    <a:pt x="2198068" y="2206"/>
                  </a:lnTo>
                  <a:lnTo>
                    <a:pt x="2207722" y="1978"/>
                  </a:lnTo>
                  <a:lnTo>
                    <a:pt x="2216150" y="1904"/>
                  </a:lnTo>
                  <a:close/>
                </a:path>
                <a:path w="4076700" h="262889">
                  <a:moveTo>
                    <a:pt x="3133217" y="1015"/>
                  </a:moveTo>
                  <a:lnTo>
                    <a:pt x="3153029" y="1015"/>
                  </a:lnTo>
                  <a:lnTo>
                    <a:pt x="3255137" y="258444"/>
                  </a:lnTo>
                  <a:lnTo>
                    <a:pt x="3205353" y="258444"/>
                  </a:lnTo>
                  <a:lnTo>
                    <a:pt x="3186810" y="207009"/>
                  </a:lnTo>
                  <a:lnTo>
                    <a:pt x="3099816" y="207009"/>
                  </a:lnTo>
                  <a:lnTo>
                    <a:pt x="3082163" y="258444"/>
                  </a:lnTo>
                  <a:lnTo>
                    <a:pt x="3031997" y="258444"/>
                  </a:lnTo>
                  <a:lnTo>
                    <a:pt x="3133217" y="1015"/>
                  </a:lnTo>
                  <a:close/>
                </a:path>
                <a:path w="4076700" h="262889">
                  <a:moveTo>
                    <a:pt x="2907665" y="1015"/>
                  </a:moveTo>
                  <a:lnTo>
                    <a:pt x="2927477" y="1015"/>
                  </a:lnTo>
                  <a:lnTo>
                    <a:pt x="3029585" y="258444"/>
                  </a:lnTo>
                  <a:lnTo>
                    <a:pt x="2979801" y="258444"/>
                  </a:lnTo>
                  <a:lnTo>
                    <a:pt x="2961259" y="207009"/>
                  </a:lnTo>
                  <a:lnTo>
                    <a:pt x="2874264" y="207009"/>
                  </a:lnTo>
                  <a:lnTo>
                    <a:pt x="2856610" y="258444"/>
                  </a:lnTo>
                  <a:lnTo>
                    <a:pt x="2806446" y="258444"/>
                  </a:lnTo>
                  <a:lnTo>
                    <a:pt x="2907665" y="1015"/>
                  </a:lnTo>
                  <a:close/>
                </a:path>
                <a:path w="4076700" h="262889">
                  <a:moveTo>
                    <a:pt x="935609" y="1015"/>
                  </a:moveTo>
                  <a:lnTo>
                    <a:pt x="955421" y="1015"/>
                  </a:lnTo>
                  <a:lnTo>
                    <a:pt x="1057529" y="258444"/>
                  </a:lnTo>
                  <a:lnTo>
                    <a:pt x="1007745" y="258444"/>
                  </a:lnTo>
                  <a:lnTo>
                    <a:pt x="989203" y="207009"/>
                  </a:lnTo>
                  <a:lnTo>
                    <a:pt x="902208" y="207009"/>
                  </a:lnTo>
                  <a:lnTo>
                    <a:pt x="884555" y="258444"/>
                  </a:lnTo>
                  <a:lnTo>
                    <a:pt x="834390" y="258444"/>
                  </a:lnTo>
                  <a:lnTo>
                    <a:pt x="935609" y="1015"/>
                  </a:lnTo>
                  <a:close/>
                </a:path>
                <a:path w="4076700" h="262889">
                  <a:moveTo>
                    <a:pt x="318427" y="1015"/>
                  </a:moveTo>
                  <a:lnTo>
                    <a:pt x="338188" y="1015"/>
                  </a:lnTo>
                  <a:lnTo>
                    <a:pt x="440321" y="258444"/>
                  </a:lnTo>
                  <a:lnTo>
                    <a:pt x="390550" y="258444"/>
                  </a:lnTo>
                  <a:lnTo>
                    <a:pt x="372008" y="207009"/>
                  </a:lnTo>
                  <a:lnTo>
                    <a:pt x="284962" y="207009"/>
                  </a:lnTo>
                  <a:lnTo>
                    <a:pt x="267284" y="258444"/>
                  </a:lnTo>
                  <a:lnTo>
                    <a:pt x="217170" y="258444"/>
                  </a:lnTo>
                  <a:lnTo>
                    <a:pt x="318427" y="1015"/>
                  </a:lnTo>
                  <a:close/>
                </a:path>
                <a:path w="4076700" h="262889">
                  <a:moveTo>
                    <a:pt x="2715641" y="126"/>
                  </a:moveTo>
                  <a:lnTo>
                    <a:pt x="2736189" y="1152"/>
                  </a:lnTo>
                  <a:lnTo>
                    <a:pt x="2753820" y="4238"/>
                  </a:lnTo>
                  <a:lnTo>
                    <a:pt x="2768522" y="9396"/>
                  </a:lnTo>
                  <a:lnTo>
                    <a:pt x="2780284" y="16636"/>
                  </a:lnTo>
                  <a:lnTo>
                    <a:pt x="2766568" y="55371"/>
                  </a:lnTo>
                  <a:lnTo>
                    <a:pt x="2754514" y="47964"/>
                  </a:lnTo>
                  <a:lnTo>
                    <a:pt x="2742152" y="42687"/>
                  </a:lnTo>
                  <a:lnTo>
                    <a:pt x="2729456" y="39530"/>
                  </a:lnTo>
                  <a:lnTo>
                    <a:pt x="2716403" y="38480"/>
                  </a:lnTo>
                  <a:lnTo>
                    <a:pt x="2709096" y="38983"/>
                  </a:lnTo>
                  <a:lnTo>
                    <a:pt x="2683637" y="59308"/>
                  </a:lnTo>
                  <a:lnTo>
                    <a:pt x="2683637" y="68071"/>
                  </a:lnTo>
                  <a:lnTo>
                    <a:pt x="2710854" y="101844"/>
                  </a:lnTo>
                  <a:lnTo>
                    <a:pt x="2743904" y="119630"/>
                  </a:lnTo>
                  <a:lnTo>
                    <a:pt x="2754010" y="125507"/>
                  </a:lnTo>
                  <a:lnTo>
                    <a:pt x="2782712" y="154170"/>
                  </a:lnTo>
                  <a:lnTo>
                    <a:pt x="2791841" y="192023"/>
                  </a:lnTo>
                  <a:lnTo>
                    <a:pt x="2790318" y="206783"/>
                  </a:lnTo>
                  <a:lnTo>
                    <a:pt x="2767584" y="242823"/>
                  </a:lnTo>
                  <a:lnTo>
                    <a:pt x="2721685" y="261522"/>
                  </a:lnTo>
                  <a:lnTo>
                    <a:pt x="2702306" y="262763"/>
                  </a:lnTo>
                  <a:lnTo>
                    <a:pt x="2684942" y="261618"/>
                  </a:lnTo>
                  <a:lnTo>
                    <a:pt x="2668460" y="258175"/>
                  </a:lnTo>
                  <a:lnTo>
                    <a:pt x="2652835" y="252422"/>
                  </a:lnTo>
                  <a:lnTo>
                    <a:pt x="2638044" y="244347"/>
                  </a:lnTo>
                  <a:lnTo>
                    <a:pt x="2654681" y="203961"/>
                  </a:lnTo>
                  <a:lnTo>
                    <a:pt x="2668039" y="212203"/>
                  </a:lnTo>
                  <a:lnTo>
                    <a:pt x="2681255" y="218074"/>
                  </a:lnTo>
                  <a:lnTo>
                    <a:pt x="2694328" y="221589"/>
                  </a:lnTo>
                  <a:lnTo>
                    <a:pt x="2707259" y="222757"/>
                  </a:lnTo>
                  <a:lnTo>
                    <a:pt x="2724667" y="221019"/>
                  </a:lnTo>
                  <a:lnTo>
                    <a:pt x="2737088" y="215804"/>
                  </a:lnTo>
                  <a:lnTo>
                    <a:pt x="2744531" y="207113"/>
                  </a:lnTo>
                  <a:lnTo>
                    <a:pt x="2747010" y="194944"/>
                  </a:lnTo>
                  <a:lnTo>
                    <a:pt x="2746416" y="188539"/>
                  </a:lnTo>
                  <a:lnTo>
                    <a:pt x="2723308" y="157686"/>
                  </a:lnTo>
                  <a:lnTo>
                    <a:pt x="2685619" y="136761"/>
                  </a:lnTo>
                  <a:lnTo>
                    <a:pt x="2674604" y="130413"/>
                  </a:lnTo>
                  <a:lnTo>
                    <a:pt x="2647060" y="103489"/>
                  </a:lnTo>
                  <a:lnTo>
                    <a:pt x="2638552" y="68452"/>
                  </a:lnTo>
                  <a:lnTo>
                    <a:pt x="2639907" y="54330"/>
                  </a:lnTo>
                  <a:lnTo>
                    <a:pt x="2660142" y="19557"/>
                  </a:lnTo>
                  <a:lnTo>
                    <a:pt x="2699468" y="1341"/>
                  </a:lnTo>
                  <a:lnTo>
                    <a:pt x="2715641" y="126"/>
                  </a:lnTo>
                  <a:close/>
                </a:path>
                <a:path w="4076700" h="262889">
                  <a:moveTo>
                    <a:pt x="2427605" y="126"/>
                  </a:moveTo>
                  <a:lnTo>
                    <a:pt x="2448153" y="1152"/>
                  </a:lnTo>
                  <a:lnTo>
                    <a:pt x="2465784" y="4238"/>
                  </a:lnTo>
                  <a:lnTo>
                    <a:pt x="2480486" y="9396"/>
                  </a:lnTo>
                  <a:lnTo>
                    <a:pt x="2492248" y="16636"/>
                  </a:lnTo>
                  <a:lnTo>
                    <a:pt x="2478532" y="55371"/>
                  </a:lnTo>
                  <a:lnTo>
                    <a:pt x="2466478" y="47964"/>
                  </a:lnTo>
                  <a:lnTo>
                    <a:pt x="2454116" y="42687"/>
                  </a:lnTo>
                  <a:lnTo>
                    <a:pt x="2441420" y="39530"/>
                  </a:lnTo>
                  <a:lnTo>
                    <a:pt x="2428367" y="38480"/>
                  </a:lnTo>
                  <a:lnTo>
                    <a:pt x="2421060" y="38983"/>
                  </a:lnTo>
                  <a:lnTo>
                    <a:pt x="2395601" y="59308"/>
                  </a:lnTo>
                  <a:lnTo>
                    <a:pt x="2395601" y="68071"/>
                  </a:lnTo>
                  <a:lnTo>
                    <a:pt x="2422818" y="101844"/>
                  </a:lnTo>
                  <a:lnTo>
                    <a:pt x="2455868" y="119630"/>
                  </a:lnTo>
                  <a:lnTo>
                    <a:pt x="2465974" y="125507"/>
                  </a:lnTo>
                  <a:lnTo>
                    <a:pt x="2494676" y="154170"/>
                  </a:lnTo>
                  <a:lnTo>
                    <a:pt x="2503805" y="192023"/>
                  </a:lnTo>
                  <a:lnTo>
                    <a:pt x="2502282" y="206783"/>
                  </a:lnTo>
                  <a:lnTo>
                    <a:pt x="2479548" y="242823"/>
                  </a:lnTo>
                  <a:lnTo>
                    <a:pt x="2433649" y="261522"/>
                  </a:lnTo>
                  <a:lnTo>
                    <a:pt x="2414270" y="262763"/>
                  </a:lnTo>
                  <a:lnTo>
                    <a:pt x="2396906" y="261618"/>
                  </a:lnTo>
                  <a:lnTo>
                    <a:pt x="2380424" y="258175"/>
                  </a:lnTo>
                  <a:lnTo>
                    <a:pt x="2364799" y="252422"/>
                  </a:lnTo>
                  <a:lnTo>
                    <a:pt x="2350008" y="244347"/>
                  </a:lnTo>
                  <a:lnTo>
                    <a:pt x="2366645" y="203961"/>
                  </a:lnTo>
                  <a:lnTo>
                    <a:pt x="2380003" y="212203"/>
                  </a:lnTo>
                  <a:lnTo>
                    <a:pt x="2393219" y="218074"/>
                  </a:lnTo>
                  <a:lnTo>
                    <a:pt x="2406292" y="221589"/>
                  </a:lnTo>
                  <a:lnTo>
                    <a:pt x="2419223" y="222757"/>
                  </a:lnTo>
                  <a:lnTo>
                    <a:pt x="2436631" y="221019"/>
                  </a:lnTo>
                  <a:lnTo>
                    <a:pt x="2449052" y="215804"/>
                  </a:lnTo>
                  <a:lnTo>
                    <a:pt x="2456495" y="207113"/>
                  </a:lnTo>
                  <a:lnTo>
                    <a:pt x="2458974" y="194944"/>
                  </a:lnTo>
                  <a:lnTo>
                    <a:pt x="2458380" y="188539"/>
                  </a:lnTo>
                  <a:lnTo>
                    <a:pt x="2435272" y="157686"/>
                  </a:lnTo>
                  <a:lnTo>
                    <a:pt x="2397583" y="136761"/>
                  </a:lnTo>
                  <a:lnTo>
                    <a:pt x="2386568" y="130413"/>
                  </a:lnTo>
                  <a:lnTo>
                    <a:pt x="2359025" y="103489"/>
                  </a:lnTo>
                  <a:lnTo>
                    <a:pt x="2350516" y="68452"/>
                  </a:lnTo>
                  <a:lnTo>
                    <a:pt x="2351871" y="54330"/>
                  </a:lnTo>
                  <a:lnTo>
                    <a:pt x="2372106" y="19557"/>
                  </a:lnTo>
                  <a:lnTo>
                    <a:pt x="2411432" y="1341"/>
                  </a:lnTo>
                  <a:lnTo>
                    <a:pt x="2427605" y="126"/>
                  </a:lnTo>
                  <a:close/>
                </a:path>
                <a:path w="4076700" h="262889">
                  <a:moveTo>
                    <a:pt x="3978275" y="0"/>
                  </a:moveTo>
                  <a:lnTo>
                    <a:pt x="4027191" y="9911"/>
                  </a:lnTo>
                  <a:lnTo>
                    <a:pt x="4055808" y="38925"/>
                  </a:lnTo>
                  <a:lnTo>
                    <a:pt x="4061332" y="67055"/>
                  </a:lnTo>
                  <a:lnTo>
                    <a:pt x="4059551" y="82417"/>
                  </a:lnTo>
                  <a:lnTo>
                    <a:pt x="4054221" y="99552"/>
                  </a:lnTo>
                  <a:lnTo>
                    <a:pt x="4045366" y="118473"/>
                  </a:lnTo>
                  <a:lnTo>
                    <a:pt x="4033012" y="139191"/>
                  </a:lnTo>
                  <a:lnTo>
                    <a:pt x="3981069" y="218439"/>
                  </a:lnTo>
                  <a:lnTo>
                    <a:pt x="4076319" y="218439"/>
                  </a:lnTo>
                  <a:lnTo>
                    <a:pt x="4076319" y="258444"/>
                  </a:lnTo>
                  <a:lnTo>
                    <a:pt x="3909949" y="258444"/>
                  </a:lnTo>
                  <a:lnTo>
                    <a:pt x="3909949" y="245236"/>
                  </a:lnTo>
                  <a:lnTo>
                    <a:pt x="3990340" y="126872"/>
                  </a:lnTo>
                  <a:lnTo>
                    <a:pt x="4000914" y="109775"/>
                  </a:lnTo>
                  <a:lnTo>
                    <a:pt x="4008453" y="94106"/>
                  </a:lnTo>
                  <a:lnTo>
                    <a:pt x="4012967" y="79867"/>
                  </a:lnTo>
                  <a:lnTo>
                    <a:pt x="4014470" y="67055"/>
                  </a:lnTo>
                  <a:lnTo>
                    <a:pt x="4012305" y="54461"/>
                  </a:lnTo>
                  <a:lnTo>
                    <a:pt x="4005818" y="45450"/>
                  </a:lnTo>
                  <a:lnTo>
                    <a:pt x="3995021" y="40034"/>
                  </a:lnTo>
                  <a:lnTo>
                    <a:pt x="3979926" y="38226"/>
                  </a:lnTo>
                  <a:lnTo>
                    <a:pt x="3967422" y="39967"/>
                  </a:lnTo>
                  <a:lnTo>
                    <a:pt x="3956192" y="45196"/>
                  </a:lnTo>
                  <a:lnTo>
                    <a:pt x="3946225" y="53925"/>
                  </a:lnTo>
                  <a:lnTo>
                    <a:pt x="3937507" y="66166"/>
                  </a:lnTo>
                  <a:lnTo>
                    <a:pt x="3907154" y="42290"/>
                  </a:lnTo>
                  <a:lnTo>
                    <a:pt x="3935476" y="11937"/>
                  </a:lnTo>
                  <a:lnTo>
                    <a:pt x="3966819" y="740"/>
                  </a:lnTo>
                  <a:lnTo>
                    <a:pt x="397827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680454" y="6601459"/>
            <a:ext cx="172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B03E9A"/>
                </a:solidFill>
                <a:latin typeface="Trebuchet MS"/>
                <a:cs typeface="Trebuchet MS"/>
              </a:rPr>
              <a:t>14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8002" y="4029836"/>
            <a:ext cx="792289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Dersin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Amacı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Bu derste; </a:t>
            </a:r>
            <a:r>
              <a:rPr sz="2400" spc="-5" dirty="0">
                <a:latin typeface="Trebuchet MS"/>
                <a:cs typeface="Trebuchet MS"/>
              </a:rPr>
              <a:t>tuşlara </a:t>
            </a:r>
            <a:r>
              <a:rPr sz="2400" dirty="0">
                <a:latin typeface="Trebuchet MS"/>
                <a:cs typeface="Trebuchet MS"/>
              </a:rPr>
              <a:t>doğru teknikle vurma, süreli ve sesli 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metinleri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hızlı</a:t>
            </a:r>
            <a:r>
              <a:rPr sz="2400" dirty="0">
                <a:latin typeface="Trebuchet MS"/>
                <a:cs typeface="Trebuchet MS"/>
              </a:rPr>
              <a:t> yazma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ile</a:t>
            </a:r>
            <a:r>
              <a:rPr sz="2400" dirty="0">
                <a:latin typeface="Trebuchet MS"/>
                <a:cs typeface="Trebuchet MS"/>
              </a:rPr>
              <a:t> ilgili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bilgi</a:t>
            </a:r>
            <a:r>
              <a:rPr sz="2400" dirty="0">
                <a:latin typeface="Trebuchet MS"/>
                <a:cs typeface="Trebuchet MS"/>
              </a:rPr>
              <a:t> ve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becerileri 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kazanmanız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amaçlanmaktadır.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9240" marR="5080" indent="-152717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10. SINIF MESLEK DERSLERİ VE </a:t>
            </a:r>
            <a:r>
              <a:rPr spc="-950" dirty="0"/>
              <a:t> </a:t>
            </a:r>
            <a:r>
              <a:rPr dirty="0"/>
              <a:t>KAZANIMLARI</a:t>
            </a: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716017" y="1700783"/>
            <a:ext cx="4304030" cy="24210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888095" cy="1757680"/>
            <a:chOff x="0" y="0"/>
            <a:chExt cx="8888095" cy="17576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56844"/>
              <a:ext cx="8887968" cy="6385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8648700" cy="17571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266" y="362838"/>
              <a:ext cx="7461084" cy="76047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2221992"/>
            <a:ext cx="2548255" cy="396240"/>
            <a:chOff x="0" y="2221992"/>
            <a:chExt cx="2548255" cy="39624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404" y="2280056"/>
              <a:ext cx="190632" cy="1883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255520"/>
              <a:ext cx="623316" cy="2072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9059" y="2247900"/>
              <a:ext cx="2449068" cy="37033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08" y="2221992"/>
              <a:ext cx="2444496" cy="28803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0" y="5358384"/>
            <a:ext cx="2153920" cy="340360"/>
            <a:chOff x="0" y="5358384"/>
            <a:chExt cx="2153920" cy="34036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7700" y="5407152"/>
              <a:ext cx="163275" cy="16459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5387340"/>
              <a:ext cx="563880" cy="18135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0876" y="5379720"/>
              <a:ext cx="2002536" cy="3185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2400" y="5358384"/>
              <a:ext cx="1997964" cy="249936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86334" y="1856993"/>
            <a:ext cx="20764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50" spc="-235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2050" spc="-11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1</a:t>
            </a:r>
            <a:r>
              <a:rPr sz="2800" spc="-20" dirty="0">
                <a:solidFill>
                  <a:srgbClr val="FF0000"/>
                </a:solidFill>
                <a:latin typeface="Arial Black"/>
                <a:cs typeface="Arial Black"/>
              </a:rPr>
              <a:t>1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.</a:t>
            </a:r>
            <a:r>
              <a:rPr sz="2800" spc="1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 Black"/>
                <a:cs typeface="Arial Black"/>
              </a:rPr>
              <a:t>SINIF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750" b="0" spc="-19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750" b="0" spc="204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pc="-5" dirty="0"/>
              <a:t>Yazışma ve</a:t>
            </a:r>
            <a:r>
              <a:rPr spc="-20" dirty="0"/>
              <a:t> </a:t>
            </a:r>
            <a:r>
              <a:rPr spc="-5" dirty="0"/>
              <a:t>Dosyalama Teknikleri</a:t>
            </a:r>
            <a:endParaRPr sz="175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50" b="0" spc="-19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750" b="0" spc="-18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pc="-5" dirty="0"/>
              <a:t>İleri</a:t>
            </a:r>
            <a:r>
              <a:rPr spc="-15" dirty="0"/>
              <a:t> </a:t>
            </a:r>
            <a:r>
              <a:rPr spc="-5" dirty="0"/>
              <a:t>Ofis</a:t>
            </a:r>
            <a:r>
              <a:rPr spc="-25" dirty="0"/>
              <a:t> </a:t>
            </a:r>
            <a:r>
              <a:rPr spc="-5" dirty="0"/>
              <a:t>Uygulamaları</a:t>
            </a:r>
            <a:endParaRPr sz="175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50" b="0" spc="-19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750" b="0" spc="5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dirty="0"/>
              <a:t>Web</a:t>
            </a:r>
            <a:r>
              <a:rPr spc="-30" dirty="0"/>
              <a:t> </a:t>
            </a:r>
            <a:r>
              <a:rPr spc="-5" dirty="0"/>
              <a:t>Uygulamaları</a:t>
            </a:r>
            <a:endParaRPr sz="175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750" b="0" spc="-19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750" b="0" spc="-18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dirty="0"/>
              <a:t>Dijital</a:t>
            </a:r>
            <a:r>
              <a:rPr spc="-15" dirty="0"/>
              <a:t> </a:t>
            </a:r>
            <a:r>
              <a:rPr spc="-5" dirty="0"/>
              <a:t>Ofis</a:t>
            </a:r>
            <a:r>
              <a:rPr spc="-25" dirty="0"/>
              <a:t> </a:t>
            </a:r>
            <a:r>
              <a:rPr spc="-5" dirty="0"/>
              <a:t>Uygulamaları</a:t>
            </a:r>
            <a:endParaRPr sz="175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1750" b="0" spc="-19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750" b="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dirty="0"/>
              <a:t>Mesleki</a:t>
            </a:r>
            <a:r>
              <a:rPr spc="-30" dirty="0"/>
              <a:t> </a:t>
            </a:r>
            <a:r>
              <a:rPr spc="-5" dirty="0"/>
              <a:t>Yabancı</a:t>
            </a:r>
            <a:r>
              <a:rPr spc="-15" dirty="0"/>
              <a:t> </a:t>
            </a:r>
            <a:r>
              <a:rPr dirty="0"/>
              <a:t>Dil</a:t>
            </a:r>
            <a:endParaRPr sz="1750" dirty="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565"/>
              </a:spcBef>
            </a:pPr>
            <a:r>
              <a:rPr sz="1750" b="0" spc="-19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750" b="0" spc="-1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b="0" dirty="0">
                <a:solidFill>
                  <a:srgbClr val="FF0000"/>
                </a:solidFill>
                <a:latin typeface="Arial Black"/>
                <a:cs typeface="Arial Black"/>
              </a:rPr>
              <a:t>12</a:t>
            </a:r>
            <a:r>
              <a:rPr b="0" spc="-5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b="0" spc="-5" dirty="0">
                <a:solidFill>
                  <a:srgbClr val="FF0000"/>
                </a:solidFill>
                <a:latin typeface="Arial Black"/>
                <a:cs typeface="Arial Black"/>
              </a:rPr>
              <a:t>SINIF</a:t>
            </a:r>
            <a:endParaRPr sz="175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750" b="0" spc="-19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750" b="0" spc="-185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pc="-5" dirty="0" err="1"/>
              <a:t>İşletmelerde</a:t>
            </a:r>
            <a:r>
              <a:rPr spc="-35" dirty="0"/>
              <a:t> </a:t>
            </a:r>
            <a:r>
              <a:rPr lang="tr-TR" spc="-35" dirty="0" smtClean="0"/>
              <a:t>Meslek </a:t>
            </a:r>
            <a:r>
              <a:rPr spc="-5" dirty="0" err="1" smtClean="0"/>
              <a:t>Eğiti</a:t>
            </a:r>
            <a:endParaRPr sz="1750" dirty="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90451" y="5472668"/>
            <a:ext cx="322580" cy="424815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44"/>
              </a:spcBef>
            </a:pPr>
            <a:r>
              <a:rPr sz="2400" b="1" spc="-5" dirty="0">
                <a:latin typeface="Comic Sans MS"/>
                <a:cs typeface="Comic Sans MS"/>
              </a:rPr>
              <a:t>mi</a:t>
            </a:r>
            <a:endParaRPr sz="2400">
              <a:latin typeface="Comic Sans MS"/>
              <a:cs typeface="Comic Sans MS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436108" y="1473327"/>
            <a:ext cx="2736341" cy="224370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556767" y="4293044"/>
            <a:ext cx="3356848" cy="21470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9722" y="1871852"/>
            <a:ext cx="6984365" cy="404495"/>
            <a:chOff x="569722" y="1871852"/>
            <a:chExt cx="6984365" cy="404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611" y="1872741"/>
              <a:ext cx="6982079" cy="40271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4991" y="2203195"/>
              <a:ext cx="70103" cy="731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7158" y="2020061"/>
              <a:ext cx="3630295" cy="93980"/>
            </a:xfrm>
            <a:custGeom>
              <a:avLst/>
              <a:gdLst/>
              <a:ahLst/>
              <a:cxnLst/>
              <a:rect l="l" t="t" r="r" b="b"/>
              <a:pathLst>
                <a:path w="3630295" h="93980">
                  <a:moveTo>
                    <a:pt x="3599713" y="0"/>
                  </a:moveTo>
                  <a:lnTo>
                    <a:pt x="3569233" y="93852"/>
                  </a:lnTo>
                  <a:lnTo>
                    <a:pt x="3630193" y="93852"/>
                  </a:lnTo>
                  <a:lnTo>
                    <a:pt x="3599713" y="0"/>
                  </a:lnTo>
                  <a:close/>
                </a:path>
                <a:path w="3630295" h="93980">
                  <a:moveTo>
                    <a:pt x="3108985" y="0"/>
                  </a:moveTo>
                  <a:lnTo>
                    <a:pt x="3078505" y="93852"/>
                  </a:lnTo>
                  <a:lnTo>
                    <a:pt x="3139465" y="93852"/>
                  </a:lnTo>
                  <a:lnTo>
                    <a:pt x="3108985" y="0"/>
                  </a:lnTo>
                  <a:close/>
                </a:path>
                <a:path w="3630295" h="93980">
                  <a:moveTo>
                    <a:pt x="2686837" y="0"/>
                  </a:moveTo>
                  <a:lnTo>
                    <a:pt x="2656357" y="93852"/>
                  </a:lnTo>
                  <a:lnTo>
                    <a:pt x="2717317" y="93852"/>
                  </a:lnTo>
                  <a:lnTo>
                    <a:pt x="2686837" y="0"/>
                  </a:lnTo>
                  <a:close/>
                </a:path>
                <a:path w="3630295" h="93980">
                  <a:moveTo>
                    <a:pt x="999769" y="0"/>
                  </a:moveTo>
                  <a:lnTo>
                    <a:pt x="969289" y="93852"/>
                  </a:lnTo>
                  <a:lnTo>
                    <a:pt x="1030249" y="93852"/>
                  </a:lnTo>
                  <a:lnTo>
                    <a:pt x="999769" y="0"/>
                  </a:lnTo>
                  <a:close/>
                </a:path>
                <a:path w="3630295" h="93980">
                  <a:moveTo>
                    <a:pt x="30518" y="0"/>
                  </a:moveTo>
                  <a:lnTo>
                    <a:pt x="0" y="93852"/>
                  </a:lnTo>
                  <a:lnTo>
                    <a:pt x="61036" y="93852"/>
                  </a:lnTo>
                  <a:lnTo>
                    <a:pt x="30518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17664" y="1983358"/>
              <a:ext cx="98171" cy="1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36392" y="1983358"/>
              <a:ext cx="98170" cy="1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0735" y="1983104"/>
              <a:ext cx="75184" cy="744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0343" y="1983104"/>
              <a:ext cx="75183" cy="744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4579" y="1980564"/>
              <a:ext cx="130047" cy="184531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70611" y="1872741"/>
              <a:ext cx="6982459" cy="331470"/>
            </a:xfrm>
            <a:custGeom>
              <a:avLst/>
              <a:gdLst/>
              <a:ahLst/>
              <a:cxnLst/>
              <a:rect l="l" t="t" r="r" b="b"/>
              <a:pathLst>
                <a:path w="6982459" h="331469">
                  <a:moveTo>
                    <a:pt x="6932803" y="73152"/>
                  </a:moveTo>
                  <a:lnTo>
                    <a:pt x="6977888" y="73152"/>
                  </a:lnTo>
                  <a:lnTo>
                    <a:pt x="6977888" y="327152"/>
                  </a:lnTo>
                  <a:lnTo>
                    <a:pt x="6932803" y="327152"/>
                  </a:lnTo>
                  <a:lnTo>
                    <a:pt x="6932803" y="73152"/>
                  </a:lnTo>
                  <a:close/>
                </a:path>
                <a:path w="6982459" h="331469">
                  <a:moveTo>
                    <a:pt x="6331458" y="73152"/>
                  </a:moveTo>
                  <a:lnTo>
                    <a:pt x="6493510" y="73152"/>
                  </a:lnTo>
                  <a:lnTo>
                    <a:pt x="6493510" y="113157"/>
                  </a:lnTo>
                  <a:lnTo>
                    <a:pt x="6376543" y="113157"/>
                  </a:lnTo>
                  <a:lnTo>
                    <a:pt x="6376543" y="172720"/>
                  </a:lnTo>
                  <a:lnTo>
                    <a:pt x="6460490" y="172720"/>
                  </a:lnTo>
                  <a:lnTo>
                    <a:pt x="6460490" y="210947"/>
                  </a:lnTo>
                  <a:lnTo>
                    <a:pt x="6376543" y="210947"/>
                  </a:lnTo>
                  <a:lnTo>
                    <a:pt x="6376543" y="287147"/>
                  </a:lnTo>
                  <a:lnTo>
                    <a:pt x="6491605" y="287147"/>
                  </a:lnTo>
                  <a:lnTo>
                    <a:pt x="6491605" y="327152"/>
                  </a:lnTo>
                  <a:lnTo>
                    <a:pt x="6331458" y="327152"/>
                  </a:lnTo>
                  <a:lnTo>
                    <a:pt x="6331458" y="73152"/>
                  </a:lnTo>
                  <a:close/>
                </a:path>
                <a:path w="6982459" h="331469">
                  <a:moveTo>
                    <a:pt x="5901055" y="73152"/>
                  </a:moveTo>
                  <a:lnTo>
                    <a:pt x="5946140" y="73152"/>
                  </a:lnTo>
                  <a:lnTo>
                    <a:pt x="5946140" y="327152"/>
                  </a:lnTo>
                  <a:lnTo>
                    <a:pt x="5901055" y="327152"/>
                  </a:lnTo>
                  <a:lnTo>
                    <a:pt x="5901055" y="73152"/>
                  </a:lnTo>
                  <a:close/>
                </a:path>
                <a:path w="6982459" h="331469">
                  <a:moveTo>
                    <a:pt x="5481066" y="73152"/>
                  </a:moveTo>
                  <a:lnTo>
                    <a:pt x="5643118" y="73152"/>
                  </a:lnTo>
                  <a:lnTo>
                    <a:pt x="5643118" y="113157"/>
                  </a:lnTo>
                  <a:lnTo>
                    <a:pt x="5526151" y="113157"/>
                  </a:lnTo>
                  <a:lnTo>
                    <a:pt x="5526151" y="172720"/>
                  </a:lnTo>
                  <a:lnTo>
                    <a:pt x="5610098" y="172720"/>
                  </a:lnTo>
                  <a:lnTo>
                    <a:pt x="5610098" y="210947"/>
                  </a:lnTo>
                  <a:lnTo>
                    <a:pt x="5526151" y="210947"/>
                  </a:lnTo>
                  <a:lnTo>
                    <a:pt x="5526151" y="287147"/>
                  </a:lnTo>
                  <a:lnTo>
                    <a:pt x="5641213" y="287147"/>
                  </a:lnTo>
                  <a:lnTo>
                    <a:pt x="5641213" y="327152"/>
                  </a:lnTo>
                  <a:lnTo>
                    <a:pt x="5481066" y="327152"/>
                  </a:lnTo>
                  <a:lnTo>
                    <a:pt x="5481066" y="73152"/>
                  </a:lnTo>
                  <a:close/>
                </a:path>
                <a:path w="6982459" h="331469">
                  <a:moveTo>
                    <a:pt x="5284470" y="73152"/>
                  </a:moveTo>
                  <a:lnTo>
                    <a:pt x="5329555" y="73152"/>
                  </a:lnTo>
                  <a:lnTo>
                    <a:pt x="5329555" y="287147"/>
                  </a:lnTo>
                  <a:lnTo>
                    <a:pt x="5444363" y="287147"/>
                  </a:lnTo>
                  <a:lnTo>
                    <a:pt x="5444363" y="327152"/>
                  </a:lnTo>
                  <a:lnTo>
                    <a:pt x="5284470" y="327152"/>
                  </a:lnTo>
                  <a:lnTo>
                    <a:pt x="5284470" y="73152"/>
                  </a:lnTo>
                  <a:close/>
                </a:path>
                <a:path w="6982459" h="331469">
                  <a:moveTo>
                    <a:pt x="5065014" y="73152"/>
                  </a:moveTo>
                  <a:lnTo>
                    <a:pt x="5110099" y="73152"/>
                  </a:lnTo>
                  <a:lnTo>
                    <a:pt x="5110099" y="194691"/>
                  </a:lnTo>
                  <a:lnTo>
                    <a:pt x="5196459" y="73152"/>
                  </a:lnTo>
                  <a:lnTo>
                    <a:pt x="5247767" y="73152"/>
                  </a:lnTo>
                  <a:lnTo>
                    <a:pt x="5168138" y="184150"/>
                  </a:lnTo>
                  <a:lnTo>
                    <a:pt x="5263007" y="327152"/>
                  </a:lnTo>
                  <a:lnTo>
                    <a:pt x="5209032" y="327152"/>
                  </a:lnTo>
                  <a:lnTo>
                    <a:pt x="5138293" y="218948"/>
                  </a:lnTo>
                  <a:lnTo>
                    <a:pt x="5110099" y="257683"/>
                  </a:lnTo>
                  <a:lnTo>
                    <a:pt x="5110099" y="327152"/>
                  </a:lnTo>
                  <a:lnTo>
                    <a:pt x="5065014" y="327152"/>
                  </a:lnTo>
                  <a:lnTo>
                    <a:pt x="5065014" y="73152"/>
                  </a:lnTo>
                  <a:close/>
                </a:path>
                <a:path w="6982459" h="331469">
                  <a:moveTo>
                    <a:pt x="4966843" y="73152"/>
                  </a:moveTo>
                  <a:lnTo>
                    <a:pt x="5011928" y="73152"/>
                  </a:lnTo>
                  <a:lnTo>
                    <a:pt x="5011928" y="327152"/>
                  </a:lnTo>
                  <a:lnTo>
                    <a:pt x="4966843" y="327152"/>
                  </a:lnTo>
                  <a:lnTo>
                    <a:pt x="4966843" y="73152"/>
                  </a:lnTo>
                  <a:close/>
                </a:path>
                <a:path w="6982459" h="331469">
                  <a:moveTo>
                    <a:pt x="4728210" y="73152"/>
                  </a:moveTo>
                  <a:lnTo>
                    <a:pt x="4749927" y="73152"/>
                  </a:lnTo>
                  <a:lnTo>
                    <a:pt x="4869815" y="226441"/>
                  </a:lnTo>
                  <a:lnTo>
                    <a:pt x="4869815" y="73152"/>
                  </a:lnTo>
                  <a:lnTo>
                    <a:pt x="4913249" y="73152"/>
                  </a:lnTo>
                  <a:lnTo>
                    <a:pt x="4913249" y="330581"/>
                  </a:lnTo>
                  <a:lnTo>
                    <a:pt x="4894834" y="330581"/>
                  </a:lnTo>
                  <a:lnTo>
                    <a:pt x="4771517" y="169925"/>
                  </a:lnTo>
                  <a:lnTo>
                    <a:pt x="4771517" y="327279"/>
                  </a:lnTo>
                  <a:lnTo>
                    <a:pt x="4728210" y="327279"/>
                  </a:lnTo>
                  <a:lnTo>
                    <a:pt x="4728210" y="73152"/>
                  </a:lnTo>
                  <a:close/>
                </a:path>
                <a:path w="6982459" h="331469">
                  <a:moveTo>
                    <a:pt x="4508754" y="73152"/>
                  </a:moveTo>
                  <a:lnTo>
                    <a:pt x="4553839" y="73152"/>
                  </a:lnTo>
                  <a:lnTo>
                    <a:pt x="4553839" y="194691"/>
                  </a:lnTo>
                  <a:lnTo>
                    <a:pt x="4640199" y="73152"/>
                  </a:lnTo>
                  <a:lnTo>
                    <a:pt x="4691507" y="73152"/>
                  </a:lnTo>
                  <a:lnTo>
                    <a:pt x="4611878" y="184150"/>
                  </a:lnTo>
                  <a:lnTo>
                    <a:pt x="4706747" y="327152"/>
                  </a:lnTo>
                  <a:lnTo>
                    <a:pt x="4652772" y="327152"/>
                  </a:lnTo>
                  <a:lnTo>
                    <a:pt x="4582033" y="218948"/>
                  </a:lnTo>
                  <a:lnTo>
                    <a:pt x="4553839" y="257683"/>
                  </a:lnTo>
                  <a:lnTo>
                    <a:pt x="4553839" y="327152"/>
                  </a:lnTo>
                  <a:lnTo>
                    <a:pt x="4508754" y="327152"/>
                  </a:lnTo>
                  <a:lnTo>
                    <a:pt x="4508754" y="73152"/>
                  </a:lnTo>
                  <a:close/>
                </a:path>
                <a:path w="6982459" h="331469">
                  <a:moveTo>
                    <a:pt x="4306062" y="73152"/>
                  </a:moveTo>
                  <a:lnTo>
                    <a:pt x="4468114" y="73152"/>
                  </a:lnTo>
                  <a:lnTo>
                    <a:pt x="4468114" y="113157"/>
                  </a:lnTo>
                  <a:lnTo>
                    <a:pt x="4351147" y="113157"/>
                  </a:lnTo>
                  <a:lnTo>
                    <a:pt x="4351147" y="172720"/>
                  </a:lnTo>
                  <a:lnTo>
                    <a:pt x="4435094" y="172720"/>
                  </a:lnTo>
                  <a:lnTo>
                    <a:pt x="4435094" y="210947"/>
                  </a:lnTo>
                  <a:lnTo>
                    <a:pt x="4351147" y="210947"/>
                  </a:lnTo>
                  <a:lnTo>
                    <a:pt x="4351147" y="287147"/>
                  </a:lnTo>
                  <a:lnTo>
                    <a:pt x="4466209" y="287147"/>
                  </a:lnTo>
                  <a:lnTo>
                    <a:pt x="4466209" y="327152"/>
                  </a:lnTo>
                  <a:lnTo>
                    <a:pt x="4306062" y="327152"/>
                  </a:lnTo>
                  <a:lnTo>
                    <a:pt x="4306062" y="73152"/>
                  </a:lnTo>
                  <a:close/>
                </a:path>
                <a:path w="6982459" h="331469">
                  <a:moveTo>
                    <a:pt x="4065524" y="73152"/>
                  </a:moveTo>
                  <a:lnTo>
                    <a:pt x="4275963" y="73152"/>
                  </a:lnTo>
                  <a:lnTo>
                    <a:pt x="4275963" y="113157"/>
                  </a:lnTo>
                  <a:lnTo>
                    <a:pt x="4191508" y="113157"/>
                  </a:lnTo>
                  <a:lnTo>
                    <a:pt x="4191508" y="327152"/>
                  </a:lnTo>
                  <a:lnTo>
                    <a:pt x="4146423" y="327152"/>
                  </a:lnTo>
                  <a:lnTo>
                    <a:pt x="4146423" y="113157"/>
                  </a:lnTo>
                  <a:lnTo>
                    <a:pt x="4065524" y="113157"/>
                  </a:lnTo>
                  <a:lnTo>
                    <a:pt x="4065524" y="73152"/>
                  </a:lnTo>
                  <a:close/>
                </a:path>
                <a:path w="6982459" h="331469">
                  <a:moveTo>
                    <a:pt x="3543680" y="73152"/>
                  </a:moveTo>
                  <a:lnTo>
                    <a:pt x="3567684" y="73152"/>
                  </a:lnTo>
                  <a:lnTo>
                    <a:pt x="3622548" y="244221"/>
                  </a:lnTo>
                  <a:lnTo>
                    <a:pt x="3676396" y="73152"/>
                  </a:lnTo>
                  <a:lnTo>
                    <a:pt x="3700144" y="73152"/>
                  </a:lnTo>
                  <a:lnTo>
                    <a:pt x="3751961" y="327279"/>
                  </a:lnTo>
                  <a:lnTo>
                    <a:pt x="3708273" y="327279"/>
                  </a:lnTo>
                  <a:lnTo>
                    <a:pt x="3681856" y="190373"/>
                  </a:lnTo>
                  <a:lnTo>
                    <a:pt x="3630803" y="330581"/>
                  </a:lnTo>
                  <a:lnTo>
                    <a:pt x="3614674" y="330581"/>
                  </a:lnTo>
                  <a:lnTo>
                    <a:pt x="3563492" y="190373"/>
                  </a:lnTo>
                  <a:lnTo>
                    <a:pt x="3536061" y="327279"/>
                  </a:lnTo>
                  <a:lnTo>
                    <a:pt x="3492500" y="327279"/>
                  </a:lnTo>
                  <a:lnTo>
                    <a:pt x="3543680" y="73152"/>
                  </a:lnTo>
                  <a:close/>
                </a:path>
                <a:path w="6982459" h="331469">
                  <a:moveTo>
                    <a:pt x="3092958" y="73152"/>
                  </a:moveTo>
                  <a:lnTo>
                    <a:pt x="3138042" y="73152"/>
                  </a:lnTo>
                  <a:lnTo>
                    <a:pt x="3138042" y="287147"/>
                  </a:lnTo>
                  <a:lnTo>
                    <a:pt x="3252851" y="287147"/>
                  </a:lnTo>
                  <a:lnTo>
                    <a:pt x="3252851" y="327152"/>
                  </a:lnTo>
                  <a:lnTo>
                    <a:pt x="3092958" y="327152"/>
                  </a:lnTo>
                  <a:lnTo>
                    <a:pt x="3092958" y="73152"/>
                  </a:lnTo>
                  <a:close/>
                </a:path>
                <a:path w="6982459" h="331469">
                  <a:moveTo>
                    <a:pt x="2656332" y="73152"/>
                  </a:moveTo>
                  <a:lnTo>
                    <a:pt x="2704211" y="73152"/>
                  </a:lnTo>
                  <a:lnTo>
                    <a:pt x="2764409" y="181483"/>
                  </a:lnTo>
                  <a:lnTo>
                    <a:pt x="2824734" y="73152"/>
                  </a:lnTo>
                  <a:lnTo>
                    <a:pt x="2872359" y="73152"/>
                  </a:lnTo>
                  <a:lnTo>
                    <a:pt x="2787015" y="223012"/>
                  </a:lnTo>
                  <a:lnTo>
                    <a:pt x="2787015" y="327152"/>
                  </a:lnTo>
                  <a:lnTo>
                    <a:pt x="2741929" y="327152"/>
                  </a:lnTo>
                  <a:lnTo>
                    <a:pt x="2741929" y="223012"/>
                  </a:lnTo>
                  <a:lnTo>
                    <a:pt x="2656332" y="73152"/>
                  </a:lnTo>
                  <a:close/>
                </a:path>
                <a:path w="6982459" h="331469">
                  <a:moveTo>
                    <a:pt x="1713738" y="73152"/>
                  </a:moveTo>
                  <a:lnTo>
                    <a:pt x="1875789" y="73152"/>
                  </a:lnTo>
                  <a:lnTo>
                    <a:pt x="1875789" y="113157"/>
                  </a:lnTo>
                  <a:lnTo>
                    <a:pt x="1758822" y="113157"/>
                  </a:lnTo>
                  <a:lnTo>
                    <a:pt x="1758822" y="172720"/>
                  </a:lnTo>
                  <a:lnTo>
                    <a:pt x="1842770" y="172720"/>
                  </a:lnTo>
                  <a:lnTo>
                    <a:pt x="1842770" y="210947"/>
                  </a:lnTo>
                  <a:lnTo>
                    <a:pt x="1758822" y="210947"/>
                  </a:lnTo>
                  <a:lnTo>
                    <a:pt x="1758822" y="287147"/>
                  </a:lnTo>
                  <a:lnTo>
                    <a:pt x="1873884" y="287147"/>
                  </a:lnTo>
                  <a:lnTo>
                    <a:pt x="1873884" y="327152"/>
                  </a:lnTo>
                  <a:lnTo>
                    <a:pt x="1713738" y="327152"/>
                  </a:lnTo>
                  <a:lnTo>
                    <a:pt x="1713738" y="73152"/>
                  </a:lnTo>
                  <a:close/>
                </a:path>
                <a:path w="6982459" h="331469">
                  <a:moveTo>
                    <a:pt x="1467612" y="73152"/>
                  </a:moveTo>
                  <a:lnTo>
                    <a:pt x="1517141" y="73152"/>
                  </a:lnTo>
                  <a:lnTo>
                    <a:pt x="1575943" y="244856"/>
                  </a:lnTo>
                  <a:lnTo>
                    <a:pt x="1638045" y="73152"/>
                  </a:lnTo>
                  <a:lnTo>
                    <a:pt x="1686559" y="73152"/>
                  </a:lnTo>
                  <a:lnTo>
                    <a:pt x="1587372" y="330581"/>
                  </a:lnTo>
                  <a:lnTo>
                    <a:pt x="1562608" y="330581"/>
                  </a:lnTo>
                  <a:lnTo>
                    <a:pt x="1467612" y="73152"/>
                  </a:lnTo>
                  <a:close/>
                </a:path>
                <a:path w="6982459" h="331469">
                  <a:moveTo>
                    <a:pt x="943737" y="73152"/>
                  </a:moveTo>
                  <a:lnTo>
                    <a:pt x="967739" y="73152"/>
                  </a:lnTo>
                  <a:lnTo>
                    <a:pt x="1022604" y="244221"/>
                  </a:lnTo>
                  <a:lnTo>
                    <a:pt x="1076452" y="73152"/>
                  </a:lnTo>
                  <a:lnTo>
                    <a:pt x="1100201" y="73152"/>
                  </a:lnTo>
                  <a:lnTo>
                    <a:pt x="1152016" y="327279"/>
                  </a:lnTo>
                  <a:lnTo>
                    <a:pt x="1108328" y="327279"/>
                  </a:lnTo>
                  <a:lnTo>
                    <a:pt x="1081913" y="190373"/>
                  </a:lnTo>
                  <a:lnTo>
                    <a:pt x="1030858" y="330581"/>
                  </a:lnTo>
                  <a:lnTo>
                    <a:pt x="1014730" y="330581"/>
                  </a:lnTo>
                  <a:lnTo>
                    <a:pt x="963549" y="190373"/>
                  </a:lnTo>
                  <a:lnTo>
                    <a:pt x="936117" y="327279"/>
                  </a:lnTo>
                  <a:lnTo>
                    <a:pt x="892556" y="327279"/>
                  </a:lnTo>
                  <a:lnTo>
                    <a:pt x="943737" y="73152"/>
                  </a:lnTo>
                  <a:close/>
                </a:path>
                <a:path w="6982459" h="331469">
                  <a:moveTo>
                    <a:pt x="635609" y="73152"/>
                  </a:moveTo>
                  <a:lnTo>
                    <a:pt x="680681" y="73152"/>
                  </a:lnTo>
                  <a:lnTo>
                    <a:pt x="680681" y="327152"/>
                  </a:lnTo>
                  <a:lnTo>
                    <a:pt x="635609" y="327152"/>
                  </a:lnTo>
                  <a:lnTo>
                    <a:pt x="635609" y="73152"/>
                  </a:lnTo>
                  <a:close/>
                </a:path>
                <a:path w="6982459" h="331469">
                  <a:moveTo>
                    <a:pt x="426211" y="73152"/>
                  </a:moveTo>
                  <a:lnTo>
                    <a:pt x="591794" y="73152"/>
                  </a:lnTo>
                  <a:lnTo>
                    <a:pt x="591794" y="87757"/>
                  </a:lnTo>
                  <a:lnTo>
                    <a:pt x="485520" y="287147"/>
                  </a:lnTo>
                  <a:lnTo>
                    <a:pt x="595617" y="287147"/>
                  </a:lnTo>
                  <a:lnTo>
                    <a:pt x="595617" y="327152"/>
                  </a:lnTo>
                  <a:lnTo>
                    <a:pt x="424484" y="327152"/>
                  </a:lnTo>
                  <a:lnTo>
                    <a:pt x="424484" y="312547"/>
                  </a:lnTo>
                  <a:lnTo>
                    <a:pt x="530415" y="113157"/>
                  </a:lnTo>
                  <a:lnTo>
                    <a:pt x="426211" y="113157"/>
                  </a:lnTo>
                  <a:lnTo>
                    <a:pt x="426211" y="73152"/>
                  </a:lnTo>
                  <a:close/>
                </a:path>
                <a:path w="6982459" h="331469">
                  <a:moveTo>
                    <a:pt x="0" y="73152"/>
                  </a:moveTo>
                  <a:lnTo>
                    <a:pt x="47853" y="73152"/>
                  </a:lnTo>
                  <a:lnTo>
                    <a:pt x="108013" y="181483"/>
                  </a:lnTo>
                  <a:lnTo>
                    <a:pt x="168351" y="73152"/>
                  </a:lnTo>
                  <a:lnTo>
                    <a:pt x="216039" y="73152"/>
                  </a:lnTo>
                  <a:lnTo>
                    <a:pt x="130733" y="223012"/>
                  </a:lnTo>
                  <a:lnTo>
                    <a:pt x="130733" y="327152"/>
                  </a:lnTo>
                  <a:lnTo>
                    <a:pt x="85648" y="327152"/>
                  </a:lnTo>
                  <a:lnTo>
                    <a:pt x="85648" y="223012"/>
                  </a:lnTo>
                  <a:lnTo>
                    <a:pt x="0" y="73152"/>
                  </a:lnTo>
                  <a:close/>
                </a:path>
                <a:path w="6982459" h="331469">
                  <a:moveTo>
                    <a:pt x="6170675" y="71374"/>
                  </a:moveTo>
                  <a:lnTo>
                    <a:pt x="6220396" y="79533"/>
                  </a:lnTo>
                  <a:lnTo>
                    <a:pt x="6258687" y="103886"/>
                  </a:lnTo>
                  <a:lnTo>
                    <a:pt x="6283039" y="141732"/>
                  </a:lnTo>
                  <a:lnTo>
                    <a:pt x="6291198" y="190246"/>
                  </a:lnTo>
                  <a:lnTo>
                    <a:pt x="6285912" y="239548"/>
                  </a:lnTo>
                  <a:lnTo>
                    <a:pt x="6270062" y="277884"/>
                  </a:lnTo>
                  <a:lnTo>
                    <a:pt x="6243659" y="305259"/>
                  </a:lnTo>
                  <a:lnTo>
                    <a:pt x="6206716" y="321679"/>
                  </a:lnTo>
                  <a:lnTo>
                    <a:pt x="6159245" y="327152"/>
                  </a:lnTo>
                  <a:lnTo>
                    <a:pt x="6102858" y="327152"/>
                  </a:lnTo>
                  <a:lnTo>
                    <a:pt x="6102858" y="73279"/>
                  </a:lnTo>
                  <a:lnTo>
                    <a:pt x="6127313" y="72445"/>
                  </a:lnTo>
                  <a:lnTo>
                    <a:pt x="6146768" y="71850"/>
                  </a:lnTo>
                  <a:lnTo>
                    <a:pt x="6161222" y="71493"/>
                  </a:lnTo>
                  <a:lnTo>
                    <a:pt x="6170675" y="71374"/>
                  </a:lnTo>
                  <a:close/>
                </a:path>
                <a:path w="6982459" h="331469">
                  <a:moveTo>
                    <a:pt x="2089403" y="71374"/>
                  </a:moveTo>
                  <a:lnTo>
                    <a:pt x="2139124" y="79533"/>
                  </a:lnTo>
                  <a:lnTo>
                    <a:pt x="2177415" y="103886"/>
                  </a:lnTo>
                  <a:lnTo>
                    <a:pt x="2201767" y="141732"/>
                  </a:lnTo>
                  <a:lnTo>
                    <a:pt x="2209927" y="190246"/>
                  </a:lnTo>
                  <a:lnTo>
                    <a:pt x="2204640" y="239548"/>
                  </a:lnTo>
                  <a:lnTo>
                    <a:pt x="2188790" y="277884"/>
                  </a:lnTo>
                  <a:lnTo>
                    <a:pt x="2162387" y="305259"/>
                  </a:lnTo>
                  <a:lnTo>
                    <a:pt x="2125444" y="321679"/>
                  </a:lnTo>
                  <a:lnTo>
                    <a:pt x="2077974" y="327152"/>
                  </a:lnTo>
                  <a:lnTo>
                    <a:pt x="2021586" y="327152"/>
                  </a:lnTo>
                  <a:lnTo>
                    <a:pt x="2021586" y="73279"/>
                  </a:lnTo>
                  <a:lnTo>
                    <a:pt x="2046041" y="72445"/>
                  </a:lnTo>
                  <a:lnTo>
                    <a:pt x="2065496" y="71850"/>
                  </a:lnTo>
                  <a:lnTo>
                    <a:pt x="2079950" y="71493"/>
                  </a:lnTo>
                  <a:lnTo>
                    <a:pt x="2089403" y="71374"/>
                  </a:lnTo>
                  <a:close/>
                </a:path>
                <a:path w="6982459" h="331469">
                  <a:moveTo>
                    <a:pt x="6604508" y="70612"/>
                  </a:moveTo>
                  <a:lnTo>
                    <a:pt x="6646846" y="75281"/>
                  </a:lnTo>
                  <a:lnTo>
                    <a:pt x="6677088" y="89296"/>
                  </a:lnTo>
                  <a:lnTo>
                    <a:pt x="6695233" y="112670"/>
                  </a:lnTo>
                  <a:lnTo>
                    <a:pt x="6701282" y="145415"/>
                  </a:lnTo>
                  <a:lnTo>
                    <a:pt x="6700448" y="156469"/>
                  </a:lnTo>
                  <a:lnTo>
                    <a:pt x="6680848" y="195133"/>
                  </a:lnTo>
                  <a:lnTo>
                    <a:pt x="6654292" y="212725"/>
                  </a:lnTo>
                  <a:lnTo>
                    <a:pt x="6729349" y="327152"/>
                  </a:lnTo>
                  <a:lnTo>
                    <a:pt x="6677406" y="327152"/>
                  </a:lnTo>
                  <a:lnTo>
                    <a:pt x="6609588" y="222250"/>
                  </a:lnTo>
                  <a:lnTo>
                    <a:pt x="6603944" y="222107"/>
                  </a:lnTo>
                  <a:lnTo>
                    <a:pt x="6597300" y="221868"/>
                  </a:lnTo>
                  <a:lnTo>
                    <a:pt x="6589656" y="221535"/>
                  </a:lnTo>
                  <a:lnTo>
                    <a:pt x="6581013" y="221107"/>
                  </a:lnTo>
                  <a:lnTo>
                    <a:pt x="6581013" y="327152"/>
                  </a:lnTo>
                  <a:lnTo>
                    <a:pt x="6534150" y="327152"/>
                  </a:lnTo>
                  <a:lnTo>
                    <a:pt x="6534150" y="73152"/>
                  </a:lnTo>
                  <a:lnTo>
                    <a:pt x="6537412" y="73078"/>
                  </a:lnTo>
                  <a:lnTo>
                    <a:pt x="6543389" y="72850"/>
                  </a:lnTo>
                  <a:lnTo>
                    <a:pt x="6552080" y="72455"/>
                  </a:lnTo>
                  <a:lnTo>
                    <a:pt x="6563487" y="71882"/>
                  </a:lnTo>
                  <a:lnTo>
                    <a:pt x="6575557" y="71308"/>
                  </a:lnTo>
                  <a:lnTo>
                    <a:pt x="6586426" y="70913"/>
                  </a:lnTo>
                  <a:lnTo>
                    <a:pt x="6596080" y="70685"/>
                  </a:lnTo>
                  <a:lnTo>
                    <a:pt x="6604508" y="70612"/>
                  </a:lnTo>
                  <a:close/>
                </a:path>
                <a:path w="6982459" h="331469">
                  <a:moveTo>
                    <a:pt x="5754116" y="70612"/>
                  </a:moveTo>
                  <a:lnTo>
                    <a:pt x="5796454" y="75281"/>
                  </a:lnTo>
                  <a:lnTo>
                    <a:pt x="5826696" y="89296"/>
                  </a:lnTo>
                  <a:lnTo>
                    <a:pt x="5844841" y="112670"/>
                  </a:lnTo>
                  <a:lnTo>
                    <a:pt x="5850890" y="145415"/>
                  </a:lnTo>
                  <a:lnTo>
                    <a:pt x="5850056" y="156469"/>
                  </a:lnTo>
                  <a:lnTo>
                    <a:pt x="5830456" y="195133"/>
                  </a:lnTo>
                  <a:lnTo>
                    <a:pt x="5803900" y="212725"/>
                  </a:lnTo>
                  <a:lnTo>
                    <a:pt x="5878957" y="327152"/>
                  </a:lnTo>
                  <a:lnTo>
                    <a:pt x="5827014" y="327152"/>
                  </a:lnTo>
                  <a:lnTo>
                    <a:pt x="5759196" y="222250"/>
                  </a:lnTo>
                  <a:lnTo>
                    <a:pt x="5753552" y="222107"/>
                  </a:lnTo>
                  <a:lnTo>
                    <a:pt x="5746908" y="221868"/>
                  </a:lnTo>
                  <a:lnTo>
                    <a:pt x="5739264" y="221535"/>
                  </a:lnTo>
                  <a:lnTo>
                    <a:pt x="5730621" y="221107"/>
                  </a:lnTo>
                  <a:lnTo>
                    <a:pt x="5730621" y="327152"/>
                  </a:lnTo>
                  <a:lnTo>
                    <a:pt x="5683758" y="327152"/>
                  </a:lnTo>
                  <a:lnTo>
                    <a:pt x="5683758" y="73152"/>
                  </a:lnTo>
                  <a:lnTo>
                    <a:pt x="5687020" y="73078"/>
                  </a:lnTo>
                  <a:lnTo>
                    <a:pt x="5692997" y="72850"/>
                  </a:lnTo>
                  <a:lnTo>
                    <a:pt x="5701688" y="72455"/>
                  </a:lnTo>
                  <a:lnTo>
                    <a:pt x="5713095" y="71882"/>
                  </a:lnTo>
                  <a:lnTo>
                    <a:pt x="5725165" y="71308"/>
                  </a:lnTo>
                  <a:lnTo>
                    <a:pt x="5736034" y="70913"/>
                  </a:lnTo>
                  <a:lnTo>
                    <a:pt x="5745688" y="70685"/>
                  </a:lnTo>
                  <a:lnTo>
                    <a:pt x="5754116" y="70612"/>
                  </a:lnTo>
                  <a:close/>
                </a:path>
                <a:path w="6982459" h="331469">
                  <a:moveTo>
                    <a:pt x="3856354" y="69723"/>
                  </a:moveTo>
                  <a:lnTo>
                    <a:pt x="3876166" y="69723"/>
                  </a:lnTo>
                  <a:lnTo>
                    <a:pt x="3978275" y="327152"/>
                  </a:lnTo>
                  <a:lnTo>
                    <a:pt x="3928491" y="327152"/>
                  </a:lnTo>
                  <a:lnTo>
                    <a:pt x="3909949" y="275717"/>
                  </a:lnTo>
                  <a:lnTo>
                    <a:pt x="3822954" y="275717"/>
                  </a:lnTo>
                  <a:lnTo>
                    <a:pt x="3805301" y="327152"/>
                  </a:lnTo>
                  <a:lnTo>
                    <a:pt x="3755136" y="327152"/>
                  </a:lnTo>
                  <a:lnTo>
                    <a:pt x="3856354" y="69723"/>
                  </a:lnTo>
                  <a:close/>
                </a:path>
                <a:path w="6982459" h="331469">
                  <a:moveTo>
                    <a:pt x="3365627" y="69723"/>
                  </a:moveTo>
                  <a:lnTo>
                    <a:pt x="3385439" y="69723"/>
                  </a:lnTo>
                  <a:lnTo>
                    <a:pt x="3487547" y="327152"/>
                  </a:lnTo>
                  <a:lnTo>
                    <a:pt x="3437763" y="327152"/>
                  </a:lnTo>
                  <a:lnTo>
                    <a:pt x="3419221" y="275717"/>
                  </a:lnTo>
                  <a:lnTo>
                    <a:pt x="3332226" y="275717"/>
                  </a:lnTo>
                  <a:lnTo>
                    <a:pt x="3314573" y="327152"/>
                  </a:lnTo>
                  <a:lnTo>
                    <a:pt x="3264408" y="327152"/>
                  </a:lnTo>
                  <a:lnTo>
                    <a:pt x="3365627" y="69723"/>
                  </a:lnTo>
                  <a:close/>
                </a:path>
                <a:path w="6982459" h="331469">
                  <a:moveTo>
                    <a:pt x="2943479" y="69723"/>
                  </a:moveTo>
                  <a:lnTo>
                    <a:pt x="2963291" y="69723"/>
                  </a:lnTo>
                  <a:lnTo>
                    <a:pt x="3065399" y="327152"/>
                  </a:lnTo>
                  <a:lnTo>
                    <a:pt x="3015615" y="327152"/>
                  </a:lnTo>
                  <a:lnTo>
                    <a:pt x="2997073" y="275717"/>
                  </a:lnTo>
                  <a:lnTo>
                    <a:pt x="2910078" y="275717"/>
                  </a:lnTo>
                  <a:lnTo>
                    <a:pt x="2892425" y="327152"/>
                  </a:lnTo>
                  <a:lnTo>
                    <a:pt x="2842260" y="327152"/>
                  </a:lnTo>
                  <a:lnTo>
                    <a:pt x="2943479" y="69723"/>
                  </a:lnTo>
                  <a:close/>
                </a:path>
                <a:path w="6982459" h="331469">
                  <a:moveTo>
                    <a:pt x="1256411" y="69723"/>
                  </a:moveTo>
                  <a:lnTo>
                    <a:pt x="1276222" y="69723"/>
                  </a:lnTo>
                  <a:lnTo>
                    <a:pt x="1378331" y="327152"/>
                  </a:lnTo>
                  <a:lnTo>
                    <a:pt x="1328546" y="327152"/>
                  </a:lnTo>
                  <a:lnTo>
                    <a:pt x="1310005" y="275717"/>
                  </a:lnTo>
                  <a:lnTo>
                    <a:pt x="1223009" y="275717"/>
                  </a:lnTo>
                  <a:lnTo>
                    <a:pt x="1205357" y="327152"/>
                  </a:lnTo>
                  <a:lnTo>
                    <a:pt x="1155191" y="327152"/>
                  </a:lnTo>
                  <a:lnTo>
                    <a:pt x="1256411" y="69723"/>
                  </a:lnTo>
                  <a:close/>
                </a:path>
                <a:path w="6982459" h="331469">
                  <a:moveTo>
                    <a:pt x="287185" y="69723"/>
                  </a:moveTo>
                  <a:lnTo>
                    <a:pt x="306946" y="69723"/>
                  </a:lnTo>
                  <a:lnTo>
                    <a:pt x="409079" y="327152"/>
                  </a:lnTo>
                  <a:lnTo>
                    <a:pt x="359308" y="327152"/>
                  </a:lnTo>
                  <a:lnTo>
                    <a:pt x="340766" y="275717"/>
                  </a:lnTo>
                  <a:lnTo>
                    <a:pt x="253720" y="275717"/>
                  </a:lnTo>
                  <a:lnTo>
                    <a:pt x="236042" y="327152"/>
                  </a:lnTo>
                  <a:lnTo>
                    <a:pt x="185928" y="327152"/>
                  </a:lnTo>
                  <a:lnTo>
                    <a:pt x="287185" y="69723"/>
                  </a:lnTo>
                  <a:close/>
                </a:path>
                <a:path w="6982459" h="331469">
                  <a:moveTo>
                    <a:pt x="6815963" y="68834"/>
                  </a:moveTo>
                  <a:lnTo>
                    <a:pt x="6836511" y="69859"/>
                  </a:lnTo>
                  <a:lnTo>
                    <a:pt x="6854142" y="72945"/>
                  </a:lnTo>
                  <a:lnTo>
                    <a:pt x="6868844" y="78103"/>
                  </a:lnTo>
                  <a:lnTo>
                    <a:pt x="6880606" y="85344"/>
                  </a:lnTo>
                  <a:lnTo>
                    <a:pt x="6866890" y="124079"/>
                  </a:lnTo>
                  <a:lnTo>
                    <a:pt x="6854836" y="116671"/>
                  </a:lnTo>
                  <a:lnTo>
                    <a:pt x="6842474" y="111394"/>
                  </a:lnTo>
                  <a:lnTo>
                    <a:pt x="6829778" y="108237"/>
                  </a:lnTo>
                  <a:lnTo>
                    <a:pt x="6816725" y="107187"/>
                  </a:lnTo>
                  <a:lnTo>
                    <a:pt x="6809418" y="107690"/>
                  </a:lnTo>
                  <a:lnTo>
                    <a:pt x="6783959" y="128016"/>
                  </a:lnTo>
                  <a:lnTo>
                    <a:pt x="6783959" y="136779"/>
                  </a:lnTo>
                  <a:lnTo>
                    <a:pt x="6811176" y="170551"/>
                  </a:lnTo>
                  <a:lnTo>
                    <a:pt x="6844226" y="188337"/>
                  </a:lnTo>
                  <a:lnTo>
                    <a:pt x="6854332" y="194214"/>
                  </a:lnTo>
                  <a:lnTo>
                    <a:pt x="6883034" y="222877"/>
                  </a:lnTo>
                  <a:lnTo>
                    <a:pt x="6892163" y="260731"/>
                  </a:lnTo>
                  <a:lnTo>
                    <a:pt x="6890640" y="275490"/>
                  </a:lnTo>
                  <a:lnTo>
                    <a:pt x="6867906" y="311531"/>
                  </a:lnTo>
                  <a:lnTo>
                    <a:pt x="6822007" y="330229"/>
                  </a:lnTo>
                  <a:lnTo>
                    <a:pt x="6802628" y="331470"/>
                  </a:lnTo>
                  <a:lnTo>
                    <a:pt x="6785264" y="330325"/>
                  </a:lnTo>
                  <a:lnTo>
                    <a:pt x="6768782" y="326882"/>
                  </a:lnTo>
                  <a:lnTo>
                    <a:pt x="6753157" y="321129"/>
                  </a:lnTo>
                  <a:lnTo>
                    <a:pt x="6738366" y="313055"/>
                  </a:lnTo>
                  <a:lnTo>
                    <a:pt x="6755003" y="272669"/>
                  </a:lnTo>
                  <a:lnTo>
                    <a:pt x="6768361" y="280910"/>
                  </a:lnTo>
                  <a:lnTo>
                    <a:pt x="6781577" y="286781"/>
                  </a:lnTo>
                  <a:lnTo>
                    <a:pt x="6794650" y="290296"/>
                  </a:lnTo>
                  <a:lnTo>
                    <a:pt x="6807581" y="291465"/>
                  </a:lnTo>
                  <a:lnTo>
                    <a:pt x="6824989" y="289726"/>
                  </a:lnTo>
                  <a:lnTo>
                    <a:pt x="6837410" y="284511"/>
                  </a:lnTo>
                  <a:lnTo>
                    <a:pt x="6844853" y="275820"/>
                  </a:lnTo>
                  <a:lnTo>
                    <a:pt x="6847332" y="263652"/>
                  </a:lnTo>
                  <a:lnTo>
                    <a:pt x="6846738" y="257246"/>
                  </a:lnTo>
                  <a:lnTo>
                    <a:pt x="6823630" y="226393"/>
                  </a:lnTo>
                  <a:lnTo>
                    <a:pt x="6785941" y="205468"/>
                  </a:lnTo>
                  <a:lnTo>
                    <a:pt x="6774926" y="199120"/>
                  </a:lnTo>
                  <a:lnTo>
                    <a:pt x="6747383" y="172196"/>
                  </a:lnTo>
                  <a:lnTo>
                    <a:pt x="6738874" y="137160"/>
                  </a:lnTo>
                  <a:lnTo>
                    <a:pt x="6740229" y="123037"/>
                  </a:lnTo>
                  <a:lnTo>
                    <a:pt x="6760464" y="88265"/>
                  </a:lnTo>
                  <a:lnTo>
                    <a:pt x="6799790" y="70048"/>
                  </a:lnTo>
                  <a:lnTo>
                    <a:pt x="6815963" y="68834"/>
                  </a:lnTo>
                  <a:close/>
                </a:path>
                <a:path w="6982459" h="331469">
                  <a:moveTo>
                    <a:pt x="2565527" y="68834"/>
                  </a:moveTo>
                  <a:lnTo>
                    <a:pt x="2586075" y="69859"/>
                  </a:lnTo>
                  <a:lnTo>
                    <a:pt x="2603706" y="72945"/>
                  </a:lnTo>
                  <a:lnTo>
                    <a:pt x="2618408" y="78103"/>
                  </a:lnTo>
                  <a:lnTo>
                    <a:pt x="2630170" y="85344"/>
                  </a:lnTo>
                  <a:lnTo>
                    <a:pt x="2616454" y="124079"/>
                  </a:lnTo>
                  <a:lnTo>
                    <a:pt x="2604400" y="116671"/>
                  </a:lnTo>
                  <a:lnTo>
                    <a:pt x="2592038" y="111394"/>
                  </a:lnTo>
                  <a:lnTo>
                    <a:pt x="2579342" y="108237"/>
                  </a:lnTo>
                  <a:lnTo>
                    <a:pt x="2566289" y="107187"/>
                  </a:lnTo>
                  <a:lnTo>
                    <a:pt x="2558982" y="107690"/>
                  </a:lnTo>
                  <a:lnTo>
                    <a:pt x="2533522" y="128016"/>
                  </a:lnTo>
                  <a:lnTo>
                    <a:pt x="2533522" y="136779"/>
                  </a:lnTo>
                  <a:lnTo>
                    <a:pt x="2560740" y="170551"/>
                  </a:lnTo>
                  <a:lnTo>
                    <a:pt x="2593790" y="188337"/>
                  </a:lnTo>
                  <a:lnTo>
                    <a:pt x="2603896" y="194214"/>
                  </a:lnTo>
                  <a:lnTo>
                    <a:pt x="2632598" y="222877"/>
                  </a:lnTo>
                  <a:lnTo>
                    <a:pt x="2641727" y="260731"/>
                  </a:lnTo>
                  <a:lnTo>
                    <a:pt x="2640204" y="275490"/>
                  </a:lnTo>
                  <a:lnTo>
                    <a:pt x="2617470" y="311531"/>
                  </a:lnTo>
                  <a:lnTo>
                    <a:pt x="2571571" y="330229"/>
                  </a:lnTo>
                  <a:lnTo>
                    <a:pt x="2552191" y="331470"/>
                  </a:lnTo>
                  <a:lnTo>
                    <a:pt x="2534828" y="330325"/>
                  </a:lnTo>
                  <a:lnTo>
                    <a:pt x="2518346" y="326882"/>
                  </a:lnTo>
                  <a:lnTo>
                    <a:pt x="2502721" y="321129"/>
                  </a:lnTo>
                  <a:lnTo>
                    <a:pt x="2487930" y="313055"/>
                  </a:lnTo>
                  <a:lnTo>
                    <a:pt x="2504566" y="272669"/>
                  </a:lnTo>
                  <a:lnTo>
                    <a:pt x="2517925" y="280910"/>
                  </a:lnTo>
                  <a:lnTo>
                    <a:pt x="2531141" y="286781"/>
                  </a:lnTo>
                  <a:lnTo>
                    <a:pt x="2544214" y="290296"/>
                  </a:lnTo>
                  <a:lnTo>
                    <a:pt x="2557145" y="291465"/>
                  </a:lnTo>
                  <a:lnTo>
                    <a:pt x="2574553" y="289726"/>
                  </a:lnTo>
                  <a:lnTo>
                    <a:pt x="2586974" y="284511"/>
                  </a:lnTo>
                  <a:lnTo>
                    <a:pt x="2594417" y="275820"/>
                  </a:lnTo>
                  <a:lnTo>
                    <a:pt x="2596896" y="263652"/>
                  </a:lnTo>
                  <a:lnTo>
                    <a:pt x="2596302" y="257246"/>
                  </a:lnTo>
                  <a:lnTo>
                    <a:pt x="2573194" y="226393"/>
                  </a:lnTo>
                  <a:lnTo>
                    <a:pt x="2535505" y="205468"/>
                  </a:lnTo>
                  <a:lnTo>
                    <a:pt x="2524490" y="199120"/>
                  </a:lnTo>
                  <a:lnTo>
                    <a:pt x="2496947" y="172196"/>
                  </a:lnTo>
                  <a:lnTo>
                    <a:pt x="2488438" y="137160"/>
                  </a:lnTo>
                  <a:lnTo>
                    <a:pt x="2489793" y="123037"/>
                  </a:lnTo>
                  <a:lnTo>
                    <a:pt x="2510028" y="88265"/>
                  </a:lnTo>
                  <a:lnTo>
                    <a:pt x="2549354" y="70048"/>
                  </a:lnTo>
                  <a:lnTo>
                    <a:pt x="2565527" y="68834"/>
                  </a:lnTo>
                  <a:close/>
                </a:path>
                <a:path w="6982459" h="331469">
                  <a:moveTo>
                    <a:pt x="799211" y="68834"/>
                  </a:moveTo>
                  <a:lnTo>
                    <a:pt x="819759" y="69859"/>
                  </a:lnTo>
                  <a:lnTo>
                    <a:pt x="837390" y="72945"/>
                  </a:lnTo>
                  <a:lnTo>
                    <a:pt x="852092" y="78103"/>
                  </a:lnTo>
                  <a:lnTo>
                    <a:pt x="863854" y="85344"/>
                  </a:lnTo>
                  <a:lnTo>
                    <a:pt x="850138" y="124079"/>
                  </a:lnTo>
                  <a:lnTo>
                    <a:pt x="838084" y="116671"/>
                  </a:lnTo>
                  <a:lnTo>
                    <a:pt x="825722" y="111394"/>
                  </a:lnTo>
                  <a:lnTo>
                    <a:pt x="813026" y="108237"/>
                  </a:lnTo>
                  <a:lnTo>
                    <a:pt x="799973" y="107187"/>
                  </a:lnTo>
                  <a:lnTo>
                    <a:pt x="792666" y="107690"/>
                  </a:lnTo>
                  <a:lnTo>
                    <a:pt x="767207" y="128016"/>
                  </a:lnTo>
                  <a:lnTo>
                    <a:pt x="767207" y="136779"/>
                  </a:lnTo>
                  <a:lnTo>
                    <a:pt x="794424" y="170551"/>
                  </a:lnTo>
                  <a:lnTo>
                    <a:pt x="827474" y="188337"/>
                  </a:lnTo>
                  <a:lnTo>
                    <a:pt x="837580" y="194214"/>
                  </a:lnTo>
                  <a:lnTo>
                    <a:pt x="866282" y="222877"/>
                  </a:lnTo>
                  <a:lnTo>
                    <a:pt x="875411" y="260731"/>
                  </a:lnTo>
                  <a:lnTo>
                    <a:pt x="873888" y="275490"/>
                  </a:lnTo>
                  <a:lnTo>
                    <a:pt x="851154" y="311531"/>
                  </a:lnTo>
                  <a:lnTo>
                    <a:pt x="805255" y="330229"/>
                  </a:lnTo>
                  <a:lnTo>
                    <a:pt x="785876" y="331470"/>
                  </a:lnTo>
                  <a:lnTo>
                    <a:pt x="768512" y="330325"/>
                  </a:lnTo>
                  <a:lnTo>
                    <a:pt x="752030" y="326882"/>
                  </a:lnTo>
                  <a:lnTo>
                    <a:pt x="736405" y="321129"/>
                  </a:lnTo>
                  <a:lnTo>
                    <a:pt x="721614" y="313055"/>
                  </a:lnTo>
                  <a:lnTo>
                    <a:pt x="738251" y="272669"/>
                  </a:lnTo>
                  <a:lnTo>
                    <a:pt x="751609" y="280910"/>
                  </a:lnTo>
                  <a:lnTo>
                    <a:pt x="764825" y="286781"/>
                  </a:lnTo>
                  <a:lnTo>
                    <a:pt x="777898" y="290296"/>
                  </a:lnTo>
                  <a:lnTo>
                    <a:pt x="790829" y="291465"/>
                  </a:lnTo>
                  <a:lnTo>
                    <a:pt x="808237" y="289726"/>
                  </a:lnTo>
                  <a:lnTo>
                    <a:pt x="820658" y="284511"/>
                  </a:lnTo>
                  <a:lnTo>
                    <a:pt x="828101" y="275820"/>
                  </a:lnTo>
                  <a:lnTo>
                    <a:pt x="830580" y="263652"/>
                  </a:lnTo>
                  <a:lnTo>
                    <a:pt x="829986" y="257246"/>
                  </a:lnTo>
                  <a:lnTo>
                    <a:pt x="806878" y="226393"/>
                  </a:lnTo>
                  <a:lnTo>
                    <a:pt x="769189" y="205468"/>
                  </a:lnTo>
                  <a:lnTo>
                    <a:pt x="758174" y="199120"/>
                  </a:lnTo>
                  <a:lnTo>
                    <a:pt x="730631" y="172196"/>
                  </a:lnTo>
                  <a:lnTo>
                    <a:pt x="722122" y="137160"/>
                  </a:lnTo>
                  <a:lnTo>
                    <a:pt x="723477" y="123037"/>
                  </a:lnTo>
                  <a:lnTo>
                    <a:pt x="743711" y="88265"/>
                  </a:lnTo>
                  <a:lnTo>
                    <a:pt x="783038" y="70048"/>
                  </a:lnTo>
                  <a:lnTo>
                    <a:pt x="799211" y="68834"/>
                  </a:lnTo>
                  <a:close/>
                </a:path>
                <a:path w="6982459" h="331469">
                  <a:moveTo>
                    <a:pt x="2347214" y="68707"/>
                  </a:moveTo>
                  <a:lnTo>
                    <a:pt x="2395601" y="77184"/>
                  </a:lnTo>
                  <a:lnTo>
                    <a:pt x="2431034" y="102616"/>
                  </a:lnTo>
                  <a:lnTo>
                    <a:pt x="2452751" y="143446"/>
                  </a:lnTo>
                  <a:lnTo>
                    <a:pt x="2459990" y="197993"/>
                  </a:lnTo>
                  <a:lnTo>
                    <a:pt x="2458088" y="227089"/>
                  </a:lnTo>
                  <a:lnTo>
                    <a:pt x="2442952" y="275806"/>
                  </a:lnTo>
                  <a:lnTo>
                    <a:pt x="2413025" y="311217"/>
                  </a:lnTo>
                  <a:lnTo>
                    <a:pt x="2370024" y="329227"/>
                  </a:lnTo>
                  <a:lnTo>
                    <a:pt x="2343785" y="331470"/>
                  </a:lnTo>
                  <a:lnTo>
                    <a:pt x="2319734" y="329233"/>
                  </a:lnTo>
                  <a:lnTo>
                    <a:pt x="2280491" y="311378"/>
                  </a:lnTo>
                  <a:lnTo>
                    <a:pt x="2253370" y="276252"/>
                  </a:lnTo>
                  <a:lnTo>
                    <a:pt x="2239706" y="227381"/>
                  </a:lnTo>
                  <a:lnTo>
                    <a:pt x="2237994" y="197993"/>
                  </a:lnTo>
                  <a:lnTo>
                    <a:pt x="2239853" y="171894"/>
                  </a:lnTo>
                  <a:lnTo>
                    <a:pt x="2254763" y="125984"/>
                  </a:lnTo>
                  <a:lnTo>
                    <a:pt x="2283938" y="89763"/>
                  </a:lnTo>
                  <a:lnTo>
                    <a:pt x="2323613" y="71042"/>
                  </a:lnTo>
                  <a:lnTo>
                    <a:pt x="2347214" y="68707"/>
                  </a:lnTo>
                  <a:close/>
                </a:path>
                <a:path w="6982459" h="331469">
                  <a:moveTo>
                    <a:pt x="6955790" y="0"/>
                  </a:moveTo>
                  <a:lnTo>
                    <a:pt x="6963029" y="0"/>
                  </a:lnTo>
                  <a:lnTo>
                    <a:pt x="6969125" y="2540"/>
                  </a:lnTo>
                  <a:lnTo>
                    <a:pt x="6974332" y="7747"/>
                  </a:lnTo>
                  <a:lnTo>
                    <a:pt x="6979412" y="12827"/>
                  </a:lnTo>
                  <a:lnTo>
                    <a:pt x="6982079" y="19050"/>
                  </a:lnTo>
                  <a:lnTo>
                    <a:pt x="6982079" y="26162"/>
                  </a:lnTo>
                  <a:lnTo>
                    <a:pt x="6982079" y="33274"/>
                  </a:lnTo>
                  <a:lnTo>
                    <a:pt x="6979412" y="39497"/>
                  </a:lnTo>
                  <a:lnTo>
                    <a:pt x="6974332" y="44577"/>
                  </a:lnTo>
                  <a:lnTo>
                    <a:pt x="6969125" y="49784"/>
                  </a:lnTo>
                  <a:lnTo>
                    <a:pt x="6963029" y="52324"/>
                  </a:lnTo>
                  <a:lnTo>
                    <a:pt x="6955790" y="52324"/>
                  </a:lnTo>
                  <a:lnTo>
                    <a:pt x="6948551" y="52324"/>
                  </a:lnTo>
                  <a:lnTo>
                    <a:pt x="6942328" y="49784"/>
                  </a:lnTo>
                  <a:lnTo>
                    <a:pt x="6937248" y="44577"/>
                  </a:lnTo>
                  <a:lnTo>
                    <a:pt x="6932041" y="39497"/>
                  </a:lnTo>
                  <a:lnTo>
                    <a:pt x="6929501" y="33274"/>
                  </a:lnTo>
                  <a:lnTo>
                    <a:pt x="6929501" y="26162"/>
                  </a:lnTo>
                  <a:lnTo>
                    <a:pt x="6929501" y="19050"/>
                  </a:lnTo>
                  <a:lnTo>
                    <a:pt x="6932041" y="12827"/>
                  </a:lnTo>
                  <a:lnTo>
                    <a:pt x="6937248" y="7747"/>
                  </a:lnTo>
                  <a:lnTo>
                    <a:pt x="6942328" y="2540"/>
                  </a:lnTo>
                  <a:lnTo>
                    <a:pt x="6948551" y="0"/>
                  </a:lnTo>
                  <a:lnTo>
                    <a:pt x="6955790" y="0"/>
                  </a:lnTo>
                  <a:close/>
                </a:path>
                <a:path w="6982459" h="331469">
                  <a:moveTo>
                    <a:pt x="5924042" y="0"/>
                  </a:moveTo>
                  <a:lnTo>
                    <a:pt x="5931281" y="0"/>
                  </a:lnTo>
                  <a:lnTo>
                    <a:pt x="5937377" y="2540"/>
                  </a:lnTo>
                  <a:lnTo>
                    <a:pt x="5942584" y="7747"/>
                  </a:lnTo>
                  <a:lnTo>
                    <a:pt x="5947664" y="12827"/>
                  </a:lnTo>
                  <a:lnTo>
                    <a:pt x="5950331" y="19050"/>
                  </a:lnTo>
                  <a:lnTo>
                    <a:pt x="5950331" y="26162"/>
                  </a:lnTo>
                  <a:lnTo>
                    <a:pt x="5950331" y="33274"/>
                  </a:lnTo>
                  <a:lnTo>
                    <a:pt x="5947664" y="39497"/>
                  </a:lnTo>
                  <a:lnTo>
                    <a:pt x="5942584" y="44577"/>
                  </a:lnTo>
                  <a:lnTo>
                    <a:pt x="5937377" y="49784"/>
                  </a:lnTo>
                  <a:lnTo>
                    <a:pt x="5931281" y="52324"/>
                  </a:lnTo>
                  <a:lnTo>
                    <a:pt x="5924042" y="52324"/>
                  </a:lnTo>
                  <a:lnTo>
                    <a:pt x="5916803" y="52324"/>
                  </a:lnTo>
                  <a:lnTo>
                    <a:pt x="5910580" y="49784"/>
                  </a:lnTo>
                  <a:lnTo>
                    <a:pt x="5905500" y="44577"/>
                  </a:lnTo>
                  <a:lnTo>
                    <a:pt x="5900293" y="39497"/>
                  </a:lnTo>
                  <a:lnTo>
                    <a:pt x="5897753" y="33274"/>
                  </a:lnTo>
                  <a:lnTo>
                    <a:pt x="5897753" y="26162"/>
                  </a:lnTo>
                  <a:lnTo>
                    <a:pt x="5897753" y="19050"/>
                  </a:lnTo>
                  <a:lnTo>
                    <a:pt x="5900293" y="12827"/>
                  </a:lnTo>
                  <a:lnTo>
                    <a:pt x="5905500" y="7747"/>
                  </a:lnTo>
                  <a:lnTo>
                    <a:pt x="5910580" y="2540"/>
                  </a:lnTo>
                  <a:lnTo>
                    <a:pt x="5916803" y="0"/>
                  </a:lnTo>
                  <a:lnTo>
                    <a:pt x="5924042" y="0"/>
                  </a:lnTo>
                  <a:close/>
                </a:path>
                <a:path w="6982459" h="331469">
                  <a:moveTo>
                    <a:pt x="4989830" y="0"/>
                  </a:moveTo>
                  <a:lnTo>
                    <a:pt x="4997069" y="0"/>
                  </a:lnTo>
                  <a:lnTo>
                    <a:pt x="5003165" y="2540"/>
                  </a:lnTo>
                  <a:lnTo>
                    <a:pt x="5008372" y="7747"/>
                  </a:lnTo>
                  <a:lnTo>
                    <a:pt x="5013452" y="12827"/>
                  </a:lnTo>
                  <a:lnTo>
                    <a:pt x="5016119" y="19050"/>
                  </a:lnTo>
                  <a:lnTo>
                    <a:pt x="5016119" y="26162"/>
                  </a:lnTo>
                  <a:lnTo>
                    <a:pt x="5016119" y="33274"/>
                  </a:lnTo>
                  <a:lnTo>
                    <a:pt x="5013452" y="39497"/>
                  </a:lnTo>
                  <a:lnTo>
                    <a:pt x="5008372" y="44577"/>
                  </a:lnTo>
                  <a:lnTo>
                    <a:pt x="5003165" y="49784"/>
                  </a:lnTo>
                  <a:lnTo>
                    <a:pt x="4997069" y="52324"/>
                  </a:lnTo>
                  <a:lnTo>
                    <a:pt x="4989830" y="52324"/>
                  </a:lnTo>
                  <a:lnTo>
                    <a:pt x="4982591" y="52324"/>
                  </a:lnTo>
                  <a:lnTo>
                    <a:pt x="4976368" y="49784"/>
                  </a:lnTo>
                  <a:lnTo>
                    <a:pt x="4971288" y="44577"/>
                  </a:lnTo>
                  <a:lnTo>
                    <a:pt x="4966081" y="39497"/>
                  </a:lnTo>
                  <a:lnTo>
                    <a:pt x="4963541" y="33274"/>
                  </a:lnTo>
                  <a:lnTo>
                    <a:pt x="4963541" y="26162"/>
                  </a:lnTo>
                  <a:lnTo>
                    <a:pt x="4963541" y="19050"/>
                  </a:lnTo>
                  <a:lnTo>
                    <a:pt x="4966081" y="12827"/>
                  </a:lnTo>
                  <a:lnTo>
                    <a:pt x="4971288" y="7747"/>
                  </a:lnTo>
                  <a:lnTo>
                    <a:pt x="4976368" y="2540"/>
                  </a:lnTo>
                  <a:lnTo>
                    <a:pt x="4982591" y="0"/>
                  </a:lnTo>
                  <a:lnTo>
                    <a:pt x="498983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594868" y="2367407"/>
            <a:ext cx="4081145" cy="269240"/>
            <a:chOff x="594868" y="2367407"/>
            <a:chExt cx="4081145" cy="269240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757" y="2368296"/>
              <a:ext cx="4079367" cy="26695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1898" y="2571750"/>
              <a:ext cx="64135" cy="6438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893546" y="2440940"/>
              <a:ext cx="3712845" cy="186055"/>
            </a:xfrm>
            <a:custGeom>
              <a:avLst/>
              <a:gdLst/>
              <a:ahLst/>
              <a:cxnLst/>
              <a:rect l="l" t="t" r="r" b="b"/>
              <a:pathLst>
                <a:path w="3712845" h="186055">
                  <a:moveTo>
                    <a:pt x="3712489" y="7238"/>
                  </a:moveTo>
                  <a:lnTo>
                    <a:pt x="3647338" y="83565"/>
                  </a:lnTo>
                  <a:lnTo>
                    <a:pt x="3712489" y="83565"/>
                  </a:lnTo>
                  <a:lnTo>
                    <a:pt x="3712489" y="7238"/>
                  </a:lnTo>
                  <a:close/>
                </a:path>
                <a:path w="3712845" h="186055">
                  <a:moveTo>
                    <a:pt x="2845333" y="5842"/>
                  </a:moveTo>
                  <a:lnTo>
                    <a:pt x="2814853" y="99695"/>
                  </a:lnTo>
                  <a:lnTo>
                    <a:pt x="2875813" y="99695"/>
                  </a:lnTo>
                  <a:lnTo>
                    <a:pt x="2845333" y="5842"/>
                  </a:lnTo>
                  <a:close/>
                </a:path>
                <a:path w="3712845" h="186055">
                  <a:moveTo>
                    <a:pt x="2619781" y="5842"/>
                  </a:moveTo>
                  <a:lnTo>
                    <a:pt x="2589301" y="99695"/>
                  </a:lnTo>
                  <a:lnTo>
                    <a:pt x="2650261" y="99695"/>
                  </a:lnTo>
                  <a:lnTo>
                    <a:pt x="2619781" y="5842"/>
                  </a:lnTo>
                  <a:close/>
                </a:path>
                <a:path w="3712845" h="186055">
                  <a:moveTo>
                    <a:pt x="647725" y="5842"/>
                  </a:moveTo>
                  <a:lnTo>
                    <a:pt x="617245" y="99695"/>
                  </a:lnTo>
                  <a:lnTo>
                    <a:pt x="678205" y="99695"/>
                  </a:lnTo>
                  <a:lnTo>
                    <a:pt x="647725" y="5842"/>
                  </a:lnTo>
                  <a:close/>
                </a:path>
                <a:path w="3712845" h="186055">
                  <a:moveTo>
                    <a:pt x="30518" y="5842"/>
                  </a:moveTo>
                  <a:lnTo>
                    <a:pt x="0" y="99695"/>
                  </a:lnTo>
                  <a:lnTo>
                    <a:pt x="61036" y="99695"/>
                  </a:lnTo>
                  <a:lnTo>
                    <a:pt x="30518" y="5842"/>
                  </a:lnTo>
                  <a:close/>
                </a:path>
                <a:path w="3712845" h="186055">
                  <a:moveTo>
                    <a:pt x="969162" y="0"/>
                  </a:moveTo>
                  <a:lnTo>
                    <a:pt x="1036726" y="0"/>
                  </a:lnTo>
                  <a:lnTo>
                    <a:pt x="1036726" y="185674"/>
                  </a:lnTo>
                  <a:lnTo>
                    <a:pt x="992911" y="185674"/>
                  </a:lnTo>
                  <a:lnTo>
                    <a:pt x="992911" y="35560"/>
                  </a:lnTo>
                  <a:lnTo>
                    <a:pt x="969162" y="35560"/>
                  </a:lnTo>
                  <a:lnTo>
                    <a:pt x="96916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71898" y="2431415"/>
              <a:ext cx="64135" cy="643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54453" y="2410079"/>
              <a:ext cx="98170" cy="1774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7522" y="2409825"/>
              <a:ext cx="75183" cy="74422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95757" y="2368296"/>
              <a:ext cx="4079875" cy="262890"/>
            </a:xfrm>
            <a:custGeom>
              <a:avLst/>
              <a:gdLst/>
              <a:ahLst/>
              <a:cxnLst/>
              <a:rect l="l" t="t" r="r" b="b"/>
              <a:pathLst>
                <a:path w="4079875" h="262889">
                  <a:moveTo>
                    <a:pt x="3467989" y="4317"/>
                  </a:moveTo>
                  <a:lnTo>
                    <a:pt x="3513074" y="4317"/>
                  </a:lnTo>
                  <a:lnTo>
                    <a:pt x="3513074" y="258317"/>
                  </a:lnTo>
                  <a:lnTo>
                    <a:pt x="3467989" y="258317"/>
                  </a:lnTo>
                  <a:lnTo>
                    <a:pt x="3467989" y="4317"/>
                  </a:lnTo>
                  <a:close/>
                </a:path>
                <a:path w="4079875" h="262889">
                  <a:moveTo>
                    <a:pt x="3226562" y="4317"/>
                  </a:moveTo>
                  <a:lnTo>
                    <a:pt x="3437001" y="4317"/>
                  </a:lnTo>
                  <a:lnTo>
                    <a:pt x="3437001" y="44323"/>
                  </a:lnTo>
                  <a:lnTo>
                    <a:pt x="3352546" y="44323"/>
                  </a:lnTo>
                  <a:lnTo>
                    <a:pt x="3352546" y="258317"/>
                  </a:lnTo>
                  <a:lnTo>
                    <a:pt x="3307460" y="258317"/>
                  </a:lnTo>
                  <a:lnTo>
                    <a:pt x="3307460" y="44323"/>
                  </a:lnTo>
                  <a:lnTo>
                    <a:pt x="3226562" y="44323"/>
                  </a:lnTo>
                  <a:lnTo>
                    <a:pt x="3226562" y="4317"/>
                  </a:lnTo>
                  <a:close/>
                </a:path>
                <a:path w="4079875" h="262889">
                  <a:moveTo>
                    <a:pt x="1943100" y="4317"/>
                  </a:moveTo>
                  <a:lnTo>
                    <a:pt x="2105152" y="4317"/>
                  </a:lnTo>
                  <a:lnTo>
                    <a:pt x="2105152" y="44323"/>
                  </a:lnTo>
                  <a:lnTo>
                    <a:pt x="1988185" y="44323"/>
                  </a:lnTo>
                  <a:lnTo>
                    <a:pt x="1988185" y="103886"/>
                  </a:lnTo>
                  <a:lnTo>
                    <a:pt x="2072132" y="103886"/>
                  </a:lnTo>
                  <a:lnTo>
                    <a:pt x="2072132" y="142112"/>
                  </a:lnTo>
                  <a:lnTo>
                    <a:pt x="1988185" y="142112"/>
                  </a:lnTo>
                  <a:lnTo>
                    <a:pt x="1988185" y="218312"/>
                  </a:lnTo>
                  <a:lnTo>
                    <a:pt x="2103247" y="218312"/>
                  </a:lnTo>
                  <a:lnTo>
                    <a:pt x="2103247" y="258317"/>
                  </a:lnTo>
                  <a:lnTo>
                    <a:pt x="1943100" y="258317"/>
                  </a:lnTo>
                  <a:lnTo>
                    <a:pt x="1943100" y="4317"/>
                  </a:lnTo>
                  <a:close/>
                </a:path>
                <a:path w="4079875" h="262889">
                  <a:moveTo>
                    <a:pt x="1388364" y="4317"/>
                  </a:moveTo>
                  <a:lnTo>
                    <a:pt x="1433449" y="4317"/>
                  </a:lnTo>
                  <a:lnTo>
                    <a:pt x="1433449" y="125856"/>
                  </a:lnTo>
                  <a:lnTo>
                    <a:pt x="1519809" y="4317"/>
                  </a:lnTo>
                  <a:lnTo>
                    <a:pt x="1571117" y="4317"/>
                  </a:lnTo>
                  <a:lnTo>
                    <a:pt x="1491488" y="115315"/>
                  </a:lnTo>
                  <a:lnTo>
                    <a:pt x="1586357" y="258317"/>
                  </a:lnTo>
                  <a:lnTo>
                    <a:pt x="1532382" y="258317"/>
                  </a:lnTo>
                  <a:lnTo>
                    <a:pt x="1461643" y="150113"/>
                  </a:lnTo>
                  <a:lnTo>
                    <a:pt x="1433449" y="188849"/>
                  </a:lnTo>
                  <a:lnTo>
                    <a:pt x="1433449" y="258317"/>
                  </a:lnTo>
                  <a:lnTo>
                    <a:pt x="1388364" y="258317"/>
                  </a:lnTo>
                  <a:lnTo>
                    <a:pt x="1388364" y="4317"/>
                  </a:lnTo>
                  <a:close/>
                </a:path>
                <a:path w="4079875" h="262889">
                  <a:moveTo>
                    <a:pt x="1085088" y="4317"/>
                  </a:moveTo>
                  <a:lnTo>
                    <a:pt x="1130173" y="4317"/>
                  </a:lnTo>
                  <a:lnTo>
                    <a:pt x="1130173" y="218312"/>
                  </a:lnTo>
                  <a:lnTo>
                    <a:pt x="1244981" y="218312"/>
                  </a:lnTo>
                  <a:lnTo>
                    <a:pt x="1244981" y="258317"/>
                  </a:lnTo>
                  <a:lnTo>
                    <a:pt x="1085088" y="258317"/>
                  </a:lnTo>
                  <a:lnTo>
                    <a:pt x="1085088" y="4317"/>
                  </a:lnTo>
                  <a:close/>
                </a:path>
                <a:path w="4079875" h="262889">
                  <a:moveTo>
                    <a:pt x="652589" y="4317"/>
                  </a:moveTo>
                  <a:lnTo>
                    <a:pt x="862965" y="4317"/>
                  </a:lnTo>
                  <a:lnTo>
                    <a:pt x="862965" y="44323"/>
                  </a:lnTo>
                  <a:lnTo>
                    <a:pt x="778510" y="44323"/>
                  </a:lnTo>
                  <a:lnTo>
                    <a:pt x="778510" y="258317"/>
                  </a:lnTo>
                  <a:lnTo>
                    <a:pt x="733425" y="258317"/>
                  </a:lnTo>
                  <a:lnTo>
                    <a:pt x="733425" y="44323"/>
                  </a:lnTo>
                  <a:lnTo>
                    <a:pt x="652589" y="44323"/>
                  </a:lnTo>
                  <a:lnTo>
                    <a:pt x="652589" y="4317"/>
                  </a:lnTo>
                  <a:close/>
                </a:path>
                <a:path w="4079875" h="262889">
                  <a:moveTo>
                    <a:pt x="467868" y="4317"/>
                  </a:moveTo>
                  <a:lnTo>
                    <a:pt x="635177" y="4317"/>
                  </a:lnTo>
                  <a:lnTo>
                    <a:pt x="635177" y="44323"/>
                  </a:lnTo>
                  <a:lnTo>
                    <a:pt x="512940" y="44323"/>
                  </a:lnTo>
                  <a:lnTo>
                    <a:pt x="512940" y="103886"/>
                  </a:lnTo>
                  <a:lnTo>
                    <a:pt x="602234" y="103886"/>
                  </a:lnTo>
                  <a:lnTo>
                    <a:pt x="602234" y="142112"/>
                  </a:lnTo>
                  <a:lnTo>
                    <a:pt x="512940" y="142112"/>
                  </a:lnTo>
                  <a:lnTo>
                    <a:pt x="512940" y="258317"/>
                  </a:lnTo>
                  <a:lnTo>
                    <a:pt x="467868" y="258317"/>
                  </a:lnTo>
                  <a:lnTo>
                    <a:pt x="467868" y="4317"/>
                  </a:lnTo>
                  <a:close/>
                </a:path>
                <a:path w="4079875" h="262889">
                  <a:moveTo>
                    <a:pt x="0" y="4317"/>
                  </a:moveTo>
                  <a:lnTo>
                    <a:pt x="45072" y="4317"/>
                  </a:lnTo>
                  <a:lnTo>
                    <a:pt x="45072" y="103886"/>
                  </a:lnTo>
                  <a:lnTo>
                    <a:pt x="146164" y="103886"/>
                  </a:lnTo>
                  <a:lnTo>
                    <a:pt x="146164" y="4317"/>
                  </a:lnTo>
                  <a:lnTo>
                    <a:pt x="190715" y="4317"/>
                  </a:lnTo>
                  <a:lnTo>
                    <a:pt x="190715" y="258317"/>
                  </a:lnTo>
                  <a:lnTo>
                    <a:pt x="146164" y="258317"/>
                  </a:lnTo>
                  <a:lnTo>
                    <a:pt x="146164" y="143890"/>
                  </a:lnTo>
                  <a:lnTo>
                    <a:pt x="45072" y="143890"/>
                  </a:lnTo>
                  <a:lnTo>
                    <a:pt x="45072" y="258317"/>
                  </a:lnTo>
                  <a:lnTo>
                    <a:pt x="0" y="258317"/>
                  </a:lnTo>
                  <a:lnTo>
                    <a:pt x="0" y="4317"/>
                  </a:lnTo>
                  <a:close/>
                </a:path>
                <a:path w="4079875" h="262889">
                  <a:moveTo>
                    <a:pt x="4033901" y="3301"/>
                  </a:moveTo>
                  <a:lnTo>
                    <a:pt x="4053713" y="3301"/>
                  </a:lnTo>
                  <a:lnTo>
                    <a:pt x="4053713" y="156209"/>
                  </a:lnTo>
                  <a:lnTo>
                    <a:pt x="4079367" y="156209"/>
                  </a:lnTo>
                  <a:lnTo>
                    <a:pt x="4079367" y="191896"/>
                  </a:lnTo>
                  <a:lnTo>
                    <a:pt x="4053713" y="191896"/>
                  </a:lnTo>
                  <a:lnTo>
                    <a:pt x="4053713" y="258317"/>
                  </a:lnTo>
                  <a:lnTo>
                    <a:pt x="4010279" y="258317"/>
                  </a:lnTo>
                  <a:lnTo>
                    <a:pt x="4010279" y="191896"/>
                  </a:lnTo>
                  <a:lnTo>
                    <a:pt x="3894708" y="191896"/>
                  </a:lnTo>
                  <a:lnTo>
                    <a:pt x="3894708" y="166115"/>
                  </a:lnTo>
                  <a:lnTo>
                    <a:pt x="4033901" y="3301"/>
                  </a:lnTo>
                  <a:close/>
                </a:path>
                <a:path w="4079875" h="262889">
                  <a:moveTo>
                    <a:pt x="1782318" y="2539"/>
                  </a:moveTo>
                  <a:lnTo>
                    <a:pt x="1832038" y="10699"/>
                  </a:lnTo>
                  <a:lnTo>
                    <a:pt x="1870329" y="35051"/>
                  </a:lnTo>
                  <a:lnTo>
                    <a:pt x="1894681" y="72898"/>
                  </a:lnTo>
                  <a:lnTo>
                    <a:pt x="1902841" y="121412"/>
                  </a:lnTo>
                  <a:lnTo>
                    <a:pt x="1897554" y="170714"/>
                  </a:lnTo>
                  <a:lnTo>
                    <a:pt x="1881704" y="209050"/>
                  </a:lnTo>
                  <a:lnTo>
                    <a:pt x="1855301" y="236425"/>
                  </a:lnTo>
                  <a:lnTo>
                    <a:pt x="1818358" y="252845"/>
                  </a:lnTo>
                  <a:lnTo>
                    <a:pt x="1770888" y="258317"/>
                  </a:lnTo>
                  <a:lnTo>
                    <a:pt x="1714500" y="258317"/>
                  </a:lnTo>
                  <a:lnTo>
                    <a:pt x="1714500" y="4444"/>
                  </a:lnTo>
                  <a:lnTo>
                    <a:pt x="1738955" y="3611"/>
                  </a:lnTo>
                  <a:lnTo>
                    <a:pt x="1758410" y="3016"/>
                  </a:lnTo>
                  <a:lnTo>
                    <a:pt x="1772864" y="2659"/>
                  </a:lnTo>
                  <a:lnTo>
                    <a:pt x="1782318" y="2539"/>
                  </a:lnTo>
                  <a:close/>
                </a:path>
                <a:path w="4079875" h="262889">
                  <a:moveTo>
                    <a:pt x="2216150" y="1777"/>
                  </a:moveTo>
                  <a:lnTo>
                    <a:pt x="2258488" y="6447"/>
                  </a:lnTo>
                  <a:lnTo>
                    <a:pt x="2288730" y="20462"/>
                  </a:lnTo>
                  <a:lnTo>
                    <a:pt x="2306875" y="43836"/>
                  </a:lnTo>
                  <a:lnTo>
                    <a:pt x="2312924" y="76580"/>
                  </a:lnTo>
                  <a:lnTo>
                    <a:pt x="2312090" y="87635"/>
                  </a:lnTo>
                  <a:lnTo>
                    <a:pt x="2292490" y="126299"/>
                  </a:lnTo>
                  <a:lnTo>
                    <a:pt x="2265934" y="143890"/>
                  </a:lnTo>
                  <a:lnTo>
                    <a:pt x="2340991" y="258317"/>
                  </a:lnTo>
                  <a:lnTo>
                    <a:pt x="2289048" y="258317"/>
                  </a:lnTo>
                  <a:lnTo>
                    <a:pt x="2221230" y="153415"/>
                  </a:lnTo>
                  <a:lnTo>
                    <a:pt x="2215586" y="153273"/>
                  </a:lnTo>
                  <a:lnTo>
                    <a:pt x="2208942" y="153034"/>
                  </a:lnTo>
                  <a:lnTo>
                    <a:pt x="2201298" y="152701"/>
                  </a:lnTo>
                  <a:lnTo>
                    <a:pt x="2192655" y="152273"/>
                  </a:lnTo>
                  <a:lnTo>
                    <a:pt x="2192655" y="258317"/>
                  </a:lnTo>
                  <a:lnTo>
                    <a:pt x="2145792" y="258317"/>
                  </a:lnTo>
                  <a:lnTo>
                    <a:pt x="2145792" y="4317"/>
                  </a:lnTo>
                  <a:lnTo>
                    <a:pt x="2149054" y="4244"/>
                  </a:lnTo>
                  <a:lnTo>
                    <a:pt x="2155031" y="4016"/>
                  </a:lnTo>
                  <a:lnTo>
                    <a:pt x="2163722" y="3621"/>
                  </a:lnTo>
                  <a:lnTo>
                    <a:pt x="2175129" y="3048"/>
                  </a:lnTo>
                  <a:lnTo>
                    <a:pt x="2187199" y="2474"/>
                  </a:lnTo>
                  <a:lnTo>
                    <a:pt x="2198068" y="2079"/>
                  </a:lnTo>
                  <a:lnTo>
                    <a:pt x="2207722" y="1851"/>
                  </a:lnTo>
                  <a:lnTo>
                    <a:pt x="2216150" y="1777"/>
                  </a:lnTo>
                  <a:close/>
                </a:path>
                <a:path w="4079875" h="262889">
                  <a:moveTo>
                    <a:pt x="3133217" y="888"/>
                  </a:moveTo>
                  <a:lnTo>
                    <a:pt x="3153029" y="888"/>
                  </a:lnTo>
                  <a:lnTo>
                    <a:pt x="3255137" y="258317"/>
                  </a:lnTo>
                  <a:lnTo>
                    <a:pt x="3205353" y="258317"/>
                  </a:lnTo>
                  <a:lnTo>
                    <a:pt x="3186810" y="206882"/>
                  </a:lnTo>
                  <a:lnTo>
                    <a:pt x="3099816" y="206882"/>
                  </a:lnTo>
                  <a:lnTo>
                    <a:pt x="3082163" y="258317"/>
                  </a:lnTo>
                  <a:lnTo>
                    <a:pt x="3031997" y="258317"/>
                  </a:lnTo>
                  <a:lnTo>
                    <a:pt x="3133217" y="888"/>
                  </a:lnTo>
                  <a:close/>
                </a:path>
                <a:path w="4079875" h="262889">
                  <a:moveTo>
                    <a:pt x="2907665" y="888"/>
                  </a:moveTo>
                  <a:lnTo>
                    <a:pt x="2927477" y="888"/>
                  </a:lnTo>
                  <a:lnTo>
                    <a:pt x="3029585" y="258317"/>
                  </a:lnTo>
                  <a:lnTo>
                    <a:pt x="2979801" y="258317"/>
                  </a:lnTo>
                  <a:lnTo>
                    <a:pt x="2961259" y="206882"/>
                  </a:lnTo>
                  <a:lnTo>
                    <a:pt x="2874264" y="206882"/>
                  </a:lnTo>
                  <a:lnTo>
                    <a:pt x="2856610" y="258317"/>
                  </a:lnTo>
                  <a:lnTo>
                    <a:pt x="2806446" y="258317"/>
                  </a:lnTo>
                  <a:lnTo>
                    <a:pt x="2907665" y="888"/>
                  </a:lnTo>
                  <a:close/>
                </a:path>
                <a:path w="4079875" h="262889">
                  <a:moveTo>
                    <a:pt x="935609" y="888"/>
                  </a:moveTo>
                  <a:lnTo>
                    <a:pt x="955421" y="888"/>
                  </a:lnTo>
                  <a:lnTo>
                    <a:pt x="1057529" y="258317"/>
                  </a:lnTo>
                  <a:lnTo>
                    <a:pt x="1007745" y="258317"/>
                  </a:lnTo>
                  <a:lnTo>
                    <a:pt x="989203" y="206882"/>
                  </a:lnTo>
                  <a:lnTo>
                    <a:pt x="902208" y="206882"/>
                  </a:lnTo>
                  <a:lnTo>
                    <a:pt x="884555" y="258317"/>
                  </a:lnTo>
                  <a:lnTo>
                    <a:pt x="834390" y="258317"/>
                  </a:lnTo>
                  <a:lnTo>
                    <a:pt x="935609" y="888"/>
                  </a:lnTo>
                  <a:close/>
                </a:path>
                <a:path w="4079875" h="262889">
                  <a:moveTo>
                    <a:pt x="318427" y="888"/>
                  </a:moveTo>
                  <a:lnTo>
                    <a:pt x="338188" y="888"/>
                  </a:lnTo>
                  <a:lnTo>
                    <a:pt x="440321" y="258317"/>
                  </a:lnTo>
                  <a:lnTo>
                    <a:pt x="390550" y="258317"/>
                  </a:lnTo>
                  <a:lnTo>
                    <a:pt x="372008" y="206882"/>
                  </a:lnTo>
                  <a:lnTo>
                    <a:pt x="284962" y="206882"/>
                  </a:lnTo>
                  <a:lnTo>
                    <a:pt x="267284" y="258317"/>
                  </a:lnTo>
                  <a:lnTo>
                    <a:pt x="217170" y="258317"/>
                  </a:lnTo>
                  <a:lnTo>
                    <a:pt x="318427" y="888"/>
                  </a:lnTo>
                  <a:close/>
                </a:path>
                <a:path w="4079875" h="262889">
                  <a:moveTo>
                    <a:pt x="2715641" y="0"/>
                  </a:moveTo>
                  <a:lnTo>
                    <a:pt x="2736189" y="1025"/>
                  </a:lnTo>
                  <a:lnTo>
                    <a:pt x="2753820" y="4111"/>
                  </a:lnTo>
                  <a:lnTo>
                    <a:pt x="2768522" y="9269"/>
                  </a:lnTo>
                  <a:lnTo>
                    <a:pt x="2780284" y="16509"/>
                  </a:lnTo>
                  <a:lnTo>
                    <a:pt x="2766568" y="55244"/>
                  </a:lnTo>
                  <a:lnTo>
                    <a:pt x="2754514" y="47837"/>
                  </a:lnTo>
                  <a:lnTo>
                    <a:pt x="2742152" y="42560"/>
                  </a:lnTo>
                  <a:lnTo>
                    <a:pt x="2729456" y="39403"/>
                  </a:lnTo>
                  <a:lnTo>
                    <a:pt x="2716403" y="38353"/>
                  </a:lnTo>
                  <a:lnTo>
                    <a:pt x="2709096" y="38856"/>
                  </a:lnTo>
                  <a:lnTo>
                    <a:pt x="2683637" y="59181"/>
                  </a:lnTo>
                  <a:lnTo>
                    <a:pt x="2683637" y="67944"/>
                  </a:lnTo>
                  <a:lnTo>
                    <a:pt x="2710854" y="101717"/>
                  </a:lnTo>
                  <a:lnTo>
                    <a:pt x="2743904" y="119503"/>
                  </a:lnTo>
                  <a:lnTo>
                    <a:pt x="2754010" y="125380"/>
                  </a:lnTo>
                  <a:lnTo>
                    <a:pt x="2782712" y="154043"/>
                  </a:lnTo>
                  <a:lnTo>
                    <a:pt x="2791841" y="191896"/>
                  </a:lnTo>
                  <a:lnTo>
                    <a:pt x="2790318" y="206656"/>
                  </a:lnTo>
                  <a:lnTo>
                    <a:pt x="2767584" y="242696"/>
                  </a:lnTo>
                  <a:lnTo>
                    <a:pt x="2721685" y="261395"/>
                  </a:lnTo>
                  <a:lnTo>
                    <a:pt x="2702306" y="262636"/>
                  </a:lnTo>
                  <a:lnTo>
                    <a:pt x="2684942" y="261491"/>
                  </a:lnTo>
                  <a:lnTo>
                    <a:pt x="2668460" y="258048"/>
                  </a:lnTo>
                  <a:lnTo>
                    <a:pt x="2652835" y="252295"/>
                  </a:lnTo>
                  <a:lnTo>
                    <a:pt x="2638044" y="244220"/>
                  </a:lnTo>
                  <a:lnTo>
                    <a:pt x="2654681" y="203834"/>
                  </a:lnTo>
                  <a:lnTo>
                    <a:pt x="2668039" y="212076"/>
                  </a:lnTo>
                  <a:lnTo>
                    <a:pt x="2681255" y="217947"/>
                  </a:lnTo>
                  <a:lnTo>
                    <a:pt x="2694328" y="221462"/>
                  </a:lnTo>
                  <a:lnTo>
                    <a:pt x="2707259" y="222630"/>
                  </a:lnTo>
                  <a:lnTo>
                    <a:pt x="2724667" y="220892"/>
                  </a:lnTo>
                  <a:lnTo>
                    <a:pt x="2737088" y="215677"/>
                  </a:lnTo>
                  <a:lnTo>
                    <a:pt x="2744531" y="206986"/>
                  </a:lnTo>
                  <a:lnTo>
                    <a:pt x="2747010" y="194817"/>
                  </a:lnTo>
                  <a:lnTo>
                    <a:pt x="2746416" y="188412"/>
                  </a:lnTo>
                  <a:lnTo>
                    <a:pt x="2723308" y="157559"/>
                  </a:lnTo>
                  <a:lnTo>
                    <a:pt x="2685619" y="136634"/>
                  </a:lnTo>
                  <a:lnTo>
                    <a:pt x="2674604" y="130286"/>
                  </a:lnTo>
                  <a:lnTo>
                    <a:pt x="2647060" y="103362"/>
                  </a:lnTo>
                  <a:lnTo>
                    <a:pt x="2638552" y="68325"/>
                  </a:lnTo>
                  <a:lnTo>
                    <a:pt x="2639907" y="54203"/>
                  </a:lnTo>
                  <a:lnTo>
                    <a:pt x="2660142" y="19430"/>
                  </a:lnTo>
                  <a:lnTo>
                    <a:pt x="2699468" y="1214"/>
                  </a:lnTo>
                  <a:lnTo>
                    <a:pt x="2715641" y="0"/>
                  </a:lnTo>
                  <a:close/>
                </a:path>
                <a:path w="4079875" h="262889">
                  <a:moveTo>
                    <a:pt x="2427605" y="0"/>
                  </a:moveTo>
                  <a:lnTo>
                    <a:pt x="2448153" y="1025"/>
                  </a:lnTo>
                  <a:lnTo>
                    <a:pt x="2465784" y="4111"/>
                  </a:lnTo>
                  <a:lnTo>
                    <a:pt x="2480486" y="9269"/>
                  </a:lnTo>
                  <a:lnTo>
                    <a:pt x="2492248" y="16509"/>
                  </a:lnTo>
                  <a:lnTo>
                    <a:pt x="2478532" y="55244"/>
                  </a:lnTo>
                  <a:lnTo>
                    <a:pt x="2466478" y="47837"/>
                  </a:lnTo>
                  <a:lnTo>
                    <a:pt x="2454116" y="42560"/>
                  </a:lnTo>
                  <a:lnTo>
                    <a:pt x="2441420" y="39403"/>
                  </a:lnTo>
                  <a:lnTo>
                    <a:pt x="2428367" y="38353"/>
                  </a:lnTo>
                  <a:lnTo>
                    <a:pt x="2421060" y="38856"/>
                  </a:lnTo>
                  <a:lnTo>
                    <a:pt x="2395601" y="59181"/>
                  </a:lnTo>
                  <a:lnTo>
                    <a:pt x="2395601" y="67944"/>
                  </a:lnTo>
                  <a:lnTo>
                    <a:pt x="2422818" y="101717"/>
                  </a:lnTo>
                  <a:lnTo>
                    <a:pt x="2455868" y="119503"/>
                  </a:lnTo>
                  <a:lnTo>
                    <a:pt x="2465974" y="125380"/>
                  </a:lnTo>
                  <a:lnTo>
                    <a:pt x="2494676" y="154043"/>
                  </a:lnTo>
                  <a:lnTo>
                    <a:pt x="2503805" y="191896"/>
                  </a:lnTo>
                  <a:lnTo>
                    <a:pt x="2502282" y="206656"/>
                  </a:lnTo>
                  <a:lnTo>
                    <a:pt x="2479548" y="242696"/>
                  </a:lnTo>
                  <a:lnTo>
                    <a:pt x="2433649" y="261395"/>
                  </a:lnTo>
                  <a:lnTo>
                    <a:pt x="2414270" y="262636"/>
                  </a:lnTo>
                  <a:lnTo>
                    <a:pt x="2396906" y="261491"/>
                  </a:lnTo>
                  <a:lnTo>
                    <a:pt x="2380424" y="258048"/>
                  </a:lnTo>
                  <a:lnTo>
                    <a:pt x="2364799" y="252295"/>
                  </a:lnTo>
                  <a:lnTo>
                    <a:pt x="2350008" y="244220"/>
                  </a:lnTo>
                  <a:lnTo>
                    <a:pt x="2366645" y="203834"/>
                  </a:lnTo>
                  <a:lnTo>
                    <a:pt x="2380003" y="212076"/>
                  </a:lnTo>
                  <a:lnTo>
                    <a:pt x="2393219" y="217947"/>
                  </a:lnTo>
                  <a:lnTo>
                    <a:pt x="2406292" y="221462"/>
                  </a:lnTo>
                  <a:lnTo>
                    <a:pt x="2419223" y="222630"/>
                  </a:lnTo>
                  <a:lnTo>
                    <a:pt x="2436631" y="220892"/>
                  </a:lnTo>
                  <a:lnTo>
                    <a:pt x="2449052" y="215677"/>
                  </a:lnTo>
                  <a:lnTo>
                    <a:pt x="2456495" y="206986"/>
                  </a:lnTo>
                  <a:lnTo>
                    <a:pt x="2458974" y="194817"/>
                  </a:lnTo>
                  <a:lnTo>
                    <a:pt x="2458380" y="188412"/>
                  </a:lnTo>
                  <a:lnTo>
                    <a:pt x="2435272" y="157559"/>
                  </a:lnTo>
                  <a:lnTo>
                    <a:pt x="2397583" y="136634"/>
                  </a:lnTo>
                  <a:lnTo>
                    <a:pt x="2386568" y="130286"/>
                  </a:lnTo>
                  <a:lnTo>
                    <a:pt x="2359025" y="103362"/>
                  </a:lnTo>
                  <a:lnTo>
                    <a:pt x="2350516" y="68325"/>
                  </a:lnTo>
                  <a:lnTo>
                    <a:pt x="2351871" y="54203"/>
                  </a:lnTo>
                  <a:lnTo>
                    <a:pt x="2372106" y="19430"/>
                  </a:lnTo>
                  <a:lnTo>
                    <a:pt x="2411432" y="1214"/>
                  </a:lnTo>
                  <a:lnTo>
                    <a:pt x="242760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680454" y="6601459"/>
            <a:ext cx="172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B03E9A"/>
                </a:solidFill>
                <a:latin typeface="Trebuchet MS"/>
                <a:cs typeface="Trebuchet MS"/>
              </a:rPr>
              <a:t>16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8002" y="3381882"/>
            <a:ext cx="7922259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Dersin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Amacı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489584" algn="l"/>
                <a:tab pos="1609725" algn="l"/>
                <a:tab pos="2606675" algn="l"/>
                <a:tab pos="3071495" algn="l"/>
                <a:tab pos="3525520" algn="l"/>
                <a:tab pos="4893310" algn="l"/>
                <a:tab pos="5682615" algn="l"/>
              </a:tabLst>
            </a:pPr>
            <a:r>
              <a:rPr sz="2400" dirty="0">
                <a:latin typeface="Trebuchet MS"/>
                <a:cs typeface="Trebuchet MS"/>
              </a:rPr>
              <a:t>Bu	derste;	</a:t>
            </a:r>
            <a:r>
              <a:rPr sz="2400" spc="-5" dirty="0">
                <a:latin typeface="Trebuchet MS"/>
                <a:cs typeface="Trebuchet MS"/>
              </a:rPr>
              <a:t>kurum	içi	</a:t>
            </a:r>
            <a:r>
              <a:rPr sz="2400" dirty="0">
                <a:latin typeface="Trebuchet MS"/>
                <a:cs typeface="Trebuchet MS"/>
              </a:rPr>
              <a:t>ve	</a:t>
            </a:r>
            <a:r>
              <a:rPr sz="2400" spc="-5" dirty="0">
                <a:latin typeface="Trebuchet MS"/>
                <a:cs typeface="Trebuchet MS"/>
              </a:rPr>
              <a:t>kurumlar	</a:t>
            </a:r>
            <a:r>
              <a:rPr sz="2400" dirty="0">
                <a:latin typeface="Trebuchet MS"/>
                <a:cs typeface="Trebuchet MS"/>
              </a:rPr>
              <a:t>arası	yazışma</a:t>
            </a:r>
            <a:r>
              <a:rPr sz="2400" spc="29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yapma,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11015" y="4479112"/>
            <a:ext cx="46888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26235" algn="l"/>
                <a:tab pos="2242185" algn="l"/>
                <a:tab pos="3929379" algn="l"/>
              </a:tabLst>
            </a:pPr>
            <a:r>
              <a:rPr sz="2400" spc="-5" dirty="0">
                <a:latin typeface="Trebuchet MS"/>
                <a:cs typeface="Trebuchet MS"/>
              </a:rPr>
              <a:t>ar</a:t>
            </a:r>
            <a:r>
              <a:rPr sz="2400" spc="15" dirty="0">
                <a:latin typeface="Trebuchet MS"/>
                <a:cs typeface="Trebuchet MS"/>
              </a:rPr>
              <a:t>ş</a:t>
            </a:r>
            <a:r>
              <a:rPr sz="2400" spc="-5" dirty="0">
                <a:latin typeface="Trebuchet MS"/>
                <a:cs typeface="Trebuchet MS"/>
              </a:rPr>
              <a:t>ivle</a:t>
            </a:r>
            <a:r>
              <a:rPr sz="2400" spc="10" dirty="0">
                <a:latin typeface="Trebuchet MS"/>
                <a:cs typeface="Trebuchet MS"/>
              </a:rPr>
              <a:t>m</a:t>
            </a:r>
            <a:r>
              <a:rPr sz="2400" dirty="0">
                <a:latin typeface="Trebuchet MS"/>
                <a:cs typeface="Trebuchet MS"/>
              </a:rPr>
              <a:t>e	ve	</a:t>
            </a:r>
            <a:r>
              <a:rPr sz="2400" spc="-5" dirty="0">
                <a:latin typeface="Trebuchet MS"/>
                <a:cs typeface="Trebuchet MS"/>
              </a:rPr>
              <a:t>el</a:t>
            </a:r>
            <a:r>
              <a:rPr sz="2400" spc="10" dirty="0">
                <a:latin typeface="Trebuchet MS"/>
                <a:cs typeface="Trebuchet MS"/>
              </a:rPr>
              <a:t>e</a:t>
            </a:r>
            <a:r>
              <a:rPr sz="2400" spc="-5" dirty="0">
                <a:latin typeface="Trebuchet MS"/>
                <a:cs typeface="Trebuchet MS"/>
              </a:rPr>
              <a:t>ktroni</a:t>
            </a:r>
            <a:r>
              <a:rPr sz="2400" dirty="0">
                <a:latin typeface="Trebuchet MS"/>
                <a:cs typeface="Trebuchet MS"/>
              </a:rPr>
              <a:t>k	b</a:t>
            </a:r>
            <a:r>
              <a:rPr sz="2400" spc="-5" dirty="0">
                <a:latin typeface="Trebuchet MS"/>
                <a:cs typeface="Trebuchet MS"/>
              </a:rPr>
              <a:t>elge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8002" y="4479112"/>
            <a:ext cx="296164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1460" algn="l"/>
              </a:tabLst>
            </a:pPr>
            <a:r>
              <a:rPr sz="2400" spc="-5" dirty="0">
                <a:latin typeface="Trebuchet MS"/>
                <a:cs typeface="Trebuchet MS"/>
              </a:rPr>
              <a:t>belgele</a:t>
            </a:r>
            <a:r>
              <a:rPr sz="2400" spc="15" dirty="0">
                <a:latin typeface="Trebuchet MS"/>
                <a:cs typeface="Trebuchet MS"/>
              </a:rPr>
              <a:t>r</a:t>
            </a:r>
            <a:r>
              <a:rPr sz="2400" dirty="0">
                <a:latin typeface="Trebuchet MS"/>
                <a:cs typeface="Trebuchet MS"/>
              </a:rPr>
              <a:t>i	</a:t>
            </a:r>
            <a:r>
              <a:rPr sz="2400" spc="-5" dirty="0">
                <a:latin typeface="Trebuchet MS"/>
                <a:cs typeface="Trebuchet MS"/>
              </a:rPr>
              <a:t>d</a:t>
            </a:r>
            <a:r>
              <a:rPr sz="2400" spc="-10" dirty="0">
                <a:latin typeface="Trebuchet MS"/>
                <a:cs typeface="Trebuchet MS"/>
              </a:rPr>
              <a:t>o</a:t>
            </a:r>
            <a:r>
              <a:rPr sz="2400" dirty="0">
                <a:latin typeface="Trebuchet MS"/>
                <a:cs typeface="Trebuchet MS"/>
              </a:rPr>
              <a:t>s</a:t>
            </a:r>
            <a:r>
              <a:rPr sz="2400" spc="5" dirty="0">
                <a:latin typeface="Trebuchet MS"/>
                <a:cs typeface="Trebuchet MS"/>
              </a:rPr>
              <a:t>ya</a:t>
            </a:r>
            <a:r>
              <a:rPr sz="2400" dirty="0">
                <a:latin typeface="Trebuchet MS"/>
                <a:cs typeface="Trebuchet MS"/>
              </a:rPr>
              <a:t>layıp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1530350" algn="l"/>
                <a:tab pos="2197100" algn="l"/>
              </a:tabLst>
            </a:pPr>
            <a:r>
              <a:rPr sz="2400" dirty="0">
                <a:latin typeface="Trebuchet MS"/>
                <a:cs typeface="Trebuchet MS"/>
              </a:rPr>
              <a:t>yönetimi	</a:t>
            </a:r>
            <a:r>
              <a:rPr sz="2400" spc="-5" dirty="0">
                <a:latin typeface="Trebuchet MS"/>
                <a:cs typeface="Trebuchet MS"/>
              </a:rPr>
              <a:t>ile	</a:t>
            </a:r>
            <a:r>
              <a:rPr sz="2400" dirty="0">
                <a:latin typeface="Trebuchet MS"/>
                <a:cs typeface="Trebuchet MS"/>
              </a:rPr>
              <a:t>ilgili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679952" y="4845177"/>
            <a:ext cx="4820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2655" algn="l"/>
                <a:tab pos="1560830" algn="l"/>
                <a:tab pos="3207385" algn="l"/>
              </a:tabLst>
            </a:pPr>
            <a:r>
              <a:rPr sz="2400" spc="-5" dirty="0">
                <a:latin typeface="Trebuchet MS"/>
                <a:cs typeface="Trebuchet MS"/>
              </a:rPr>
              <a:t>bilgi	</a:t>
            </a:r>
            <a:r>
              <a:rPr sz="2400" dirty="0">
                <a:latin typeface="Trebuchet MS"/>
                <a:cs typeface="Trebuchet MS"/>
              </a:rPr>
              <a:t>ve	becerileri	</a:t>
            </a:r>
            <a:r>
              <a:rPr sz="2400" spc="-5" dirty="0">
                <a:latin typeface="Trebuchet MS"/>
                <a:cs typeface="Trebuchet MS"/>
              </a:rPr>
              <a:t>kazanmanız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8002" y="5210936"/>
            <a:ext cx="2459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rebuchet MS"/>
                <a:cs typeface="Trebuchet MS"/>
              </a:rPr>
              <a:t>amaçlanmaktadır.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9240" marR="5080" indent="-152717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11. SINIF MESLEK DERSLERİ VE </a:t>
            </a:r>
            <a:r>
              <a:rPr spc="-950" dirty="0"/>
              <a:t> </a:t>
            </a:r>
            <a:r>
              <a:rPr dirty="0"/>
              <a:t>KAZANIMLARI</a:t>
            </a:r>
          </a:p>
        </p:txBody>
      </p:sp>
      <p:pic>
        <p:nvPicPr>
          <p:cNvPr id="27" name="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04053" y="2348864"/>
            <a:ext cx="3294126" cy="175691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9853" y="1653920"/>
            <a:ext cx="4875530" cy="333375"/>
            <a:chOff x="659853" y="1653920"/>
            <a:chExt cx="4875530" cy="333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742" y="1654809"/>
              <a:ext cx="4873282" cy="3314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23175" y="1802256"/>
              <a:ext cx="3197860" cy="93980"/>
            </a:xfrm>
            <a:custGeom>
              <a:avLst/>
              <a:gdLst/>
              <a:ahLst/>
              <a:cxnLst/>
              <a:rect l="l" t="t" r="r" b="b"/>
              <a:pathLst>
                <a:path w="3197860" h="93980">
                  <a:moveTo>
                    <a:pt x="3166859" y="0"/>
                  </a:moveTo>
                  <a:lnTo>
                    <a:pt x="3136379" y="93725"/>
                  </a:lnTo>
                  <a:lnTo>
                    <a:pt x="3197466" y="93725"/>
                  </a:lnTo>
                  <a:lnTo>
                    <a:pt x="3166859" y="0"/>
                  </a:lnTo>
                  <a:close/>
                </a:path>
                <a:path w="3197860" h="93980">
                  <a:moveTo>
                    <a:pt x="2479535" y="0"/>
                  </a:moveTo>
                  <a:lnTo>
                    <a:pt x="2449055" y="93725"/>
                  </a:lnTo>
                  <a:lnTo>
                    <a:pt x="2510142" y="93725"/>
                  </a:lnTo>
                  <a:lnTo>
                    <a:pt x="2479535" y="0"/>
                  </a:lnTo>
                  <a:close/>
                </a:path>
                <a:path w="3197860" h="93980">
                  <a:moveTo>
                    <a:pt x="437375" y="0"/>
                  </a:moveTo>
                  <a:lnTo>
                    <a:pt x="406895" y="93725"/>
                  </a:lnTo>
                  <a:lnTo>
                    <a:pt x="467982" y="93725"/>
                  </a:lnTo>
                  <a:lnTo>
                    <a:pt x="437375" y="0"/>
                  </a:lnTo>
                  <a:close/>
                </a:path>
                <a:path w="3197860" h="93980">
                  <a:moveTo>
                    <a:pt x="30518" y="0"/>
                  </a:moveTo>
                  <a:lnTo>
                    <a:pt x="0" y="93725"/>
                  </a:lnTo>
                  <a:lnTo>
                    <a:pt x="61036" y="93725"/>
                  </a:lnTo>
                  <a:lnTo>
                    <a:pt x="30518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99000" y="1765426"/>
              <a:ext cx="98171" cy="17741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1644" y="1765426"/>
              <a:ext cx="79120" cy="852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32070" y="1765299"/>
              <a:ext cx="75310" cy="7442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5582" y="1765299"/>
              <a:ext cx="75310" cy="744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6298" y="1765299"/>
              <a:ext cx="75310" cy="7442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42210" y="1765299"/>
              <a:ext cx="75310" cy="744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46097" y="1765299"/>
              <a:ext cx="75310" cy="7442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6426" y="1762632"/>
              <a:ext cx="130175" cy="1845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60742" y="1654809"/>
              <a:ext cx="4873625" cy="331470"/>
            </a:xfrm>
            <a:custGeom>
              <a:avLst/>
              <a:gdLst/>
              <a:ahLst/>
              <a:cxnLst/>
              <a:rect l="l" t="t" r="r" b="b"/>
              <a:pathLst>
                <a:path w="4873625" h="331469">
                  <a:moveTo>
                    <a:pt x="4824006" y="73151"/>
                  </a:moveTo>
                  <a:lnTo>
                    <a:pt x="4869091" y="73151"/>
                  </a:lnTo>
                  <a:lnTo>
                    <a:pt x="4869091" y="327151"/>
                  </a:lnTo>
                  <a:lnTo>
                    <a:pt x="4824006" y="327151"/>
                  </a:lnTo>
                  <a:lnTo>
                    <a:pt x="4824006" y="73151"/>
                  </a:lnTo>
                  <a:close/>
                </a:path>
                <a:path w="4873625" h="331469">
                  <a:moveTo>
                    <a:pt x="4222661" y="73151"/>
                  </a:moveTo>
                  <a:lnTo>
                    <a:pt x="4384840" y="73151"/>
                  </a:lnTo>
                  <a:lnTo>
                    <a:pt x="4384840" y="113284"/>
                  </a:lnTo>
                  <a:lnTo>
                    <a:pt x="4267746" y="113284"/>
                  </a:lnTo>
                  <a:lnTo>
                    <a:pt x="4267746" y="172719"/>
                  </a:lnTo>
                  <a:lnTo>
                    <a:pt x="4351693" y="172719"/>
                  </a:lnTo>
                  <a:lnTo>
                    <a:pt x="4351693" y="211074"/>
                  </a:lnTo>
                  <a:lnTo>
                    <a:pt x="4267746" y="211074"/>
                  </a:lnTo>
                  <a:lnTo>
                    <a:pt x="4267746" y="287147"/>
                  </a:lnTo>
                  <a:lnTo>
                    <a:pt x="4382935" y="287147"/>
                  </a:lnTo>
                  <a:lnTo>
                    <a:pt x="4382935" y="327151"/>
                  </a:lnTo>
                  <a:lnTo>
                    <a:pt x="4222661" y="327151"/>
                  </a:lnTo>
                  <a:lnTo>
                    <a:pt x="4222661" y="73151"/>
                  </a:lnTo>
                  <a:close/>
                </a:path>
                <a:path w="4873625" h="331469">
                  <a:moveTo>
                    <a:pt x="3786162" y="73151"/>
                  </a:moveTo>
                  <a:lnTo>
                    <a:pt x="3831247" y="73151"/>
                  </a:lnTo>
                  <a:lnTo>
                    <a:pt x="3831247" y="327151"/>
                  </a:lnTo>
                  <a:lnTo>
                    <a:pt x="3786162" y="327151"/>
                  </a:lnTo>
                  <a:lnTo>
                    <a:pt x="3786162" y="73151"/>
                  </a:lnTo>
                  <a:close/>
                </a:path>
                <a:path w="4873625" h="331469">
                  <a:moveTo>
                    <a:pt x="3146717" y="73151"/>
                  </a:moveTo>
                  <a:lnTo>
                    <a:pt x="3191802" y="73151"/>
                  </a:lnTo>
                  <a:lnTo>
                    <a:pt x="3191802" y="287147"/>
                  </a:lnTo>
                  <a:lnTo>
                    <a:pt x="3306610" y="287147"/>
                  </a:lnTo>
                  <a:lnTo>
                    <a:pt x="3306610" y="327151"/>
                  </a:lnTo>
                  <a:lnTo>
                    <a:pt x="3146717" y="327151"/>
                  </a:lnTo>
                  <a:lnTo>
                    <a:pt x="3146717" y="73151"/>
                  </a:lnTo>
                  <a:close/>
                </a:path>
                <a:path w="4873625" h="331469">
                  <a:moveTo>
                    <a:pt x="2910116" y="73151"/>
                  </a:moveTo>
                  <a:lnTo>
                    <a:pt x="2934119" y="73151"/>
                  </a:lnTo>
                  <a:lnTo>
                    <a:pt x="2989110" y="244348"/>
                  </a:lnTo>
                  <a:lnTo>
                    <a:pt x="3042831" y="73151"/>
                  </a:lnTo>
                  <a:lnTo>
                    <a:pt x="3066580" y="73151"/>
                  </a:lnTo>
                  <a:lnTo>
                    <a:pt x="3118396" y="327405"/>
                  </a:lnTo>
                  <a:lnTo>
                    <a:pt x="3074708" y="327405"/>
                  </a:lnTo>
                  <a:lnTo>
                    <a:pt x="3048419" y="190373"/>
                  </a:lnTo>
                  <a:lnTo>
                    <a:pt x="2997238" y="330707"/>
                  </a:lnTo>
                  <a:lnTo>
                    <a:pt x="2981109" y="330707"/>
                  </a:lnTo>
                  <a:lnTo>
                    <a:pt x="2929928" y="190373"/>
                  </a:lnTo>
                  <a:lnTo>
                    <a:pt x="2902496" y="327405"/>
                  </a:lnTo>
                  <a:lnTo>
                    <a:pt x="2859062" y="327405"/>
                  </a:lnTo>
                  <a:lnTo>
                    <a:pt x="2910116" y="73151"/>
                  </a:lnTo>
                  <a:close/>
                </a:path>
                <a:path w="4873625" h="331469">
                  <a:moveTo>
                    <a:pt x="1183424" y="73151"/>
                  </a:moveTo>
                  <a:lnTo>
                    <a:pt x="1207427" y="73151"/>
                  </a:lnTo>
                  <a:lnTo>
                    <a:pt x="1262418" y="244348"/>
                  </a:lnTo>
                  <a:lnTo>
                    <a:pt x="1316139" y="73151"/>
                  </a:lnTo>
                  <a:lnTo>
                    <a:pt x="1339888" y="73151"/>
                  </a:lnTo>
                  <a:lnTo>
                    <a:pt x="1391704" y="327405"/>
                  </a:lnTo>
                  <a:lnTo>
                    <a:pt x="1348016" y="327405"/>
                  </a:lnTo>
                  <a:lnTo>
                    <a:pt x="1321727" y="190373"/>
                  </a:lnTo>
                  <a:lnTo>
                    <a:pt x="1270546" y="330707"/>
                  </a:lnTo>
                  <a:lnTo>
                    <a:pt x="1254417" y="330707"/>
                  </a:lnTo>
                  <a:lnTo>
                    <a:pt x="1203236" y="190373"/>
                  </a:lnTo>
                  <a:lnTo>
                    <a:pt x="1175804" y="327405"/>
                  </a:lnTo>
                  <a:lnTo>
                    <a:pt x="1132370" y="327405"/>
                  </a:lnTo>
                  <a:lnTo>
                    <a:pt x="1183424" y="73151"/>
                  </a:lnTo>
                  <a:close/>
                </a:path>
                <a:path w="4873625" h="331469">
                  <a:moveTo>
                    <a:pt x="1056678" y="73151"/>
                  </a:moveTo>
                  <a:lnTo>
                    <a:pt x="1101763" y="73151"/>
                  </a:lnTo>
                  <a:lnTo>
                    <a:pt x="1101763" y="327151"/>
                  </a:lnTo>
                  <a:lnTo>
                    <a:pt x="1056678" y="327151"/>
                  </a:lnTo>
                  <a:lnTo>
                    <a:pt x="1056678" y="73151"/>
                  </a:lnTo>
                  <a:close/>
                </a:path>
                <a:path w="4873625" h="331469">
                  <a:moveTo>
                    <a:pt x="0" y="73151"/>
                  </a:moveTo>
                  <a:lnTo>
                    <a:pt x="210324" y="73151"/>
                  </a:lnTo>
                  <a:lnTo>
                    <a:pt x="210324" y="113284"/>
                  </a:lnTo>
                  <a:lnTo>
                    <a:pt x="125882" y="113284"/>
                  </a:lnTo>
                  <a:lnTo>
                    <a:pt x="125882" y="327151"/>
                  </a:lnTo>
                  <a:lnTo>
                    <a:pt x="80797" y="327151"/>
                  </a:lnTo>
                  <a:lnTo>
                    <a:pt x="80797" y="113284"/>
                  </a:lnTo>
                  <a:lnTo>
                    <a:pt x="0" y="113284"/>
                  </a:lnTo>
                  <a:lnTo>
                    <a:pt x="0" y="73151"/>
                  </a:lnTo>
                  <a:close/>
                </a:path>
                <a:path w="4873625" h="331469">
                  <a:moveTo>
                    <a:pt x="4061879" y="71500"/>
                  </a:moveTo>
                  <a:lnTo>
                    <a:pt x="4111599" y="79613"/>
                  </a:lnTo>
                  <a:lnTo>
                    <a:pt x="4149890" y="104012"/>
                  </a:lnTo>
                  <a:lnTo>
                    <a:pt x="4174289" y="141795"/>
                  </a:lnTo>
                  <a:lnTo>
                    <a:pt x="4182402" y="190245"/>
                  </a:lnTo>
                  <a:lnTo>
                    <a:pt x="4177128" y="239548"/>
                  </a:lnTo>
                  <a:lnTo>
                    <a:pt x="4161301" y="277884"/>
                  </a:lnTo>
                  <a:lnTo>
                    <a:pt x="4134917" y="305259"/>
                  </a:lnTo>
                  <a:lnTo>
                    <a:pt x="4097968" y="321679"/>
                  </a:lnTo>
                  <a:lnTo>
                    <a:pt x="4050449" y="327151"/>
                  </a:lnTo>
                  <a:lnTo>
                    <a:pt x="3994061" y="327151"/>
                  </a:lnTo>
                  <a:lnTo>
                    <a:pt x="3994061" y="73405"/>
                  </a:lnTo>
                  <a:lnTo>
                    <a:pt x="4018516" y="72572"/>
                  </a:lnTo>
                  <a:lnTo>
                    <a:pt x="4037971" y="71977"/>
                  </a:lnTo>
                  <a:lnTo>
                    <a:pt x="4052425" y="71620"/>
                  </a:lnTo>
                  <a:lnTo>
                    <a:pt x="4061879" y="71500"/>
                  </a:lnTo>
                  <a:close/>
                </a:path>
                <a:path w="4873625" h="331469">
                  <a:moveTo>
                    <a:pt x="1579410" y="71500"/>
                  </a:moveTo>
                  <a:lnTo>
                    <a:pt x="1631511" y="76088"/>
                  </a:lnTo>
                  <a:lnTo>
                    <a:pt x="1667421" y="89915"/>
                  </a:lnTo>
                  <a:lnTo>
                    <a:pt x="1693495" y="129260"/>
                  </a:lnTo>
                  <a:lnTo>
                    <a:pt x="1695234" y="147574"/>
                  </a:lnTo>
                  <a:lnTo>
                    <a:pt x="1688802" y="185818"/>
                  </a:lnTo>
                  <a:lnTo>
                    <a:pt x="1669500" y="213121"/>
                  </a:lnTo>
                  <a:lnTo>
                    <a:pt x="1637316" y="229494"/>
                  </a:lnTo>
                  <a:lnTo>
                    <a:pt x="1592237" y="234950"/>
                  </a:lnTo>
                  <a:lnTo>
                    <a:pt x="1587157" y="234950"/>
                  </a:lnTo>
                  <a:lnTo>
                    <a:pt x="1580426" y="234568"/>
                  </a:lnTo>
                  <a:lnTo>
                    <a:pt x="1571790" y="233679"/>
                  </a:lnTo>
                  <a:lnTo>
                    <a:pt x="1571790" y="327151"/>
                  </a:lnTo>
                  <a:lnTo>
                    <a:pt x="1526705" y="327151"/>
                  </a:lnTo>
                  <a:lnTo>
                    <a:pt x="1526705" y="73405"/>
                  </a:lnTo>
                  <a:lnTo>
                    <a:pt x="1546923" y="72572"/>
                  </a:lnTo>
                  <a:lnTo>
                    <a:pt x="1562439" y="71977"/>
                  </a:lnTo>
                  <a:lnTo>
                    <a:pt x="1573264" y="71620"/>
                  </a:lnTo>
                  <a:lnTo>
                    <a:pt x="1579410" y="71500"/>
                  </a:lnTo>
                  <a:close/>
                </a:path>
                <a:path w="4873625" h="331469">
                  <a:moveTo>
                    <a:pt x="4495838" y="70612"/>
                  </a:moveTo>
                  <a:lnTo>
                    <a:pt x="4538103" y="75281"/>
                  </a:lnTo>
                  <a:lnTo>
                    <a:pt x="4568307" y="89296"/>
                  </a:lnTo>
                  <a:lnTo>
                    <a:pt x="4586438" y="112670"/>
                  </a:lnTo>
                  <a:lnTo>
                    <a:pt x="4592485" y="145414"/>
                  </a:lnTo>
                  <a:lnTo>
                    <a:pt x="4591651" y="156487"/>
                  </a:lnTo>
                  <a:lnTo>
                    <a:pt x="4572051" y="195133"/>
                  </a:lnTo>
                  <a:lnTo>
                    <a:pt x="4545495" y="212725"/>
                  </a:lnTo>
                  <a:lnTo>
                    <a:pt x="4620552" y="327151"/>
                  </a:lnTo>
                  <a:lnTo>
                    <a:pt x="4568609" y="327151"/>
                  </a:lnTo>
                  <a:lnTo>
                    <a:pt x="4500791" y="222250"/>
                  </a:lnTo>
                  <a:lnTo>
                    <a:pt x="4495147" y="222107"/>
                  </a:lnTo>
                  <a:lnTo>
                    <a:pt x="4488503" y="221868"/>
                  </a:lnTo>
                  <a:lnTo>
                    <a:pt x="4480860" y="221535"/>
                  </a:lnTo>
                  <a:lnTo>
                    <a:pt x="4472216" y="221106"/>
                  </a:lnTo>
                  <a:lnTo>
                    <a:pt x="4472216" y="327151"/>
                  </a:lnTo>
                  <a:lnTo>
                    <a:pt x="4425353" y="327151"/>
                  </a:lnTo>
                  <a:lnTo>
                    <a:pt x="4425353" y="73151"/>
                  </a:lnTo>
                  <a:lnTo>
                    <a:pt x="4428615" y="73078"/>
                  </a:lnTo>
                  <a:lnTo>
                    <a:pt x="4434592" y="72850"/>
                  </a:lnTo>
                  <a:lnTo>
                    <a:pt x="4443283" y="72455"/>
                  </a:lnTo>
                  <a:lnTo>
                    <a:pt x="4454690" y="71881"/>
                  </a:lnTo>
                  <a:lnTo>
                    <a:pt x="4466834" y="71308"/>
                  </a:lnTo>
                  <a:lnTo>
                    <a:pt x="4477740" y="70913"/>
                  </a:lnTo>
                  <a:lnTo>
                    <a:pt x="4487408" y="70685"/>
                  </a:lnTo>
                  <a:lnTo>
                    <a:pt x="4495838" y="70612"/>
                  </a:lnTo>
                  <a:close/>
                </a:path>
                <a:path w="4873625" h="331469">
                  <a:moveTo>
                    <a:pt x="3639350" y="70612"/>
                  </a:moveTo>
                  <a:lnTo>
                    <a:pt x="3681615" y="75281"/>
                  </a:lnTo>
                  <a:lnTo>
                    <a:pt x="3711819" y="89296"/>
                  </a:lnTo>
                  <a:lnTo>
                    <a:pt x="3729950" y="112670"/>
                  </a:lnTo>
                  <a:lnTo>
                    <a:pt x="3735997" y="145414"/>
                  </a:lnTo>
                  <a:lnTo>
                    <a:pt x="3735163" y="156487"/>
                  </a:lnTo>
                  <a:lnTo>
                    <a:pt x="3715563" y="195133"/>
                  </a:lnTo>
                  <a:lnTo>
                    <a:pt x="3689007" y="212725"/>
                  </a:lnTo>
                  <a:lnTo>
                    <a:pt x="3764064" y="327151"/>
                  </a:lnTo>
                  <a:lnTo>
                    <a:pt x="3712121" y="327151"/>
                  </a:lnTo>
                  <a:lnTo>
                    <a:pt x="3644303" y="222250"/>
                  </a:lnTo>
                  <a:lnTo>
                    <a:pt x="3638659" y="222107"/>
                  </a:lnTo>
                  <a:lnTo>
                    <a:pt x="3632015" y="221868"/>
                  </a:lnTo>
                  <a:lnTo>
                    <a:pt x="3624372" y="221535"/>
                  </a:lnTo>
                  <a:lnTo>
                    <a:pt x="3615728" y="221106"/>
                  </a:lnTo>
                  <a:lnTo>
                    <a:pt x="3615728" y="327151"/>
                  </a:lnTo>
                  <a:lnTo>
                    <a:pt x="3568865" y="327151"/>
                  </a:lnTo>
                  <a:lnTo>
                    <a:pt x="3568865" y="73151"/>
                  </a:lnTo>
                  <a:lnTo>
                    <a:pt x="3572127" y="73078"/>
                  </a:lnTo>
                  <a:lnTo>
                    <a:pt x="3578104" y="72850"/>
                  </a:lnTo>
                  <a:lnTo>
                    <a:pt x="3586795" y="72455"/>
                  </a:lnTo>
                  <a:lnTo>
                    <a:pt x="3598202" y="71881"/>
                  </a:lnTo>
                  <a:lnTo>
                    <a:pt x="3610346" y="71308"/>
                  </a:lnTo>
                  <a:lnTo>
                    <a:pt x="3621252" y="70913"/>
                  </a:lnTo>
                  <a:lnTo>
                    <a:pt x="3630920" y="70685"/>
                  </a:lnTo>
                  <a:lnTo>
                    <a:pt x="3639350" y="70612"/>
                  </a:lnTo>
                  <a:close/>
                </a:path>
                <a:path w="4873625" h="331469">
                  <a:moveTo>
                    <a:pt x="1805978" y="70612"/>
                  </a:moveTo>
                  <a:lnTo>
                    <a:pt x="1848243" y="75281"/>
                  </a:lnTo>
                  <a:lnTo>
                    <a:pt x="1878447" y="89296"/>
                  </a:lnTo>
                  <a:lnTo>
                    <a:pt x="1896578" y="112670"/>
                  </a:lnTo>
                  <a:lnTo>
                    <a:pt x="1902625" y="145414"/>
                  </a:lnTo>
                  <a:lnTo>
                    <a:pt x="1901791" y="156487"/>
                  </a:lnTo>
                  <a:lnTo>
                    <a:pt x="1882191" y="195133"/>
                  </a:lnTo>
                  <a:lnTo>
                    <a:pt x="1855635" y="212725"/>
                  </a:lnTo>
                  <a:lnTo>
                    <a:pt x="1930692" y="327151"/>
                  </a:lnTo>
                  <a:lnTo>
                    <a:pt x="1878749" y="327151"/>
                  </a:lnTo>
                  <a:lnTo>
                    <a:pt x="1810931" y="222250"/>
                  </a:lnTo>
                  <a:lnTo>
                    <a:pt x="1805287" y="222107"/>
                  </a:lnTo>
                  <a:lnTo>
                    <a:pt x="1798643" y="221868"/>
                  </a:lnTo>
                  <a:lnTo>
                    <a:pt x="1791000" y="221535"/>
                  </a:lnTo>
                  <a:lnTo>
                    <a:pt x="1782356" y="221106"/>
                  </a:lnTo>
                  <a:lnTo>
                    <a:pt x="1782356" y="327151"/>
                  </a:lnTo>
                  <a:lnTo>
                    <a:pt x="1735493" y="327151"/>
                  </a:lnTo>
                  <a:lnTo>
                    <a:pt x="1735493" y="73151"/>
                  </a:lnTo>
                  <a:lnTo>
                    <a:pt x="1738755" y="73078"/>
                  </a:lnTo>
                  <a:lnTo>
                    <a:pt x="1744732" y="72850"/>
                  </a:lnTo>
                  <a:lnTo>
                    <a:pt x="1753423" y="72455"/>
                  </a:lnTo>
                  <a:lnTo>
                    <a:pt x="1764830" y="71881"/>
                  </a:lnTo>
                  <a:lnTo>
                    <a:pt x="1776974" y="71308"/>
                  </a:lnTo>
                  <a:lnTo>
                    <a:pt x="1787880" y="70913"/>
                  </a:lnTo>
                  <a:lnTo>
                    <a:pt x="1797548" y="70685"/>
                  </a:lnTo>
                  <a:lnTo>
                    <a:pt x="1805978" y="70612"/>
                  </a:lnTo>
                  <a:close/>
                </a:path>
                <a:path w="4873625" h="331469">
                  <a:moveTo>
                    <a:pt x="909866" y="70612"/>
                  </a:moveTo>
                  <a:lnTo>
                    <a:pt x="952131" y="75281"/>
                  </a:lnTo>
                  <a:lnTo>
                    <a:pt x="982335" y="89296"/>
                  </a:lnTo>
                  <a:lnTo>
                    <a:pt x="1000466" y="112670"/>
                  </a:lnTo>
                  <a:lnTo>
                    <a:pt x="1006513" y="145414"/>
                  </a:lnTo>
                  <a:lnTo>
                    <a:pt x="1005679" y="156487"/>
                  </a:lnTo>
                  <a:lnTo>
                    <a:pt x="986079" y="195133"/>
                  </a:lnTo>
                  <a:lnTo>
                    <a:pt x="959523" y="212725"/>
                  </a:lnTo>
                  <a:lnTo>
                    <a:pt x="1034580" y="327151"/>
                  </a:lnTo>
                  <a:lnTo>
                    <a:pt x="982637" y="327151"/>
                  </a:lnTo>
                  <a:lnTo>
                    <a:pt x="914819" y="222250"/>
                  </a:lnTo>
                  <a:lnTo>
                    <a:pt x="909175" y="222107"/>
                  </a:lnTo>
                  <a:lnTo>
                    <a:pt x="902531" y="221868"/>
                  </a:lnTo>
                  <a:lnTo>
                    <a:pt x="894888" y="221535"/>
                  </a:lnTo>
                  <a:lnTo>
                    <a:pt x="886244" y="221106"/>
                  </a:lnTo>
                  <a:lnTo>
                    <a:pt x="886244" y="327151"/>
                  </a:lnTo>
                  <a:lnTo>
                    <a:pt x="839381" y="327151"/>
                  </a:lnTo>
                  <a:lnTo>
                    <a:pt x="839381" y="73151"/>
                  </a:lnTo>
                  <a:lnTo>
                    <a:pt x="842643" y="73078"/>
                  </a:lnTo>
                  <a:lnTo>
                    <a:pt x="848620" y="72850"/>
                  </a:lnTo>
                  <a:lnTo>
                    <a:pt x="857311" y="72455"/>
                  </a:lnTo>
                  <a:lnTo>
                    <a:pt x="868718" y="71881"/>
                  </a:lnTo>
                  <a:lnTo>
                    <a:pt x="880862" y="71308"/>
                  </a:lnTo>
                  <a:lnTo>
                    <a:pt x="891768" y="70913"/>
                  </a:lnTo>
                  <a:lnTo>
                    <a:pt x="901436" y="70685"/>
                  </a:lnTo>
                  <a:lnTo>
                    <a:pt x="909866" y="70612"/>
                  </a:lnTo>
                  <a:close/>
                </a:path>
                <a:path w="4873625" h="331469">
                  <a:moveTo>
                    <a:pt x="3419513" y="69723"/>
                  </a:moveTo>
                  <a:lnTo>
                    <a:pt x="3439198" y="69723"/>
                  </a:lnTo>
                  <a:lnTo>
                    <a:pt x="3541306" y="327151"/>
                  </a:lnTo>
                  <a:lnTo>
                    <a:pt x="3491522" y="327151"/>
                  </a:lnTo>
                  <a:lnTo>
                    <a:pt x="3472980" y="275716"/>
                  </a:lnTo>
                  <a:lnTo>
                    <a:pt x="3385985" y="275716"/>
                  </a:lnTo>
                  <a:lnTo>
                    <a:pt x="3368332" y="327151"/>
                  </a:lnTo>
                  <a:lnTo>
                    <a:pt x="3318167" y="327151"/>
                  </a:lnTo>
                  <a:lnTo>
                    <a:pt x="3419513" y="69723"/>
                  </a:lnTo>
                  <a:close/>
                </a:path>
                <a:path w="4873625" h="331469">
                  <a:moveTo>
                    <a:pt x="2732189" y="69723"/>
                  </a:moveTo>
                  <a:lnTo>
                    <a:pt x="2751874" y="69723"/>
                  </a:lnTo>
                  <a:lnTo>
                    <a:pt x="2853982" y="327151"/>
                  </a:lnTo>
                  <a:lnTo>
                    <a:pt x="2804198" y="327151"/>
                  </a:lnTo>
                  <a:lnTo>
                    <a:pt x="2785656" y="275716"/>
                  </a:lnTo>
                  <a:lnTo>
                    <a:pt x="2698661" y="275716"/>
                  </a:lnTo>
                  <a:lnTo>
                    <a:pt x="2681008" y="327151"/>
                  </a:lnTo>
                  <a:lnTo>
                    <a:pt x="2634780" y="327151"/>
                  </a:lnTo>
                  <a:lnTo>
                    <a:pt x="2630843" y="327151"/>
                  </a:lnTo>
                  <a:lnTo>
                    <a:pt x="2582837" y="327151"/>
                  </a:lnTo>
                  <a:lnTo>
                    <a:pt x="2515019" y="222250"/>
                  </a:lnTo>
                  <a:lnTo>
                    <a:pt x="2509375" y="222107"/>
                  </a:lnTo>
                  <a:lnTo>
                    <a:pt x="2502731" y="221868"/>
                  </a:lnTo>
                  <a:lnTo>
                    <a:pt x="2495088" y="221535"/>
                  </a:lnTo>
                  <a:lnTo>
                    <a:pt x="2486444" y="221106"/>
                  </a:lnTo>
                  <a:lnTo>
                    <a:pt x="2486444" y="327151"/>
                  </a:lnTo>
                  <a:lnTo>
                    <a:pt x="2439581" y="327151"/>
                  </a:lnTo>
                  <a:lnTo>
                    <a:pt x="2439581" y="73151"/>
                  </a:lnTo>
                  <a:lnTo>
                    <a:pt x="2442843" y="73078"/>
                  </a:lnTo>
                  <a:lnTo>
                    <a:pt x="2448820" y="72850"/>
                  </a:lnTo>
                  <a:lnTo>
                    <a:pt x="2457511" y="72455"/>
                  </a:lnTo>
                  <a:lnTo>
                    <a:pt x="2468918" y="71881"/>
                  </a:lnTo>
                  <a:lnTo>
                    <a:pt x="2481062" y="71308"/>
                  </a:lnTo>
                  <a:lnTo>
                    <a:pt x="2491968" y="70913"/>
                  </a:lnTo>
                  <a:lnTo>
                    <a:pt x="2501636" y="70685"/>
                  </a:lnTo>
                  <a:lnTo>
                    <a:pt x="2510066" y="70612"/>
                  </a:lnTo>
                  <a:lnTo>
                    <a:pt x="2552331" y="75281"/>
                  </a:lnTo>
                  <a:lnTo>
                    <a:pt x="2582535" y="89296"/>
                  </a:lnTo>
                  <a:lnTo>
                    <a:pt x="2600666" y="112670"/>
                  </a:lnTo>
                  <a:lnTo>
                    <a:pt x="2606713" y="145414"/>
                  </a:lnTo>
                  <a:lnTo>
                    <a:pt x="2605879" y="156487"/>
                  </a:lnTo>
                  <a:lnTo>
                    <a:pt x="2586279" y="195133"/>
                  </a:lnTo>
                  <a:lnTo>
                    <a:pt x="2559723" y="212725"/>
                  </a:lnTo>
                  <a:lnTo>
                    <a:pt x="2632367" y="323468"/>
                  </a:lnTo>
                  <a:lnTo>
                    <a:pt x="2732189" y="69723"/>
                  </a:lnTo>
                  <a:close/>
                </a:path>
                <a:path w="4873625" h="331469">
                  <a:moveTo>
                    <a:pt x="690029" y="69723"/>
                  </a:moveTo>
                  <a:lnTo>
                    <a:pt x="709714" y="69723"/>
                  </a:lnTo>
                  <a:lnTo>
                    <a:pt x="811822" y="327151"/>
                  </a:lnTo>
                  <a:lnTo>
                    <a:pt x="762038" y="327151"/>
                  </a:lnTo>
                  <a:lnTo>
                    <a:pt x="743496" y="275716"/>
                  </a:lnTo>
                  <a:lnTo>
                    <a:pt x="656501" y="275716"/>
                  </a:lnTo>
                  <a:lnTo>
                    <a:pt x="638848" y="327151"/>
                  </a:lnTo>
                  <a:lnTo>
                    <a:pt x="588721" y="327151"/>
                  </a:lnTo>
                  <a:lnTo>
                    <a:pt x="690029" y="69723"/>
                  </a:lnTo>
                  <a:close/>
                </a:path>
                <a:path w="4873625" h="331469">
                  <a:moveTo>
                    <a:pt x="283070" y="69723"/>
                  </a:moveTo>
                  <a:lnTo>
                    <a:pt x="302831" y="69723"/>
                  </a:lnTo>
                  <a:lnTo>
                    <a:pt x="404952" y="327151"/>
                  </a:lnTo>
                  <a:lnTo>
                    <a:pt x="355193" y="327151"/>
                  </a:lnTo>
                  <a:lnTo>
                    <a:pt x="336638" y="275716"/>
                  </a:lnTo>
                  <a:lnTo>
                    <a:pt x="249605" y="275716"/>
                  </a:lnTo>
                  <a:lnTo>
                    <a:pt x="231914" y="327151"/>
                  </a:lnTo>
                  <a:lnTo>
                    <a:pt x="181813" y="327151"/>
                  </a:lnTo>
                  <a:lnTo>
                    <a:pt x="283070" y="69723"/>
                  </a:lnTo>
                  <a:close/>
                </a:path>
                <a:path w="4873625" h="331469">
                  <a:moveTo>
                    <a:pt x="4707166" y="68834"/>
                  </a:moveTo>
                  <a:lnTo>
                    <a:pt x="4727714" y="69859"/>
                  </a:lnTo>
                  <a:lnTo>
                    <a:pt x="4745345" y="72945"/>
                  </a:lnTo>
                  <a:lnTo>
                    <a:pt x="4760047" y="78103"/>
                  </a:lnTo>
                  <a:lnTo>
                    <a:pt x="4771809" y="85343"/>
                  </a:lnTo>
                  <a:lnTo>
                    <a:pt x="4758093" y="124205"/>
                  </a:lnTo>
                  <a:lnTo>
                    <a:pt x="4746095" y="116724"/>
                  </a:lnTo>
                  <a:lnTo>
                    <a:pt x="4733740" y="111410"/>
                  </a:lnTo>
                  <a:lnTo>
                    <a:pt x="4721052" y="108239"/>
                  </a:lnTo>
                  <a:lnTo>
                    <a:pt x="4708055" y="107187"/>
                  </a:lnTo>
                  <a:lnTo>
                    <a:pt x="4700675" y="107692"/>
                  </a:lnTo>
                  <a:lnTo>
                    <a:pt x="4675289" y="128015"/>
                  </a:lnTo>
                  <a:lnTo>
                    <a:pt x="4675289" y="136778"/>
                  </a:lnTo>
                  <a:lnTo>
                    <a:pt x="4702506" y="170551"/>
                  </a:lnTo>
                  <a:lnTo>
                    <a:pt x="4735483" y="188337"/>
                  </a:lnTo>
                  <a:lnTo>
                    <a:pt x="4745551" y="194214"/>
                  </a:lnTo>
                  <a:lnTo>
                    <a:pt x="4774237" y="222877"/>
                  </a:lnTo>
                  <a:lnTo>
                    <a:pt x="4783493" y="260730"/>
                  </a:lnTo>
                  <a:lnTo>
                    <a:pt x="4781969" y="275490"/>
                  </a:lnTo>
                  <a:lnTo>
                    <a:pt x="4759109" y="311530"/>
                  </a:lnTo>
                  <a:lnTo>
                    <a:pt x="4713264" y="330229"/>
                  </a:lnTo>
                  <a:lnTo>
                    <a:pt x="4693831" y="331469"/>
                  </a:lnTo>
                  <a:lnTo>
                    <a:pt x="4676469" y="330326"/>
                  </a:lnTo>
                  <a:lnTo>
                    <a:pt x="4660001" y="326898"/>
                  </a:lnTo>
                  <a:lnTo>
                    <a:pt x="4644414" y="321183"/>
                  </a:lnTo>
                  <a:lnTo>
                    <a:pt x="4629696" y="313181"/>
                  </a:lnTo>
                  <a:lnTo>
                    <a:pt x="4646333" y="272795"/>
                  </a:lnTo>
                  <a:lnTo>
                    <a:pt x="4659618" y="280963"/>
                  </a:lnTo>
                  <a:lnTo>
                    <a:pt x="4672796" y="286797"/>
                  </a:lnTo>
                  <a:lnTo>
                    <a:pt x="4685855" y="290298"/>
                  </a:lnTo>
                  <a:lnTo>
                    <a:pt x="4698784" y="291464"/>
                  </a:lnTo>
                  <a:lnTo>
                    <a:pt x="4716193" y="289728"/>
                  </a:lnTo>
                  <a:lnTo>
                    <a:pt x="4728613" y="284527"/>
                  </a:lnTo>
                  <a:lnTo>
                    <a:pt x="4736056" y="275873"/>
                  </a:lnTo>
                  <a:lnTo>
                    <a:pt x="4738535" y="263778"/>
                  </a:lnTo>
                  <a:lnTo>
                    <a:pt x="4737941" y="257300"/>
                  </a:lnTo>
                  <a:lnTo>
                    <a:pt x="4714849" y="226393"/>
                  </a:lnTo>
                  <a:lnTo>
                    <a:pt x="4677200" y="205468"/>
                  </a:lnTo>
                  <a:lnTo>
                    <a:pt x="4666160" y="199120"/>
                  </a:lnTo>
                  <a:lnTo>
                    <a:pt x="4638641" y="172249"/>
                  </a:lnTo>
                  <a:lnTo>
                    <a:pt x="4630204" y="137160"/>
                  </a:lnTo>
                  <a:lnTo>
                    <a:pt x="4631541" y="123037"/>
                  </a:lnTo>
                  <a:lnTo>
                    <a:pt x="4651794" y="88264"/>
                  </a:lnTo>
                  <a:lnTo>
                    <a:pt x="4690995" y="70048"/>
                  </a:lnTo>
                  <a:lnTo>
                    <a:pt x="4707166" y="68834"/>
                  </a:lnTo>
                  <a:close/>
                </a:path>
                <a:path w="4873625" h="331469">
                  <a:moveTo>
                    <a:pt x="2318423" y="68834"/>
                  </a:moveTo>
                  <a:lnTo>
                    <a:pt x="2338516" y="70403"/>
                  </a:lnTo>
                  <a:lnTo>
                    <a:pt x="2357062" y="75104"/>
                  </a:lnTo>
                  <a:lnTo>
                    <a:pt x="2374037" y="82925"/>
                  </a:lnTo>
                  <a:lnTo>
                    <a:pt x="2389416" y="93852"/>
                  </a:lnTo>
                  <a:lnTo>
                    <a:pt x="2370620" y="130048"/>
                  </a:lnTo>
                  <a:lnTo>
                    <a:pt x="2366073" y="126523"/>
                  </a:lnTo>
                  <a:lnTo>
                    <a:pt x="2360444" y="122999"/>
                  </a:lnTo>
                  <a:lnTo>
                    <a:pt x="2323568" y="109289"/>
                  </a:lnTo>
                  <a:lnTo>
                    <a:pt x="2317280" y="108838"/>
                  </a:lnTo>
                  <a:lnTo>
                    <a:pt x="2299587" y="110432"/>
                  </a:lnTo>
                  <a:lnTo>
                    <a:pt x="2258225" y="134238"/>
                  </a:lnTo>
                  <a:lnTo>
                    <a:pt x="2237865" y="182066"/>
                  </a:lnTo>
                  <a:lnTo>
                    <a:pt x="2236508" y="202311"/>
                  </a:lnTo>
                  <a:lnTo>
                    <a:pt x="2237841" y="221577"/>
                  </a:lnTo>
                  <a:lnTo>
                    <a:pt x="2257844" y="267207"/>
                  </a:lnTo>
                  <a:lnTo>
                    <a:pt x="2298295" y="289942"/>
                  </a:lnTo>
                  <a:lnTo>
                    <a:pt x="2315629" y="291464"/>
                  </a:lnTo>
                  <a:lnTo>
                    <a:pt x="2327124" y="290633"/>
                  </a:lnTo>
                  <a:lnTo>
                    <a:pt x="2355253" y="228345"/>
                  </a:lnTo>
                  <a:lnTo>
                    <a:pt x="2320074" y="228345"/>
                  </a:lnTo>
                  <a:lnTo>
                    <a:pt x="2320074" y="189864"/>
                  </a:lnTo>
                  <a:lnTo>
                    <a:pt x="2400338" y="189864"/>
                  </a:lnTo>
                  <a:lnTo>
                    <a:pt x="2400338" y="303656"/>
                  </a:lnTo>
                  <a:lnTo>
                    <a:pt x="2358809" y="324103"/>
                  </a:lnTo>
                  <a:lnTo>
                    <a:pt x="2320857" y="331015"/>
                  </a:lnTo>
                  <a:lnTo>
                    <a:pt x="2308263" y="331469"/>
                  </a:lnTo>
                  <a:lnTo>
                    <a:pt x="2282408" y="329231"/>
                  </a:lnTo>
                  <a:lnTo>
                    <a:pt x="2239129" y="311324"/>
                  </a:lnTo>
                  <a:lnTo>
                    <a:pt x="2207774" y="276373"/>
                  </a:lnTo>
                  <a:lnTo>
                    <a:pt x="2191772" y="229094"/>
                  </a:lnTo>
                  <a:lnTo>
                    <a:pt x="2189772" y="201167"/>
                  </a:lnTo>
                  <a:lnTo>
                    <a:pt x="2191941" y="173116"/>
                  </a:lnTo>
                  <a:lnTo>
                    <a:pt x="2209328" y="125301"/>
                  </a:lnTo>
                  <a:lnTo>
                    <a:pt x="2243503" y="89515"/>
                  </a:lnTo>
                  <a:lnTo>
                    <a:pt x="2290417" y="71139"/>
                  </a:lnTo>
                  <a:lnTo>
                    <a:pt x="2318423" y="68834"/>
                  </a:lnTo>
                  <a:close/>
                </a:path>
                <a:path w="4873625" h="331469">
                  <a:moveTo>
                    <a:pt x="497865" y="68834"/>
                  </a:moveTo>
                  <a:lnTo>
                    <a:pt x="518422" y="69859"/>
                  </a:lnTo>
                  <a:lnTo>
                    <a:pt x="536052" y="72945"/>
                  </a:lnTo>
                  <a:lnTo>
                    <a:pt x="550755" y="78103"/>
                  </a:lnTo>
                  <a:lnTo>
                    <a:pt x="562533" y="85343"/>
                  </a:lnTo>
                  <a:lnTo>
                    <a:pt x="548843" y="124205"/>
                  </a:lnTo>
                  <a:lnTo>
                    <a:pt x="536803" y="116724"/>
                  </a:lnTo>
                  <a:lnTo>
                    <a:pt x="524438" y="111410"/>
                  </a:lnTo>
                  <a:lnTo>
                    <a:pt x="511747" y="108239"/>
                  </a:lnTo>
                  <a:lnTo>
                    <a:pt x="498728" y="107187"/>
                  </a:lnTo>
                  <a:lnTo>
                    <a:pt x="491366" y="107692"/>
                  </a:lnTo>
                  <a:lnTo>
                    <a:pt x="465963" y="128015"/>
                  </a:lnTo>
                  <a:lnTo>
                    <a:pt x="465963" y="136778"/>
                  </a:lnTo>
                  <a:lnTo>
                    <a:pt x="493175" y="170551"/>
                  </a:lnTo>
                  <a:lnTo>
                    <a:pt x="526193" y="188337"/>
                  </a:lnTo>
                  <a:lnTo>
                    <a:pt x="536271" y="194214"/>
                  </a:lnTo>
                  <a:lnTo>
                    <a:pt x="564980" y="222877"/>
                  </a:lnTo>
                  <a:lnTo>
                    <a:pt x="574154" y="260730"/>
                  </a:lnTo>
                  <a:lnTo>
                    <a:pt x="572632" y="275490"/>
                  </a:lnTo>
                  <a:lnTo>
                    <a:pt x="549795" y="311530"/>
                  </a:lnTo>
                  <a:lnTo>
                    <a:pt x="503941" y="330229"/>
                  </a:lnTo>
                  <a:lnTo>
                    <a:pt x="484517" y="331469"/>
                  </a:lnTo>
                  <a:lnTo>
                    <a:pt x="467177" y="330326"/>
                  </a:lnTo>
                  <a:lnTo>
                    <a:pt x="450705" y="326898"/>
                  </a:lnTo>
                  <a:lnTo>
                    <a:pt x="435102" y="321183"/>
                  </a:lnTo>
                  <a:lnTo>
                    <a:pt x="420369" y="313181"/>
                  </a:lnTo>
                  <a:lnTo>
                    <a:pt x="437006" y="272795"/>
                  </a:lnTo>
                  <a:lnTo>
                    <a:pt x="450306" y="280963"/>
                  </a:lnTo>
                  <a:lnTo>
                    <a:pt x="463496" y="286797"/>
                  </a:lnTo>
                  <a:lnTo>
                    <a:pt x="476576" y="290298"/>
                  </a:lnTo>
                  <a:lnTo>
                    <a:pt x="489546" y="291464"/>
                  </a:lnTo>
                  <a:lnTo>
                    <a:pt x="506915" y="289728"/>
                  </a:lnTo>
                  <a:lnTo>
                    <a:pt x="519322" y="284527"/>
                  </a:lnTo>
                  <a:lnTo>
                    <a:pt x="526765" y="275873"/>
                  </a:lnTo>
                  <a:lnTo>
                    <a:pt x="529247" y="263778"/>
                  </a:lnTo>
                  <a:lnTo>
                    <a:pt x="528661" y="257300"/>
                  </a:lnTo>
                  <a:lnTo>
                    <a:pt x="505558" y="226393"/>
                  </a:lnTo>
                  <a:lnTo>
                    <a:pt x="467893" y="205468"/>
                  </a:lnTo>
                  <a:lnTo>
                    <a:pt x="456863" y="199120"/>
                  </a:lnTo>
                  <a:lnTo>
                    <a:pt x="429370" y="172249"/>
                  </a:lnTo>
                  <a:lnTo>
                    <a:pt x="420878" y="137160"/>
                  </a:lnTo>
                  <a:lnTo>
                    <a:pt x="422227" y="123037"/>
                  </a:lnTo>
                  <a:lnTo>
                    <a:pt x="442468" y="88264"/>
                  </a:lnTo>
                  <a:lnTo>
                    <a:pt x="481722" y="70048"/>
                  </a:lnTo>
                  <a:lnTo>
                    <a:pt x="497865" y="68834"/>
                  </a:lnTo>
                  <a:close/>
                </a:path>
                <a:path w="4873625" h="331469">
                  <a:moveTo>
                    <a:pt x="2049056" y="68706"/>
                  </a:moveTo>
                  <a:lnTo>
                    <a:pt x="2097331" y="77184"/>
                  </a:lnTo>
                  <a:lnTo>
                    <a:pt x="2132749" y="102615"/>
                  </a:lnTo>
                  <a:lnTo>
                    <a:pt x="2154466" y="143494"/>
                  </a:lnTo>
                  <a:lnTo>
                    <a:pt x="2161705" y="197992"/>
                  </a:lnTo>
                  <a:lnTo>
                    <a:pt x="2159821" y="227089"/>
                  </a:lnTo>
                  <a:lnTo>
                    <a:pt x="2144720" y="275806"/>
                  </a:lnTo>
                  <a:lnTo>
                    <a:pt x="2114758" y="311217"/>
                  </a:lnTo>
                  <a:lnTo>
                    <a:pt x="2071793" y="329227"/>
                  </a:lnTo>
                  <a:lnTo>
                    <a:pt x="2045500" y="331469"/>
                  </a:lnTo>
                  <a:lnTo>
                    <a:pt x="2021451" y="329251"/>
                  </a:lnTo>
                  <a:lnTo>
                    <a:pt x="1982260" y="311431"/>
                  </a:lnTo>
                  <a:lnTo>
                    <a:pt x="1955159" y="276306"/>
                  </a:lnTo>
                  <a:lnTo>
                    <a:pt x="1941530" y="227399"/>
                  </a:lnTo>
                  <a:lnTo>
                    <a:pt x="1939836" y="197992"/>
                  </a:lnTo>
                  <a:lnTo>
                    <a:pt x="1941693" y="171894"/>
                  </a:lnTo>
                  <a:lnTo>
                    <a:pt x="1956552" y="125983"/>
                  </a:lnTo>
                  <a:lnTo>
                    <a:pt x="1985673" y="89763"/>
                  </a:lnTo>
                  <a:lnTo>
                    <a:pt x="2025436" y="71042"/>
                  </a:lnTo>
                  <a:lnTo>
                    <a:pt x="2049056" y="68706"/>
                  </a:lnTo>
                  <a:close/>
                </a:path>
                <a:path w="4873625" h="331469">
                  <a:moveTo>
                    <a:pt x="4847120" y="0"/>
                  </a:moveTo>
                  <a:lnTo>
                    <a:pt x="4854232" y="0"/>
                  </a:lnTo>
                  <a:lnTo>
                    <a:pt x="4860455" y="2539"/>
                  </a:lnTo>
                  <a:lnTo>
                    <a:pt x="4865535" y="7747"/>
                  </a:lnTo>
                  <a:lnTo>
                    <a:pt x="4870742" y="12826"/>
                  </a:lnTo>
                  <a:lnTo>
                    <a:pt x="4873282" y="19050"/>
                  </a:lnTo>
                  <a:lnTo>
                    <a:pt x="4873282" y="26162"/>
                  </a:lnTo>
                  <a:lnTo>
                    <a:pt x="4873282" y="33400"/>
                  </a:lnTo>
                  <a:lnTo>
                    <a:pt x="4870742" y="39497"/>
                  </a:lnTo>
                  <a:lnTo>
                    <a:pt x="4865535" y="44703"/>
                  </a:lnTo>
                  <a:lnTo>
                    <a:pt x="4860455" y="49784"/>
                  </a:lnTo>
                  <a:lnTo>
                    <a:pt x="4854232" y="52324"/>
                  </a:lnTo>
                  <a:lnTo>
                    <a:pt x="4847120" y="52324"/>
                  </a:lnTo>
                  <a:lnTo>
                    <a:pt x="4839754" y="52324"/>
                  </a:lnTo>
                  <a:lnTo>
                    <a:pt x="4833531" y="49784"/>
                  </a:lnTo>
                  <a:lnTo>
                    <a:pt x="4828451" y="44703"/>
                  </a:lnTo>
                  <a:lnTo>
                    <a:pt x="4823244" y="39497"/>
                  </a:lnTo>
                  <a:lnTo>
                    <a:pt x="4820704" y="33400"/>
                  </a:lnTo>
                  <a:lnTo>
                    <a:pt x="4820704" y="26162"/>
                  </a:lnTo>
                  <a:lnTo>
                    <a:pt x="4820704" y="19050"/>
                  </a:lnTo>
                  <a:lnTo>
                    <a:pt x="4823244" y="12826"/>
                  </a:lnTo>
                  <a:lnTo>
                    <a:pt x="4828451" y="7747"/>
                  </a:lnTo>
                  <a:lnTo>
                    <a:pt x="4833531" y="2539"/>
                  </a:lnTo>
                  <a:lnTo>
                    <a:pt x="4839754" y="0"/>
                  </a:lnTo>
                  <a:lnTo>
                    <a:pt x="484712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682396" y="2149475"/>
            <a:ext cx="4081145" cy="269240"/>
            <a:chOff x="682396" y="2149475"/>
            <a:chExt cx="4081145" cy="269240"/>
          </a:xfrm>
        </p:grpSpPr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3285" y="2150364"/>
              <a:ext cx="4079341" cy="26708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9402" y="2353945"/>
              <a:ext cx="64135" cy="6438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81087" y="2223007"/>
              <a:ext cx="3712845" cy="186055"/>
            </a:xfrm>
            <a:custGeom>
              <a:avLst/>
              <a:gdLst/>
              <a:ahLst/>
              <a:cxnLst/>
              <a:rect l="l" t="t" r="r" b="b"/>
              <a:pathLst>
                <a:path w="3712845" h="186055">
                  <a:moveTo>
                    <a:pt x="3712578" y="7238"/>
                  </a:moveTo>
                  <a:lnTo>
                    <a:pt x="3647300" y="83565"/>
                  </a:lnTo>
                  <a:lnTo>
                    <a:pt x="3712578" y="83565"/>
                  </a:lnTo>
                  <a:lnTo>
                    <a:pt x="3712578" y="7238"/>
                  </a:lnTo>
                  <a:close/>
                </a:path>
                <a:path w="3712845" h="186055">
                  <a:moveTo>
                    <a:pt x="2845295" y="5968"/>
                  </a:moveTo>
                  <a:lnTo>
                    <a:pt x="2814815" y="99694"/>
                  </a:lnTo>
                  <a:lnTo>
                    <a:pt x="2875902" y="99694"/>
                  </a:lnTo>
                  <a:lnTo>
                    <a:pt x="2845295" y="5968"/>
                  </a:lnTo>
                  <a:close/>
                </a:path>
                <a:path w="3712845" h="186055">
                  <a:moveTo>
                    <a:pt x="2619743" y="5968"/>
                  </a:moveTo>
                  <a:lnTo>
                    <a:pt x="2589263" y="99694"/>
                  </a:lnTo>
                  <a:lnTo>
                    <a:pt x="2650350" y="99694"/>
                  </a:lnTo>
                  <a:lnTo>
                    <a:pt x="2619743" y="5968"/>
                  </a:lnTo>
                  <a:close/>
                </a:path>
                <a:path w="3712845" h="186055">
                  <a:moveTo>
                    <a:pt x="647687" y="5968"/>
                  </a:moveTo>
                  <a:lnTo>
                    <a:pt x="617207" y="99694"/>
                  </a:lnTo>
                  <a:lnTo>
                    <a:pt x="678294" y="99694"/>
                  </a:lnTo>
                  <a:lnTo>
                    <a:pt x="647687" y="5968"/>
                  </a:lnTo>
                  <a:close/>
                </a:path>
                <a:path w="3712845" h="186055">
                  <a:moveTo>
                    <a:pt x="30518" y="5968"/>
                  </a:moveTo>
                  <a:lnTo>
                    <a:pt x="0" y="99694"/>
                  </a:lnTo>
                  <a:lnTo>
                    <a:pt x="61036" y="99694"/>
                  </a:lnTo>
                  <a:lnTo>
                    <a:pt x="30518" y="5968"/>
                  </a:lnTo>
                  <a:close/>
                </a:path>
                <a:path w="3712845" h="186055">
                  <a:moveTo>
                    <a:pt x="969124" y="0"/>
                  </a:moveTo>
                  <a:lnTo>
                    <a:pt x="1036815" y="0"/>
                  </a:lnTo>
                  <a:lnTo>
                    <a:pt x="1036815" y="185674"/>
                  </a:lnTo>
                  <a:lnTo>
                    <a:pt x="992873" y="185674"/>
                  </a:lnTo>
                  <a:lnTo>
                    <a:pt x="992873" y="35559"/>
                  </a:lnTo>
                  <a:lnTo>
                    <a:pt x="969124" y="35559"/>
                  </a:lnTo>
                  <a:lnTo>
                    <a:pt x="96912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441956" y="2192146"/>
              <a:ext cx="98170" cy="1774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59402" y="2213482"/>
              <a:ext cx="64135" cy="6438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75025" y="2192019"/>
              <a:ext cx="75311" cy="7442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83285" y="2150364"/>
              <a:ext cx="4079875" cy="262890"/>
            </a:xfrm>
            <a:custGeom>
              <a:avLst/>
              <a:gdLst/>
              <a:ahLst/>
              <a:cxnLst/>
              <a:rect l="l" t="t" r="r" b="b"/>
              <a:pathLst>
                <a:path w="4079875" h="262889">
                  <a:moveTo>
                    <a:pt x="3467963" y="4318"/>
                  </a:moveTo>
                  <a:lnTo>
                    <a:pt x="3513048" y="4318"/>
                  </a:lnTo>
                  <a:lnTo>
                    <a:pt x="3513048" y="258318"/>
                  </a:lnTo>
                  <a:lnTo>
                    <a:pt x="3467963" y="258318"/>
                  </a:lnTo>
                  <a:lnTo>
                    <a:pt x="3467963" y="4318"/>
                  </a:lnTo>
                  <a:close/>
                </a:path>
                <a:path w="4079875" h="262889">
                  <a:moveTo>
                    <a:pt x="3226663" y="4318"/>
                  </a:moveTo>
                  <a:lnTo>
                    <a:pt x="3436975" y="4318"/>
                  </a:lnTo>
                  <a:lnTo>
                    <a:pt x="3436975" y="44450"/>
                  </a:lnTo>
                  <a:lnTo>
                    <a:pt x="3352520" y="44450"/>
                  </a:lnTo>
                  <a:lnTo>
                    <a:pt x="3352520" y="258318"/>
                  </a:lnTo>
                  <a:lnTo>
                    <a:pt x="3307435" y="258318"/>
                  </a:lnTo>
                  <a:lnTo>
                    <a:pt x="3307435" y="44450"/>
                  </a:lnTo>
                  <a:lnTo>
                    <a:pt x="3226663" y="44450"/>
                  </a:lnTo>
                  <a:lnTo>
                    <a:pt x="3226663" y="4318"/>
                  </a:lnTo>
                  <a:close/>
                </a:path>
                <a:path w="4079875" h="262889">
                  <a:moveTo>
                    <a:pt x="1943074" y="4318"/>
                  </a:moveTo>
                  <a:lnTo>
                    <a:pt x="2105253" y="4318"/>
                  </a:lnTo>
                  <a:lnTo>
                    <a:pt x="2105253" y="44450"/>
                  </a:lnTo>
                  <a:lnTo>
                    <a:pt x="1988159" y="44450"/>
                  </a:lnTo>
                  <a:lnTo>
                    <a:pt x="1988159" y="103886"/>
                  </a:lnTo>
                  <a:lnTo>
                    <a:pt x="2072106" y="103886"/>
                  </a:lnTo>
                  <a:lnTo>
                    <a:pt x="2072106" y="142239"/>
                  </a:lnTo>
                  <a:lnTo>
                    <a:pt x="1988159" y="142239"/>
                  </a:lnTo>
                  <a:lnTo>
                    <a:pt x="1988159" y="218312"/>
                  </a:lnTo>
                  <a:lnTo>
                    <a:pt x="2103348" y="218312"/>
                  </a:lnTo>
                  <a:lnTo>
                    <a:pt x="2103348" y="258318"/>
                  </a:lnTo>
                  <a:lnTo>
                    <a:pt x="1943074" y="258318"/>
                  </a:lnTo>
                  <a:lnTo>
                    <a:pt x="1943074" y="4318"/>
                  </a:lnTo>
                  <a:close/>
                </a:path>
                <a:path w="4079875" h="262889">
                  <a:moveTo>
                    <a:pt x="1388338" y="4318"/>
                  </a:moveTo>
                  <a:lnTo>
                    <a:pt x="1433423" y="4318"/>
                  </a:lnTo>
                  <a:lnTo>
                    <a:pt x="1433423" y="125857"/>
                  </a:lnTo>
                  <a:lnTo>
                    <a:pt x="1519783" y="4318"/>
                  </a:lnTo>
                  <a:lnTo>
                    <a:pt x="1571091" y="4318"/>
                  </a:lnTo>
                  <a:lnTo>
                    <a:pt x="1491589" y="115315"/>
                  </a:lnTo>
                  <a:lnTo>
                    <a:pt x="1586331" y="258318"/>
                  </a:lnTo>
                  <a:lnTo>
                    <a:pt x="1532483" y="258318"/>
                  </a:lnTo>
                  <a:lnTo>
                    <a:pt x="1461744" y="150113"/>
                  </a:lnTo>
                  <a:lnTo>
                    <a:pt x="1433423" y="188849"/>
                  </a:lnTo>
                  <a:lnTo>
                    <a:pt x="1433423" y="258318"/>
                  </a:lnTo>
                  <a:lnTo>
                    <a:pt x="1388338" y="258318"/>
                  </a:lnTo>
                  <a:lnTo>
                    <a:pt x="1388338" y="4318"/>
                  </a:lnTo>
                  <a:close/>
                </a:path>
                <a:path w="4079875" h="262889">
                  <a:moveTo>
                    <a:pt x="1085062" y="4318"/>
                  </a:moveTo>
                  <a:lnTo>
                    <a:pt x="1130147" y="4318"/>
                  </a:lnTo>
                  <a:lnTo>
                    <a:pt x="1130147" y="218312"/>
                  </a:lnTo>
                  <a:lnTo>
                    <a:pt x="1244955" y="218312"/>
                  </a:lnTo>
                  <a:lnTo>
                    <a:pt x="1244955" y="258318"/>
                  </a:lnTo>
                  <a:lnTo>
                    <a:pt x="1085062" y="258318"/>
                  </a:lnTo>
                  <a:lnTo>
                    <a:pt x="1085062" y="4318"/>
                  </a:lnTo>
                  <a:close/>
                </a:path>
                <a:path w="4079875" h="262889">
                  <a:moveTo>
                    <a:pt x="652627" y="4318"/>
                  </a:moveTo>
                  <a:lnTo>
                    <a:pt x="862939" y="4318"/>
                  </a:lnTo>
                  <a:lnTo>
                    <a:pt x="862939" y="44450"/>
                  </a:lnTo>
                  <a:lnTo>
                    <a:pt x="778484" y="44450"/>
                  </a:lnTo>
                  <a:lnTo>
                    <a:pt x="778484" y="258318"/>
                  </a:lnTo>
                  <a:lnTo>
                    <a:pt x="733399" y="258318"/>
                  </a:lnTo>
                  <a:lnTo>
                    <a:pt x="733399" y="44450"/>
                  </a:lnTo>
                  <a:lnTo>
                    <a:pt x="652627" y="44450"/>
                  </a:lnTo>
                  <a:lnTo>
                    <a:pt x="652627" y="4318"/>
                  </a:lnTo>
                  <a:close/>
                </a:path>
                <a:path w="4079875" h="262889">
                  <a:moveTo>
                    <a:pt x="467867" y="4318"/>
                  </a:moveTo>
                  <a:lnTo>
                    <a:pt x="635228" y="4318"/>
                  </a:lnTo>
                  <a:lnTo>
                    <a:pt x="635228" y="44450"/>
                  </a:lnTo>
                  <a:lnTo>
                    <a:pt x="512952" y="44450"/>
                  </a:lnTo>
                  <a:lnTo>
                    <a:pt x="512952" y="103886"/>
                  </a:lnTo>
                  <a:lnTo>
                    <a:pt x="602208" y="103886"/>
                  </a:lnTo>
                  <a:lnTo>
                    <a:pt x="602208" y="142239"/>
                  </a:lnTo>
                  <a:lnTo>
                    <a:pt x="512952" y="142239"/>
                  </a:lnTo>
                  <a:lnTo>
                    <a:pt x="512952" y="258318"/>
                  </a:lnTo>
                  <a:lnTo>
                    <a:pt x="467867" y="258318"/>
                  </a:lnTo>
                  <a:lnTo>
                    <a:pt x="467867" y="4318"/>
                  </a:lnTo>
                  <a:close/>
                </a:path>
                <a:path w="4079875" h="262889">
                  <a:moveTo>
                    <a:pt x="0" y="4318"/>
                  </a:moveTo>
                  <a:lnTo>
                    <a:pt x="45084" y="4318"/>
                  </a:lnTo>
                  <a:lnTo>
                    <a:pt x="45084" y="103886"/>
                  </a:lnTo>
                  <a:lnTo>
                    <a:pt x="146164" y="103886"/>
                  </a:lnTo>
                  <a:lnTo>
                    <a:pt x="146164" y="4318"/>
                  </a:lnTo>
                  <a:lnTo>
                    <a:pt x="190728" y="4318"/>
                  </a:lnTo>
                  <a:lnTo>
                    <a:pt x="190728" y="258318"/>
                  </a:lnTo>
                  <a:lnTo>
                    <a:pt x="146164" y="258318"/>
                  </a:lnTo>
                  <a:lnTo>
                    <a:pt x="146164" y="143890"/>
                  </a:lnTo>
                  <a:lnTo>
                    <a:pt x="45084" y="143890"/>
                  </a:lnTo>
                  <a:lnTo>
                    <a:pt x="45084" y="258318"/>
                  </a:lnTo>
                  <a:lnTo>
                    <a:pt x="0" y="258318"/>
                  </a:lnTo>
                  <a:lnTo>
                    <a:pt x="0" y="4318"/>
                  </a:lnTo>
                  <a:close/>
                </a:path>
                <a:path w="4079875" h="262889">
                  <a:moveTo>
                    <a:pt x="4033875" y="3301"/>
                  </a:moveTo>
                  <a:lnTo>
                    <a:pt x="4053687" y="3301"/>
                  </a:lnTo>
                  <a:lnTo>
                    <a:pt x="4053687" y="156210"/>
                  </a:lnTo>
                  <a:lnTo>
                    <a:pt x="4079341" y="156210"/>
                  </a:lnTo>
                  <a:lnTo>
                    <a:pt x="4079341" y="191897"/>
                  </a:lnTo>
                  <a:lnTo>
                    <a:pt x="4053687" y="191897"/>
                  </a:lnTo>
                  <a:lnTo>
                    <a:pt x="4053687" y="258318"/>
                  </a:lnTo>
                  <a:lnTo>
                    <a:pt x="4010380" y="258318"/>
                  </a:lnTo>
                  <a:lnTo>
                    <a:pt x="4010380" y="191897"/>
                  </a:lnTo>
                  <a:lnTo>
                    <a:pt x="3894683" y="191897"/>
                  </a:lnTo>
                  <a:lnTo>
                    <a:pt x="3894683" y="166115"/>
                  </a:lnTo>
                  <a:lnTo>
                    <a:pt x="4033875" y="3301"/>
                  </a:lnTo>
                  <a:close/>
                </a:path>
                <a:path w="4079875" h="262889">
                  <a:moveTo>
                    <a:pt x="1782292" y="2666"/>
                  </a:moveTo>
                  <a:lnTo>
                    <a:pt x="1832013" y="10779"/>
                  </a:lnTo>
                  <a:lnTo>
                    <a:pt x="1870303" y="35178"/>
                  </a:lnTo>
                  <a:lnTo>
                    <a:pt x="1894703" y="72961"/>
                  </a:lnTo>
                  <a:lnTo>
                    <a:pt x="1902815" y="121412"/>
                  </a:lnTo>
                  <a:lnTo>
                    <a:pt x="1897541" y="170714"/>
                  </a:lnTo>
                  <a:lnTo>
                    <a:pt x="1881715" y="209050"/>
                  </a:lnTo>
                  <a:lnTo>
                    <a:pt x="1855330" y="236425"/>
                  </a:lnTo>
                  <a:lnTo>
                    <a:pt x="1818381" y="252845"/>
                  </a:lnTo>
                  <a:lnTo>
                    <a:pt x="1770862" y="258318"/>
                  </a:lnTo>
                  <a:lnTo>
                    <a:pt x="1714474" y="258318"/>
                  </a:lnTo>
                  <a:lnTo>
                    <a:pt x="1714474" y="4572"/>
                  </a:lnTo>
                  <a:lnTo>
                    <a:pt x="1738930" y="3738"/>
                  </a:lnTo>
                  <a:lnTo>
                    <a:pt x="1758384" y="3143"/>
                  </a:lnTo>
                  <a:lnTo>
                    <a:pt x="1772839" y="2786"/>
                  </a:lnTo>
                  <a:lnTo>
                    <a:pt x="1782292" y="2666"/>
                  </a:lnTo>
                  <a:close/>
                </a:path>
                <a:path w="4079875" h="262889">
                  <a:moveTo>
                    <a:pt x="2216251" y="1777"/>
                  </a:moveTo>
                  <a:lnTo>
                    <a:pt x="2258516" y="6447"/>
                  </a:lnTo>
                  <a:lnTo>
                    <a:pt x="2288720" y="20462"/>
                  </a:lnTo>
                  <a:lnTo>
                    <a:pt x="2306852" y="43836"/>
                  </a:lnTo>
                  <a:lnTo>
                    <a:pt x="2312898" y="76581"/>
                  </a:lnTo>
                  <a:lnTo>
                    <a:pt x="2312065" y="87653"/>
                  </a:lnTo>
                  <a:lnTo>
                    <a:pt x="2292465" y="126299"/>
                  </a:lnTo>
                  <a:lnTo>
                    <a:pt x="2265908" y="143890"/>
                  </a:lnTo>
                  <a:lnTo>
                    <a:pt x="2340965" y="258318"/>
                  </a:lnTo>
                  <a:lnTo>
                    <a:pt x="2289022" y="258318"/>
                  </a:lnTo>
                  <a:lnTo>
                    <a:pt x="2221204" y="153415"/>
                  </a:lnTo>
                  <a:lnTo>
                    <a:pt x="2215561" y="153273"/>
                  </a:lnTo>
                  <a:lnTo>
                    <a:pt x="2208917" y="153034"/>
                  </a:lnTo>
                  <a:lnTo>
                    <a:pt x="2201273" y="152701"/>
                  </a:lnTo>
                  <a:lnTo>
                    <a:pt x="2192629" y="152273"/>
                  </a:lnTo>
                  <a:lnTo>
                    <a:pt x="2192629" y="258318"/>
                  </a:lnTo>
                  <a:lnTo>
                    <a:pt x="2145766" y="258318"/>
                  </a:lnTo>
                  <a:lnTo>
                    <a:pt x="2145766" y="4318"/>
                  </a:lnTo>
                  <a:lnTo>
                    <a:pt x="2149028" y="4244"/>
                  </a:lnTo>
                  <a:lnTo>
                    <a:pt x="2155005" y="4016"/>
                  </a:lnTo>
                  <a:lnTo>
                    <a:pt x="2163697" y="3621"/>
                  </a:lnTo>
                  <a:lnTo>
                    <a:pt x="2175103" y="3048"/>
                  </a:lnTo>
                  <a:lnTo>
                    <a:pt x="2187247" y="2474"/>
                  </a:lnTo>
                  <a:lnTo>
                    <a:pt x="2198154" y="2079"/>
                  </a:lnTo>
                  <a:lnTo>
                    <a:pt x="2207821" y="1851"/>
                  </a:lnTo>
                  <a:lnTo>
                    <a:pt x="2216251" y="1777"/>
                  </a:lnTo>
                  <a:close/>
                </a:path>
                <a:path w="4079875" h="262889">
                  <a:moveTo>
                    <a:pt x="3133318" y="888"/>
                  </a:moveTo>
                  <a:lnTo>
                    <a:pt x="3153003" y="888"/>
                  </a:lnTo>
                  <a:lnTo>
                    <a:pt x="3255111" y="258318"/>
                  </a:lnTo>
                  <a:lnTo>
                    <a:pt x="3205327" y="258318"/>
                  </a:lnTo>
                  <a:lnTo>
                    <a:pt x="3186785" y="206883"/>
                  </a:lnTo>
                  <a:lnTo>
                    <a:pt x="3099790" y="206883"/>
                  </a:lnTo>
                  <a:lnTo>
                    <a:pt x="3082137" y="258318"/>
                  </a:lnTo>
                  <a:lnTo>
                    <a:pt x="3031972" y="258318"/>
                  </a:lnTo>
                  <a:lnTo>
                    <a:pt x="3133318" y="888"/>
                  </a:lnTo>
                  <a:close/>
                </a:path>
                <a:path w="4079875" h="262889">
                  <a:moveTo>
                    <a:pt x="2907766" y="888"/>
                  </a:moveTo>
                  <a:lnTo>
                    <a:pt x="2927451" y="888"/>
                  </a:lnTo>
                  <a:lnTo>
                    <a:pt x="3029559" y="258318"/>
                  </a:lnTo>
                  <a:lnTo>
                    <a:pt x="2979775" y="258318"/>
                  </a:lnTo>
                  <a:lnTo>
                    <a:pt x="2961233" y="206883"/>
                  </a:lnTo>
                  <a:lnTo>
                    <a:pt x="2874238" y="206883"/>
                  </a:lnTo>
                  <a:lnTo>
                    <a:pt x="2856585" y="258318"/>
                  </a:lnTo>
                  <a:lnTo>
                    <a:pt x="2806420" y="258318"/>
                  </a:lnTo>
                  <a:lnTo>
                    <a:pt x="2907766" y="888"/>
                  </a:lnTo>
                  <a:close/>
                </a:path>
                <a:path w="4079875" h="262889">
                  <a:moveTo>
                    <a:pt x="935710" y="888"/>
                  </a:moveTo>
                  <a:lnTo>
                    <a:pt x="955395" y="888"/>
                  </a:lnTo>
                  <a:lnTo>
                    <a:pt x="1057503" y="258318"/>
                  </a:lnTo>
                  <a:lnTo>
                    <a:pt x="1007719" y="258318"/>
                  </a:lnTo>
                  <a:lnTo>
                    <a:pt x="989177" y="206883"/>
                  </a:lnTo>
                  <a:lnTo>
                    <a:pt x="902182" y="206883"/>
                  </a:lnTo>
                  <a:lnTo>
                    <a:pt x="884529" y="258318"/>
                  </a:lnTo>
                  <a:lnTo>
                    <a:pt x="834364" y="258318"/>
                  </a:lnTo>
                  <a:lnTo>
                    <a:pt x="935710" y="888"/>
                  </a:lnTo>
                  <a:close/>
                </a:path>
                <a:path w="4079875" h="262889">
                  <a:moveTo>
                    <a:pt x="318439" y="888"/>
                  </a:moveTo>
                  <a:lnTo>
                    <a:pt x="338201" y="888"/>
                  </a:lnTo>
                  <a:lnTo>
                    <a:pt x="440321" y="258318"/>
                  </a:lnTo>
                  <a:lnTo>
                    <a:pt x="390563" y="258318"/>
                  </a:lnTo>
                  <a:lnTo>
                    <a:pt x="372008" y="206883"/>
                  </a:lnTo>
                  <a:lnTo>
                    <a:pt x="284975" y="206883"/>
                  </a:lnTo>
                  <a:lnTo>
                    <a:pt x="267284" y="258318"/>
                  </a:lnTo>
                  <a:lnTo>
                    <a:pt x="217182" y="258318"/>
                  </a:lnTo>
                  <a:lnTo>
                    <a:pt x="318439" y="888"/>
                  </a:lnTo>
                  <a:close/>
                </a:path>
                <a:path w="4079875" h="262889">
                  <a:moveTo>
                    <a:pt x="2715615" y="0"/>
                  </a:moveTo>
                  <a:lnTo>
                    <a:pt x="2736163" y="1025"/>
                  </a:lnTo>
                  <a:lnTo>
                    <a:pt x="2753794" y="4111"/>
                  </a:lnTo>
                  <a:lnTo>
                    <a:pt x="2768497" y="9269"/>
                  </a:lnTo>
                  <a:lnTo>
                    <a:pt x="2780258" y="16510"/>
                  </a:lnTo>
                  <a:lnTo>
                    <a:pt x="2766542" y="55372"/>
                  </a:lnTo>
                  <a:lnTo>
                    <a:pt x="2754545" y="47890"/>
                  </a:lnTo>
                  <a:lnTo>
                    <a:pt x="2742190" y="42576"/>
                  </a:lnTo>
                  <a:lnTo>
                    <a:pt x="2729502" y="39405"/>
                  </a:lnTo>
                  <a:lnTo>
                    <a:pt x="2716504" y="38353"/>
                  </a:lnTo>
                  <a:lnTo>
                    <a:pt x="2709124" y="38858"/>
                  </a:lnTo>
                  <a:lnTo>
                    <a:pt x="2683738" y="59182"/>
                  </a:lnTo>
                  <a:lnTo>
                    <a:pt x="2683738" y="67945"/>
                  </a:lnTo>
                  <a:lnTo>
                    <a:pt x="2710956" y="101717"/>
                  </a:lnTo>
                  <a:lnTo>
                    <a:pt x="2743932" y="119503"/>
                  </a:lnTo>
                  <a:lnTo>
                    <a:pt x="2754001" y="125380"/>
                  </a:lnTo>
                  <a:lnTo>
                    <a:pt x="2782687" y="154043"/>
                  </a:lnTo>
                  <a:lnTo>
                    <a:pt x="2791942" y="191897"/>
                  </a:lnTo>
                  <a:lnTo>
                    <a:pt x="2790418" y="206656"/>
                  </a:lnTo>
                  <a:lnTo>
                    <a:pt x="2767558" y="242697"/>
                  </a:lnTo>
                  <a:lnTo>
                    <a:pt x="2721713" y="261395"/>
                  </a:lnTo>
                  <a:lnTo>
                    <a:pt x="2702280" y="262636"/>
                  </a:lnTo>
                  <a:lnTo>
                    <a:pt x="2684919" y="261493"/>
                  </a:lnTo>
                  <a:lnTo>
                    <a:pt x="2668450" y="258064"/>
                  </a:lnTo>
                  <a:lnTo>
                    <a:pt x="2652863" y="252349"/>
                  </a:lnTo>
                  <a:lnTo>
                    <a:pt x="2638145" y="244348"/>
                  </a:lnTo>
                  <a:lnTo>
                    <a:pt x="2654782" y="203962"/>
                  </a:lnTo>
                  <a:lnTo>
                    <a:pt x="2668067" y="212129"/>
                  </a:lnTo>
                  <a:lnTo>
                    <a:pt x="2681246" y="217963"/>
                  </a:lnTo>
                  <a:lnTo>
                    <a:pt x="2694305" y="221464"/>
                  </a:lnTo>
                  <a:lnTo>
                    <a:pt x="2707233" y="222631"/>
                  </a:lnTo>
                  <a:lnTo>
                    <a:pt x="2724642" y="220894"/>
                  </a:lnTo>
                  <a:lnTo>
                    <a:pt x="2737062" y="215693"/>
                  </a:lnTo>
                  <a:lnTo>
                    <a:pt x="2744506" y="207039"/>
                  </a:lnTo>
                  <a:lnTo>
                    <a:pt x="2746984" y="194945"/>
                  </a:lnTo>
                  <a:lnTo>
                    <a:pt x="2746391" y="188466"/>
                  </a:lnTo>
                  <a:lnTo>
                    <a:pt x="2723299" y="157559"/>
                  </a:lnTo>
                  <a:lnTo>
                    <a:pt x="2685649" y="136634"/>
                  </a:lnTo>
                  <a:lnTo>
                    <a:pt x="2674610" y="130286"/>
                  </a:lnTo>
                  <a:lnTo>
                    <a:pt x="2647091" y="103415"/>
                  </a:lnTo>
                  <a:lnTo>
                    <a:pt x="2638653" y="68325"/>
                  </a:lnTo>
                  <a:lnTo>
                    <a:pt x="2639991" y="54203"/>
                  </a:lnTo>
                  <a:lnTo>
                    <a:pt x="2660243" y="19431"/>
                  </a:lnTo>
                  <a:lnTo>
                    <a:pt x="2699444" y="1214"/>
                  </a:lnTo>
                  <a:lnTo>
                    <a:pt x="2715615" y="0"/>
                  </a:lnTo>
                  <a:close/>
                </a:path>
                <a:path w="4079875" h="262889">
                  <a:moveTo>
                    <a:pt x="2427579" y="0"/>
                  </a:moveTo>
                  <a:lnTo>
                    <a:pt x="2448127" y="1025"/>
                  </a:lnTo>
                  <a:lnTo>
                    <a:pt x="2465758" y="4111"/>
                  </a:lnTo>
                  <a:lnTo>
                    <a:pt x="2480461" y="9269"/>
                  </a:lnTo>
                  <a:lnTo>
                    <a:pt x="2492222" y="16510"/>
                  </a:lnTo>
                  <a:lnTo>
                    <a:pt x="2478506" y="55372"/>
                  </a:lnTo>
                  <a:lnTo>
                    <a:pt x="2466509" y="47890"/>
                  </a:lnTo>
                  <a:lnTo>
                    <a:pt x="2454154" y="42576"/>
                  </a:lnTo>
                  <a:lnTo>
                    <a:pt x="2441466" y="39405"/>
                  </a:lnTo>
                  <a:lnTo>
                    <a:pt x="2428468" y="38353"/>
                  </a:lnTo>
                  <a:lnTo>
                    <a:pt x="2421088" y="38858"/>
                  </a:lnTo>
                  <a:lnTo>
                    <a:pt x="2395702" y="59182"/>
                  </a:lnTo>
                  <a:lnTo>
                    <a:pt x="2395702" y="67945"/>
                  </a:lnTo>
                  <a:lnTo>
                    <a:pt x="2422920" y="101717"/>
                  </a:lnTo>
                  <a:lnTo>
                    <a:pt x="2455896" y="119503"/>
                  </a:lnTo>
                  <a:lnTo>
                    <a:pt x="2465965" y="125380"/>
                  </a:lnTo>
                  <a:lnTo>
                    <a:pt x="2494651" y="154043"/>
                  </a:lnTo>
                  <a:lnTo>
                    <a:pt x="2503906" y="191897"/>
                  </a:lnTo>
                  <a:lnTo>
                    <a:pt x="2502382" y="206656"/>
                  </a:lnTo>
                  <a:lnTo>
                    <a:pt x="2479522" y="242697"/>
                  </a:lnTo>
                  <a:lnTo>
                    <a:pt x="2433677" y="261395"/>
                  </a:lnTo>
                  <a:lnTo>
                    <a:pt x="2414244" y="262636"/>
                  </a:lnTo>
                  <a:lnTo>
                    <a:pt x="2396883" y="261493"/>
                  </a:lnTo>
                  <a:lnTo>
                    <a:pt x="2380414" y="258064"/>
                  </a:lnTo>
                  <a:lnTo>
                    <a:pt x="2364827" y="252349"/>
                  </a:lnTo>
                  <a:lnTo>
                    <a:pt x="2350109" y="244348"/>
                  </a:lnTo>
                  <a:lnTo>
                    <a:pt x="2366746" y="203962"/>
                  </a:lnTo>
                  <a:lnTo>
                    <a:pt x="2380031" y="212129"/>
                  </a:lnTo>
                  <a:lnTo>
                    <a:pt x="2393210" y="217963"/>
                  </a:lnTo>
                  <a:lnTo>
                    <a:pt x="2406269" y="221464"/>
                  </a:lnTo>
                  <a:lnTo>
                    <a:pt x="2419197" y="222631"/>
                  </a:lnTo>
                  <a:lnTo>
                    <a:pt x="2436606" y="220894"/>
                  </a:lnTo>
                  <a:lnTo>
                    <a:pt x="2449026" y="215693"/>
                  </a:lnTo>
                  <a:lnTo>
                    <a:pt x="2456470" y="207039"/>
                  </a:lnTo>
                  <a:lnTo>
                    <a:pt x="2458948" y="194945"/>
                  </a:lnTo>
                  <a:lnTo>
                    <a:pt x="2458355" y="188466"/>
                  </a:lnTo>
                  <a:lnTo>
                    <a:pt x="2435263" y="157559"/>
                  </a:lnTo>
                  <a:lnTo>
                    <a:pt x="2397613" y="136634"/>
                  </a:lnTo>
                  <a:lnTo>
                    <a:pt x="2386574" y="130286"/>
                  </a:lnTo>
                  <a:lnTo>
                    <a:pt x="2359055" y="103415"/>
                  </a:lnTo>
                  <a:lnTo>
                    <a:pt x="2350617" y="68325"/>
                  </a:lnTo>
                  <a:lnTo>
                    <a:pt x="2351955" y="54203"/>
                  </a:lnTo>
                  <a:lnTo>
                    <a:pt x="2372207" y="19431"/>
                  </a:lnTo>
                  <a:lnTo>
                    <a:pt x="2411408" y="1214"/>
                  </a:lnTo>
                  <a:lnTo>
                    <a:pt x="242757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680454" y="6601459"/>
            <a:ext cx="172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B03E9A"/>
                </a:solidFill>
                <a:latin typeface="Trebuchet MS"/>
                <a:cs typeface="Trebuchet MS"/>
              </a:rPr>
              <a:t>17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2437" y="2907029"/>
            <a:ext cx="19862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Dersin</a:t>
            </a:r>
            <a:r>
              <a:rPr sz="2400" spc="-15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Amacı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2437" y="4004564"/>
            <a:ext cx="11296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fo</a:t>
            </a:r>
            <a:r>
              <a:rPr sz="2400" spc="-10" dirty="0">
                <a:latin typeface="Trebuchet MS"/>
                <a:cs typeface="Trebuchet MS"/>
              </a:rPr>
              <a:t>t</a:t>
            </a:r>
            <a:r>
              <a:rPr sz="2400" dirty="0">
                <a:latin typeface="Trebuchet MS"/>
                <a:cs typeface="Trebuchet MS"/>
              </a:rPr>
              <a:t>o</a:t>
            </a:r>
            <a:r>
              <a:rPr sz="2400" spc="-10" dirty="0">
                <a:latin typeface="Trebuchet MS"/>
                <a:cs typeface="Trebuchet MS"/>
              </a:rPr>
              <a:t>ğ</a:t>
            </a:r>
            <a:r>
              <a:rPr sz="2400" dirty="0">
                <a:latin typeface="Trebuchet MS"/>
                <a:cs typeface="Trebuchet MS"/>
              </a:rPr>
              <a:t>raf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02437" y="3638804"/>
            <a:ext cx="35147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607695" algn="l"/>
                <a:tab pos="1856105" algn="l"/>
              </a:tabLst>
            </a:pPr>
            <a:r>
              <a:rPr sz="2400" spc="-5" dirty="0">
                <a:latin typeface="Trebuchet MS"/>
                <a:cs typeface="Trebuchet MS"/>
              </a:rPr>
              <a:t>Bu	</a:t>
            </a:r>
            <a:r>
              <a:rPr sz="2400" dirty="0">
                <a:latin typeface="Trebuchet MS"/>
                <a:cs typeface="Trebuchet MS"/>
              </a:rPr>
              <a:t>derste;	</a:t>
            </a:r>
            <a:r>
              <a:rPr sz="2400" spc="-5" dirty="0">
                <a:latin typeface="Trebuchet MS"/>
                <a:cs typeface="Trebuchet MS"/>
              </a:rPr>
              <a:t>bilgisayarda</a:t>
            </a:r>
            <a:endParaRPr sz="24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</a:pPr>
            <a:r>
              <a:rPr sz="2400" spc="-5" dirty="0">
                <a:latin typeface="Trebuchet MS"/>
                <a:cs typeface="Trebuchet MS"/>
              </a:rPr>
              <a:t>düzenleme,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2437" y="4370323"/>
            <a:ext cx="1884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manipülasyon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75684" y="4370323"/>
            <a:ext cx="341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rebuchet MS"/>
                <a:cs typeface="Trebuchet MS"/>
              </a:rPr>
              <a:t>ve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02437" y="4736033"/>
            <a:ext cx="351409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228725" algn="l"/>
                <a:tab pos="2178050" algn="l"/>
              </a:tabLst>
            </a:pPr>
            <a:r>
              <a:rPr sz="2400" spc="-5" dirty="0">
                <a:latin typeface="Trebuchet MS"/>
                <a:cs typeface="Trebuchet MS"/>
              </a:rPr>
              <a:t>mizanpaj</a:t>
            </a:r>
            <a:r>
              <a:rPr sz="2400" spc="3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yapma</a:t>
            </a:r>
            <a:r>
              <a:rPr sz="2400" spc="3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ile</a:t>
            </a:r>
            <a:r>
              <a:rPr sz="2400" spc="31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ilgili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bil</a:t>
            </a:r>
            <a:r>
              <a:rPr sz="2400" spc="-10" dirty="0">
                <a:latin typeface="Trebuchet MS"/>
                <a:cs typeface="Trebuchet MS"/>
              </a:rPr>
              <a:t>g</a:t>
            </a:r>
            <a:r>
              <a:rPr sz="2400" dirty="0">
                <a:latin typeface="Trebuchet MS"/>
                <a:cs typeface="Trebuchet MS"/>
              </a:rPr>
              <a:t>i	</a:t>
            </a:r>
            <a:r>
              <a:rPr sz="2400" spc="10" dirty="0">
                <a:latin typeface="Trebuchet MS"/>
                <a:cs typeface="Trebuchet MS"/>
              </a:rPr>
              <a:t>v</a:t>
            </a:r>
            <a:r>
              <a:rPr sz="2400" dirty="0">
                <a:latin typeface="Trebuchet MS"/>
                <a:cs typeface="Trebuchet MS"/>
              </a:rPr>
              <a:t>e	</a:t>
            </a:r>
            <a:r>
              <a:rPr sz="2400" spc="-5" dirty="0">
                <a:latin typeface="Trebuchet MS"/>
                <a:cs typeface="Trebuchet MS"/>
              </a:rPr>
              <a:t>bece</a:t>
            </a:r>
            <a:r>
              <a:rPr sz="2400" spc="5" dirty="0">
                <a:latin typeface="Trebuchet MS"/>
                <a:cs typeface="Trebuchet MS"/>
              </a:rPr>
              <a:t>ri</a:t>
            </a:r>
            <a:r>
              <a:rPr sz="2400" dirty="0">
                <a:latin typeface="Trebuchet MS"/>
                <a:cs typeface="Trebuchet MS"/>
              </a:rPr>
              <a:t>leri  </a:t>
            </a:r>
            <a:r>
              <a:rPr sz="2400" spc="-5" dirty="0">
                <a:latin typeface="Trebuchet MS"/>
                <a:cs typeface="Trebuchet MS"/>
              </a:rPr>
              <a:t>kazanmanız 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amaçlanmaktadır.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9240" marR="5080" indent="-152717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11. SINIF MESLEK DERSLERİ VE </a:t>
            </a:r>
            <a:r>
              <a:rPr spc="-950" dirty="0"/>
              <a:t> </a:t>
            </a:r>
            <a:r>
              <a:rPr dirty="0"/>
              <a:t>KAZANIMLARI</a:t>
            </a:r>
          </a:p>
        </p:txBody>
      </p:sp>
      <p:pic>
        <p:nvPicPr>
          <p:cNvPr id="30" name="object 3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95928" y="3356990"/>
            <a:ext cx="4803394" cy="27026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2429" y="1871852"/>
            <a:ext cx="5344795" cy="333375"/>
            <a:chOff x="592429" y="1871852"/>
            <a:chExt cx="5344795" cy="333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3318" y="1872741"/>
              <a:ext cx="5342407" cy="3314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549903" y="2020061"/>
              <a:ext cx="974090" cy="93980"/>
            </a:xfrm>
            <a:custGeom>
              <a:avLst/>
              <a:gdLst/>
              <a:ahLst/>
              <a:cxnLst/>
              <a:rect l="l" t="t" r="r" b="b"/>
              <a:pathLst>
                <a:path w="974089" h="93980">
                  <a:moveTo>
                    <a:pt x="943356" y="0"/>
                  </a:moveTo>
                  <a:lnTo>
                    <a:pt x="912876" y="93852"/>
                  </a:lnTo>
                  <a:lnTo>
                    <a:pt x="973836" y="93852"/>
                  </a:lnTo>
                  <a:lnTo>
                    <a:pt x="943356" y="0"/>
                  </a:lnTo>
                  <a:close/>
                </a:path>
                <a:path w="974089" h="93980">
                  <a:moveTo>
                    <a:pt x="521208" y="0"/>
                  </a:moveTo>
                  <a:lnTo>
                    <a:pt x="490728" y="93852"/>
                  </a:lnTo>
                  <a:lnTo>
                    <a:pt x="551688" y="93852"/>
                  </a:lnTo>
                  <a:lnTo>
                    <a:pt x="521208" y="0"/>
                  </a:lnTo>
                  <a:close/>
                </a:path>
                <a:path w="974089" h="93980">
                  <a:moveTo>
                    <a:pt x="30480" y="0"/>
                  </a:moveTo>
                  <a:lnTo>
                    <a:pt x="0" y="93852"/>
                  </a:lnTo>
                  <a:lnTo>
                    <a:pt x="60960" y="93852"/>
                  </a:lnTo>
                  <a:lnTo>
                    <a:pt x="3048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00700" y="1983358"/>
              <a:ext cx="98171" cy="1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3770" y="1983104"/>
              <a:ext cx="75183" cy="744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78806" y="1983104"/>
              <a:ext cx="75183" cy="744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0028" y="1983104"/>
              <a:ext cx="75285" cy="744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8510" y="1980564"/>
              <a:ext cx="130047" cy="1845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93318" y="1872741"/>
              <a:ext cx="5342890" cy="331470"/>
            </a:xfrm>
            <a:custGeom>
              <a:avLst/>
              <a:gdLst/>
              <a:ahLst/>
              <a:cxnLst/>
              <a:rect l="l" t="t" r="r" b="b"/>
              <a:pathLst>
                <a:path w="5342890" h="331469">
                  <a:moveTo>
                    <a:pt x="5293131" y="73152"/>
                  </a:moveTo>
                  <a:lnTo>
                    <a:pt x="5338216" y="73152"/>
                  </a:lnTo>
                  <a:lnTo>
                    <a:pt x="5338216" y="327152"/>
                  </a:lnTo>
                  <a:lnTo>
                    <a:pt x="5293131" y="327152"/>
                  </a:lnTo>
                  <a:lnTo>
                    <a:pt x="5293131" y="73152"/>
                  </a:lnTo>
                  <a:close/>
                </a:path>
                <a:path w="5342890" h="331469">
                  <a:moveTo>
                    <a:pt x="4691786" y="73152"/>
                  </a:moveTo>
                  <a:lnTo>
                    <a:pt x="4853838" y="73152"/>
                  </a:lnTo>
                  <a:lnTo>
                    <a:pt x="4853838" y="113157"/>
                  </a:lnTo>
                  <a:lnTo>
                    <a:pt x="4736871" y="113157"/>
                  </a:lnTo>
                  <a:lnTo>
                    <a:pt x="4736871" y="172720"/>
                  </a:lnTo>
                  <a:lnTo>
                    <a:pt x="4820818" y="172720"/>
                  </a:lnTo>
                  <a:lnTo>
                    <a:pt x="4820818" y="210947"/>
                  </a:lnTo>
                  <a:lnTo>
                    <a:pt x="4736871" y="210947"/>
                  </a:lnTo>
                  <a:lnTo>
                    <a:pt x="4736871" y="287147"/>
                  </a:lnTo>
                  <a:lnTo>
                    <a:pt x="4851933" y="287147"/>
                  </a:lnTo>
                  <a:lnTo>
                    <a:pt x="4851933" y="327152"/>
                  </a:lnTo>
                  <a:lnTo>
                    <a:pt x="4691786" y="327152"/>
                  </a:lnTo>
                  <a:lnTo>
                    <a:pt x="4691786" y="73152"/>
                  </a:lnTo>
                  <a:close/>
                </a:path>
                <a:path w="5342890" h="331469">
                  <a:moveTo>
                    <a:pt x="4256811" y="73152"/>
                  </a:moveTo>
                  <a:lnTo>
                    <a:pt x="4301896" y="73152"/>
                  </a:lnTo>
                  <a:lnTo>
                    <a:pt x="4301896" y="327152"/>
                  </a:lnTo>
                  <a:lnTo>
                    <a:pt x="4256811" y="327152"/>
                  </a:lnTo>
                  <a:lnTo>
                    <a:pt x="4256811" y="73152"/>
                  </a:lnTo>
                  <a:close/>
                </a:path>
                <a:path w="5342890" h="331469">
                  <a:moveTo>
                    <a:pt x="3617366" y="73152"/>
                  </a:moveTo>
                  <a:lnTo>
                    <a:pt x="3662451" y="73152"/>
                  </a:lnTo>
                  <a:lnTo>
                    <a:pt x="3662451" y="287147"/>
                  </a:lnTo>
                  <a:lnTo>
                    <a:pt x="3777259" y="287147"/>
                  </a:lnTo>
                  <a:lnTo>
                    <a:pt x="3777259" y="327152"/>
                  </a:lnTo>
                  <a:lnTo>
                    <a:pt x="3617366" y="327152"/>
                  </a:lnTo>
                  <a:lnTo>
                    <a:pt x="3617366" y="73152"/>
                  </a:lnTo>
                  <a:close/>
                </a:path>
                <a:path w="5342890" h="331469">
                  <a:moveTo>
                    <a:pt x="3155213" y="73152"/>
                  </a:moveTo>
                  <a:lnTo>
                    <a:pt x="3179216" y="73152"/>
                  </a:lnTo>
                  <a:lnTo>
                    <a:pt x="3234080" y="244221"/>
                  </a:lnTo>
                  <a:lnTo>
                    <a:pt x="3287928" y="73152"/>
                  </a:lnTo>
                  <a:lnTo>
                    <a:pt x="3311677" y="73152"/>
                  </a:lnTo>
                  <a:lnTo>
                    <a:pt x="3363493" y="327279"/>
                  </a:lnTo>
                  <a:lnTo>
                    <a:pt x="3319805" y="327279"/>
                  </a:lnTo>
                  <a:lnTo>
                    <a:pt x="3293389" y="190373"/>
                  </a:lnTo>
                  <a:lnTo>
                    <a:pt x="3242335" y="330581"/>
                  </a:lnTo>
                  <a:lnTo>
                    <a:pt x="3226206" y="330581"/>
                  </a:lnTo>
                  <a:lnTo>
                    <a:pt x="3175025" y="190373"/>
                  </a:lnTo>
                  <a:lnTo>
                    <a:pt x="3147593" y="327279"/>
                  </a:lnTo>
                  <a:lnTo>
                    <a:pt x="3104032" y="327279"/>
                  </a:lnTo>
                  <a:lnTo>
                    <a:pt x="3155213" y="73152"/>
                  </a:lnTo>
                  <a:close/>
                </a:path>
                <a:path w="5342890" h="331469">
                  <a:moveTo>
                    <a:pt x="2704490" y="73152"/>
                  </a:moveTo>
                  <a:lnTo>
                    <a:pt x="2749575" y="73152"/>
                  </a:lnTo>
                  <a:lnTo>
                    <a:pt x="2749575" y="287147"/>
                  </a:lnTo>
                  <a:lnTo>
                    <a:pt x="2864383" y="287147"/>
                  </a:lnTo>
                  <a:lnTo>
                    <a:pt x="2864383" y="327152"/>
                  </a:lnTo>
                  <a:lnTo>
                    <a:pt x="2704490" y="327152"/>
                  </a:lnTo>
                  <a:lnTo>
                    <a:pt x="2704490" y="73152"/>
                  </a:lnTo>
                  <a:close/>
                </a:path>
                <a:path w="5342890" h="331469">
                  <a:moveTo>
                    <a:pt x="2463698" y="73152"/>
                  </a:moveTo>
                  <a:lnTo>
                    <a:pt x="2508783" y="73152"/>
                  </a:lnTo>
                  <a:lnTo>
                    <a:pt x="2508783" y="245363"/>
                  </a:lnTo>
                  <a:lnTo>
                    <a:pt x="2509567" y="255081"/>
                  </a:lnTo>
                  <a:lnTo>
                    <a:pt x="2536104" y="288242"/>
                  </a:lnTo>
                  <a:lnTo>
                    <a:pt x="2555646" y="291465"/>
                  </a:lnTo>
                  <a:lnTo>
                    <a:pt x="2567169" y="290679"/>
                  </a:lnTo>
                  <a:lnTo>
                    <a:pt x="2603842" y="264017"/>
                  </a:lnTo>
                  <a:lnTo>
                    <a:pt x="2607208" y="244475"/>
                  </a:lnTo>
                  <a:lnTo>
                    <a:pt x="2607208" y="73152"/>
                  </a:lnTo>
                  <a:lnTo>
                    <a:pt x="2652293" y="73152"/>
                  </a:lnTo>
                  <a:lnTo>
                    <a:pt x="2652293" y="247904"/>
                  </a:lnTo>
                  <a:lnTo>
                    <a:pt x="2650652" y="266453"/>
                  </a:lnTo>
                  <a:lnTo>
                    <a:pt x="2626131" y="309245"/>
                  </a:lnTo>
                  <a:lnTo>
                    <a:pt x="2576785" y="330086"/>
                  </a:lnTo>
                  <a:lnTo>
                    <a:pt x="2555900" y="331470"/>
                  </a:lnTo>
                  <a:lnTo>
                    <a:pt x="2535064" y="330114"/>
                  </a:lnTo>
                  <a:lnTo>
                    <a:pt x="2487701" y="309880"/>
                  </a:lnTo>
                  <a:lnTo>
                    <a:pt x="2465198" y="266803"/>
                  </a:lnTo>
                  <a:lnTo>
                    <a:pt x="2463698" y="247777"/>
                  </a:lnTo>
                  <a:lnTo>
                    <a:pt x="2463698" y="73152"/>
                  </a:lnTo>
                  <a:close/>
                </a:path>
                <a:path w="5342890" h="331469">
                  <a:moveTo>
                    <a:pt x="1982876" y="73152"/>
                  </a:moveTo>
                  <a:lnTo>
                    <a:pt x="2030755" y="73152"/>
                  </a:lnTo>
                  <a:lnTo>
                    <a:pt x="2090953" y="181483"/>
                  </a:lnTo>
                  <a:lnTo>
                    <a:pt x="2151278" y="73152"/>
                  </a:lnTo>
                  <a:lnTo>
                    <a:pt x="2198903" y="73152"/>
                  </a:lnTo>
                  <a:lnTo>
                    <a:pt x="2113559" y="223012"/>
                  </a:lnTo>
                  <a:lnTo>
                    <a:pt x="2113559" y="327152"/>
                  </a:lnTo>
                  <a:lnTo>
                    <a:pt x="2068474" y="327152"/>
                  </a:lnTo>
                  <a:lnTo>
                    <a:pt x="2068474" y="223012"/>
                  </a:lnTo>
                  <a:lnTo>
                    <a:pt x="1982876" y="73152"/>
                  </a:lnTo>
                  <a:close/>
                </a:path>
                <a:path w="5342890" h="331469">
                  <a:moveTo>
                    <a:pt x="1767230" y="73152"/>
                  </a:moveTo>
                  <a:lnTo>
                    <a:pt x="1812315" y="73152"/>
                  </a:lnTo>
                  <a:lnTo>
                    <a:pt x="1812315" y="245363"/>
                  </a:lnTo>
                  <a:lnTo>
                    <a:pt x="1813099" y="255081"/>
                  </a:lnTo>
                  <a:lnTo>
                    <a:pt x="1839636" y="288242"/>
                  </a:lnTo>
                  <a:lnTo>
                    <a:pt x="1859178" y="291465"/>
                  </a:lnTo>
                  <a:lnTo>
                    <a:pt x="1870701" y="290679"/>
                  </a:lnTo>
                  <a:lnTo>
                    <a:pt x="1907374" y="264017"/>
                  </a:lnTo>
                  <a:lnTo>
                    <a:pt x="1910740" y="244475"/>
                  </a:lnTo>
                  <a:lnTo>
                    <a:pt x="1910740" y="73152"/>
                  </a:lnTo>
                  <a:lnTo>
                    <a:pt x="1955825" y="73152"/>
                  </a:lnTo>
                  <a:lnTo>
                    <a:pt x="1955825" y="247904"/>
                  </a:lnTo>
                  <a:lnTo>
                    <a:pt x="1954184" y="266453"/>
                  </a:lnTo>
                  <a:lnTo>
                    <a:pt x="1929663" y="309245"/>
                  </a:lnTo>
                  <a:lnTo>
                    <a:pt x="1880317" y="330086"/>
                  </a:lnTo>
                  <a:lnTo>
                    <a:pt x="1859432" y="331470"/>
                  </a:lnTo>
                  <a:lnTo>
                    <a:pt x="1838596" y="330114"/>
                  </a:lnTo>
                  <a:lnTo>
                    <a:pt x="1791233" y="309880"/>
                  </a:lnTo>
                  <a:lnTo>
                    <a:pt x="1768730" y="266803"/>
                  </a:lnTo>
                  <a:lnTo>
                    <a:pt x="1767230" y="247777"/>
                  </a:lnTo>
                  <a:lnTo>
                    <a:pt x="1767230" y="73152"/>
                  </a:lnTo>
                  <a:close/>
                </a:path>
                <a:path w="5342890" h="331469">
                  <a:moveTo>
                    <a:pt x="1379499" y="73152"/>
                  </a:moveTo>
                  <a:lnTo>
                    <a:pt x="1424584" y="73152"/>
                  </a:lnTo>
                  <a:lnTo>
                    <a:pt x="1424584" y="327152"/>
                  </a:lnTo>
                  <a:lnTo>
                    <a:pt x="1379499" y="327152"/>
                  </a:lnTo>
                  <a:lnTo>
                    <a:pt x="1379499" y="73152"/>
                  </a:lnTo>
                  <a:close/>
                </a:path>
                <a:path w="5342890" h="331469">
                  <a:moveTo>
                    <a:pt x="1171346" y="73152"/>
                  </a:moveTo>
                  <a:lnTo>
                    <a:pt x="1338605" y="73152"/>
                  </a:lnTo>
                  <a:lnTo>
                    <a:pt x="1338605" y="113157"/>
                  </a:lnTo>
                  <a:lnTo>
                    <a:pt x="1216431" y="113157"/>
                  </a:lnTo>
                  <a:lnTo>
                    <a:pt x="1216431" y="172720"/>
                  </a:lnTo>
                  <a:lnTo>
                    <a:pt x="1305712" y="172720"/>
                  </a:lnTo>
                  <a:lnTo>
                    <a:pt x="1305712" y="210947"/>
                  </a:lnTo>
                  <a:lnTo>
                    <a:pt x="1216431" y="210947"/>
                  </a:lnTo>
                  <a:lnTo>
                    <a:pt x="1216431" y="327152"/>
                  </a:lnTo>
                  <a:lnTo>
                    <a:pt x="1171346" y="327152"/>
                  </a:lnTo>
                  <a:lnTo>
                    <a:pt x="1171346" y="73152"/>
                  </a:lnTo>
                  <a:close/>
                </a:path>
                <a:path w="5342890" h="331469">
                  <a:moveTo>
                    <a:pt x="718083" y="73152"/>
                  </a:moveTo>
                  <a:lnTo>
                    <a:pt x="763168" y="73152"/>
                  </a:lnTo>
                  <a:lnTo>
                    <a:pt x="763168" y="327152"/>
                  </a:lnTo>
                  <a:lnTo>
                    <a:pt x="718083" y="327152"/>
                  </a:lnTo>
                  <a:lnTo>
                    <a:pt x="718083" y="73152"/>
                  </a:lnTo>
                  <a:close/>
                </a:path>
                <a:path w="5342890" h="331469">
                  <a:moveTo>
                    <a:pt x="298094" y="73152"/>
                  </a:moveTo>
                  <a:lnTo>
                    <a:pt x="460209" y="73152"/>
                  </a:lnTo>
                  <a:lnTo>
                    <a:pt x="460209" y="113157"/>
                  </a:lnTo>
                  <a:lnTo>
                    <a:pt x="343166" y="113157"/>
                  </a:lnTo>
                  <a:lnTo>
                    <a:pt x="343166" y="172720"/>
                  </a:lnTo>
                  <a:lnTo>
                    <a:pt x="427088" y="172720"/>
                  </a:lnTo>
                  <a:lnTo>
                    <a:pt x="427088" y="210947"/>
                  </a:lnTo>
                  <a:lnTo>
                    <a:pt x="343166" y="210947"/>
                  </a:lnTo>
                  <a:lnTo>
                    <a:pt x="343166" y="287147"/>
                  </a:lnTo>
                  <a:lnTo>
                    <a:pt x="458292" y="287147"/>
                  </a:lnTo>
                  <a:lnTo>
                    <a:pt x="458292" y="327152"/>
                  </a:lnTo>
                  <a:lnTo>
                    <a:pt x="298094" y="327152"/>
                  </a:lnTo>
                  <a:lnTo>
                    <a:pt x="298094" y="73152"/>
                  </a:lnTo>
                  <a:close/>
                </a:path>
                <a:path w="5342890" h="331469">
                  <a:moveTo>
                    <a:pt x="101498" y="73152"/>
                  </a:moveTo>
                  <a:lnTo>
                    <a:pt x="146570" y="73152"/>
                  </a:lnTo>
                  <a:lnTo>
                    <a:pt x="146570" y="287147"/>
                  </a:lnTo>
                  <a:lnTo>
                    <a:pt x="261353" y="287147"/>
                  </a:lnTo>
                  <a:lnTo>
                    <a:pt x="261353" y="327152"/>
                  </a:lnTo>
                  <a:lnTo>
                    <a:pt x="101498" y="327152"/>
                  </a:lnTo>
                  <a:lnTo>
                    <a:pt x="101498" y="73152"/>
                  </a:lnTo>
                  <a:close/>
                </a:path>
                <a:path w="5342890" h="331469">
                  <a:moveTo>
                    <a:pt x="3301" y="73152"/>
                  </a:moveTo>
                  <a:lnTo>
                    <a:pt x="48374" y="73152"/>
                  </a:lnTo>
                  <a:lnTo>
                    <a:pt x="48374" y="327152"/>
                  </a:lnTo>
                  <a:lnTo>
                    <a:pt x="3301" y="327152"/>
                  </a:lnTo>
                  <a:lnTo>
                    <a:pt x="3301" y="73152"/>
                  </a:lnTo>
                  <a:close/>
                </a:path>
                <a:path w="5342890" h="331469">
                  <a:moveTo>
                    <a:pt x="4531004" y="71374"/>
                  </a:moveTo>
                  <a:lnTo>
                    <a:pt x="4580724" y="79533"/>
                  </a:lnTo>
                  <a:lnTo>
                    <a:pt x="4619015" y="103886"/>
                  </a:lnTo>
                  <a:lnTo>
                    <a:pt x="4643367" y="141732"/>
                  </a:lnTo>
                  <a:lnTo>
                    <a:pt x="4651527" y="190246"/>
                  </a:lnTo>
                  <a:lnTo>
                    <a:pt x="4646241" y="239548"/>
                  </a:lnTo>
                  <a:lnTo>
                    <a:pt x="4630390" y="277884"/>
                  </a:lnTo>
                  <a:lnTo>
                    <a:pt x="4603987" y="305259"/>
                  </a:lnTo>
                  <a:lnTo>
                    <a:pt x="4567044" y="321679"/>
                  </a:lnTo>
                  <a:lnTo>
                    <a:pt x="4519574" y="327152"/>
                  </a:lnTo>
                  <a:lnTo>
                    <a:pt x="4463186" y="327152"/>
                  </a:lnTo>
                  <a:lnTo>
                    <a:pt x="4463186" y="73279"/>
                  </a:lnTo>
                  <a:lnTo>
                    <a:pt x="4487641" y="72445"/>
                  </a:lnTo>
                  <a:lnTo>
                    <a:pt x="4507096" y="71850"/>
                  </a:lnTo>
                  <a:lnTo>
                    <a:pt x="4521550" y="71493"/>
                  </a:lnTo>
                  <a:lnTo>
                    <a:pt x="4531004" y="71374"/>
                  </a:lnTo>
                  <a:close/>
                </a:path>
                <a:path w="5342890" h="331469">
                  <a:moveTo>
                    <a:pt x="4964836" y="70612"/>
                  </a:moveTo>
                  <a:lnTo>
                    <a:pt x="5007175" y="75281"/>
                  </a:lnTo>
                  <a:lnTo>
                    <a:pt x="5037416" y="89296"/>
                  </a:lnTo>
                  <a:lnTo>
                    <a:pt x="5055562" y="112670"/>
                  </a:lnTo>
                  <a:lnTo>
                    <a:pt x="5061610" y="145415"/>
                  </a:lnTo>
                  <a:lnTo>
                    <a:pt x="5060776" y="156469"/>
                  </a:lnTo>
                  <a:lnTo>
                    <a:pt x="5041177" y="195133"/>
                  </a:lnTo>
                  <a:lnTo>
                    <a:pt x="5014620" y="212725"/>
                  </a:lnTo>
                  <a:lnTo>
                    <a:pt x="5089677" y="327152"/>
                  </a:lnTo>
                  <a:lnTo>
                    <a:pt x="5037734" y="327152"/>
                  </a:lnTo>
                  <a:lnTo>
                    <a:pt x="4969916" y="222250"/>
                  </a:lnTo>
                  <a:lnTo>
                    <a:pt x="4964272" y="222107"/>
                  </a:lnTo>
                  <a:lnTo>
                    <a:pt x="4957629" y="221868"/>
                  </a:lnTo>
                  <a:lnTo>
                    <a:pt x="4949985" y="221535"/>
                  </a:lnTo>
                  <a:lnTo>
                    <a:pt x="4941341" y="221107"/>
                  </a:lnTo>
                  <a:lnTo>
                    <a:pt x="4941341" y="327152"/>
                  </a:lnTo>
                  <a:lnTo>
                    <a:pt x="4894478" y="327152"/>
                  </a:lnTo>
                  <a:lnTo>
                    <a:pt x="4894478" y="73152"/>
                  </a:lnTo>
                  <a:lnTo>
                    <a:pt x="4897740" y="73078"/>
                  </a:lnTo>
                  <a:lnTo>
                    <a:pt x="4903717" y="72850"/>
                  </a:lnTo>
                  <a:lnTo>
                    <a:pt x="4912409" y="72455"/>
                  </a:lnTo>
                  <a:lnTo>
                    <a:pt x="4923815" y="71882"/>
                  </a:lnTo>
                  <a:lnTo>
                    <a:pt x="4935886" y="71308"/>
                  </a:lnTo>
                  <a:lnTo>
                    <a:pt x="4946754" y="70913"/>
                  </a:lnTo>
                  <a:lnTo>
                    <a:pt x="4956408" y="70685"/>
                  </a:lnTo>
                  <a:lnTo>
                    <a:pt x="4964836" y="70612"/>
                  </a:lnTo>
                  <a:close/>
                </a:path>
                <a:path w="5342890" h="331469">
                  <a:moveTo>
                    <a:pt x="4109872" y="70612"/>
                  </a:moveTo>
                  <a:lnTo>
                    <a:pt x="4152211" y="75281"/>
                  </a:lnTo>
                  <a:lnTo>
                    <a:pt x="4182452" y="89296"/>
                  </a:lnTo>
                  <a:lnTo>
                    <a:pt x="4200598" y="112670"/>
                  </a:lnTo>
                  <a:lnTo>
                    <a:pt x="4206646" y="145415"/>
                  </a:lnTo>
                  <a:lnTo>
                    <a:pt x="4205812" y="156469"/>
                  </a:lnTo>
                  <a:lnTo>
                    <a:pt x="4186213" y="195133"/>
                  </a:lnTo>
                  <a:lnTo>
                    <a:pt x="4159656" y="212725"/>
                  </a:lnTo>
                  <a:lnTo>
                    <a:pt x="4234713" y="327152"/>
                  </a:lnTo>
                  <a:lnTo>
                    <a:pt x="4182770" y="327152"/>
                  </a:lnTo>
                  <a:lnTo>
                    <a:pt x="4114952" y="222250"/>
                  </a:lnTo>
                  <a:lnTo>
                    <a:pt x="4109308" y="222107"/>
                  </a:lnTo>
                  <a:lnTo>
                    <a:pt x="4102665" y="221868"/>
                  </a:lnTo>
                  <a:lnTo>
                    <a:pt x="4095021" y="221535"/>
                  </a:lnTo>
                  <a:lnTo>
                    <a:pt x="4086377" y="221107"/>
                  </a:lnTo>
                  <a:lnTo>
                    <a:pt x="4086377" y="327152"/>
                  </a:lnTo>
                  <a:lnTo>
                    <a:pt x="4039514" y="327152"/>
                  </a:lnTo>
                  <a:lnTo>
                    <a:pt x="4039514" y="73152"/>
                  </a:lnTo>
                  <a:lnTo>
                    <a:pt x="4042776" y="73078"/>
                  </a:lnTo>
                  <a:lnTo>
                    <a:pt x="4048753" y="72850"/>
                  </a:lnTo>
                  <a:lnTo>
                    <a:pt x="4057445" y="72455"/>
                  </a:lnTo>
                  <a:lnTo>
                    <a:pt x="4068851" y="71882"/>
                  </a:lnTo>
                  <a:lnTo>
                    <a:pt x="4080922" y="71308"/>
                  </a:lnTo>
                  <a:lnTo>
                    <a:pt x="4091790" y="70913"/>
                  </a:lnTo>
                  <a:lnTo>
                    <a:pt x="4101444" y="70685"/>
                  </a:lnTo>
                  <a:lnTo>
                    <a:pt x="4109872" y="70612"/>
                  </a:lnTo>
                  <a:close/>
                </a:path>
                <a:path w="5342890" h="331469">
                  <a:moveTo>
                    <a:pt x="571169" y="70612"/>
                  </a:moveTo>
                  <a:lnTo>
                    <a:pt x="613499" y="75281"/>
                  </a:lnTo>
                  <a:lnTo>
                    <a:pt x="643732" y="89296"/>
                  </a:lnTo>
                  <a:lnTo>
                    <a:pt x="661872" y="112670"/>
                  </a:lnTo>
                  <a:lnTo>
                    <a:pt x="667918" y="145415"/>
                  </a:lnTo>
                  <a:lnTo>
                    <a:pt x="667084" y="156469"/>
                  </a:lnTo>
                  <a:lnTo>
                    <a:pt x="647462" y="195133"/>
                  </a:lnTo>
                  <a:lnTo>
                    <a:pt x="620941" y="212725"/>
                  </a:lnTo>
                  <a:lnTo>
                    <a:pt x="695985" y="327152"/>
                  </a:lnTo>
                  <a:lnTo>
                    <a:pt x="643991" y="327152"/>
                  </a:lnTo>
                  <a:lnTo>
                    <a:pt x="576198" y="222250"/>
                  </a:lnTo>
                  <a:lnTo>
                    <a:pt x="570574" y="222107"/>
                  </a:lnTo>
                  <a:lnTo>
                    <a:pt x="563932" y="221868"/>
                  </a:lnTo>
                  <a:lnTo>
                    <a:pt x="556273" y="221535"/>
                  </a:lnTo>
                  <a:lnTo>
                    <a:pt x="547598" y="221107"/>
                  </a:lnTo>
                  <a:lnTo>
                    <a:pt x="547598" y="327152"/>
                  </a:lnTo>
                  <a:lnTo>
                    <a:pt x="500786" y="327152"/>
                  </a:lnTo>
                  <a:lnTo>
                    <a:pt x="500786" y="73152"/>
                  </a:lnTo>
                  <a:lnTo>
                    <a:pt x="504046" y="73078"/>
                  </a:lnTo>
                  <a:lnTo>
                    <a:pt x="510016" y="72850"/>
                  </a:lnTo>
                  <a:lnTo>
                    <a:pt x="518695" y="72455"/>
                  </a:lnTo>
                  <a:lnTo>
                    <a:pt x="530085" y="71882"/>
                  </a:lnTo>
                  <a:lnTo>
                    <a:pt x="542210" y="71308"/>
                  </a:lnTo>
                  <a:lnTo>
                    <a:pt x="553099" y="70913"/>
                  </a:lnTo>
                  <a:lnTo>
                    <a:pt x="562751" y="70685"/>
                  </a:lnTo>
                  <a:lnTo>
                    <a:pt x="571169" y="70612"/>
                  </a:lnTo>
                  <a:close/>
                </a:path>
                <a:path w="5342890" h="331469">
                  <a:moveTo>
                    <a:pt x="3890035" y="69723"/>
                  </a:moveTo>
                  <a:lnTo>
                    <a:pt x="3909847" y="69723"/>
                  </a:lnTo>
                  <a:lnTo>
                    <a:pt x="4011955" y="327152"/>
                  </a:lnTo>
                  <a:lnTo>
                    <a:pt x="3962171" y="327152"/>
                  </a:lnTo>
                  <a:lnTo>
                    <a:pt x="3943629" y="275717"/>
                  </a:lnTo>
                  <a:lnTo>
                    <a:pt x="3856634" y="275717"/>
                  </a:lnTo>
                  <a:lnTo>
                    <a:pt x="3838981" y="327152"/>
                  </a:lnTo>
                  <a:lnTo>
                    <a:pt x="3788816" y="327152"/>
                  </a:lnTo>
                  <a:lnTo>
                    <a:pt x="3890035" y="69723"/>
                  </a:lnTo>
                  <a:close/>
                </a:path>
                <a:path w="5342890" h="331469">
                  <a:moveTo>
                    <a:pt x="3467887" y="69723"/>
                  </a:moveTo>
                  <a:lnTo>
                    <a:pt x="3487699" y="69723"/>
                  </a:lnTo>
                  <a:lnTo>
                    <a:pt x="3589807" y="327152"/>
                  </a:lnTo>
                  <a:lnTo>
                    <a:pt x="3540023" y="327152"/>
                  </a:lnTo>
                  <a:lnTo>
                    <a:pt x="3521481" y="275717"/>
                  </a:lnTo>
                  <a:lnTo>
                    <a:pt x="3434486" y="275717"/>
                  </a:lnTo>
                  <a:lnTo>
                    <a:pt x="3416833" y="327152"/>
                  </a:lnTo>
                  <a:lnTo>
                    <a:pt x="3366668" y="327152"/>
                  </a:lnTo>
                  <a:lnTo>
                    <a:pt x="3467887" y="69723"/>
                  </a:lnTo>
                  <a:close/>
                </a:path>
                <a:path w="5342890" h="331469">
                  <a:moveTo>
                    <a:pt x="2977159" y="69723"/>
                  </a:moveTo>
                  <a:lnTo>
                    <a:pt x="2996971" y="69723"/>
                  </a:lnTo>
                  <a:lnTo>
                    <a:pt x="3099079" y="327152"/>
                  </a:lnTo>
                  <a:lnTo>
                    <a:pt x="3049295" y="327152"/>
                  </a:lnTo>
                  <a:lnTo>
                    <a:pt x="3030753" y="275717"/>
                  </a:lnTo>
                  <a:lnTo>
                    <a:pt x="2943758" y="275717"/>
                  </a:lnTo>
                  <a:lnTo>
                    <a:pt x="2926105" y="327152"/>
                  </a:lnTo>
                  <a:lnTo>
                    <a:pt x="2875940" y="327152"/>
                  </a:lnTo>
                  <a:lnTo>
                    <a:pt x="2977159" y="69723"/>
                  </a:lnTo>
                  <a:close/>
                </a:path>
                <a:path w="5342890" h="331469">
                  <a:moveTo>
                    <a:pt x="5176291" y="68834"/>
                  </a:moveTo>
                  <a:lnTo>
                    <a:pt x="5196839" y="69859"/>
                  </a:lnTo>
                  <a:lnTo>
                    <a:pt x="5214470" y="72945"/>
                  </a:lnTo>
                  <a:lnTo>
                    <a:pt x="5229173" y="78103"/>
                  </a:lnTo>
                  <a:lnTo>
                    <a:pt x="5240934" y="85344"/>
                  </a:lnTo>
                  <a:lnTo>
                    <a:pt x="5227218" y="124079"/>
                  </a:lnTo>
                  <a:lnTo>
                    <a:pt x="5215165" y="116671"/>
                  </a:lnTo>
                  <a:lnTo>
                    <a:pt x="5202802" y="111394"/>
                  </a:lnTo>
                  <a:lnTo>
                    <a:pt x="5190106" y="108237"/>
                  </a:lnTo>
                  <a:lnTo>
                    <a:pt x="5177053" y="107187"/>
                  </a:lnTo>
                  <a:lnTo>
                    <a:pt x="5169746" y="107690"/>
                  </a:lnTo>
                  <a:lnTo>
                    <a:pt x="5144287" y="128016"/>
                  </a:lnTo>
                  <a:lnTo>
                    <a:pt x="5144287" y="136779"/>
                  </a:lnTo>
                  <a:lnTo>
                    <a:pt x="5171505" y="170551"/>
                  </a:lnTo>
                  <a:lnTo>
                    <a:pt x="5204554" y="188337"/>
                  </a:lnTo>
                  <a:lnTo>
                    <a:pt x="5214661" y="194214"/>
                  </a:lnTo>
                  <a:lnTo>
                    <a:pt x="5243363" y="222877"/>
                  </a:lnTo>
                  <a:lnTo>
                    <a:pt x="5252491" y="260731"/>
                  </a:lnTo>
                  <a:lnTo>
                    <a:pt x="5250969" y="275490"/>
                  </a:lnTo>
                  <a:lnTo>
                    <a:pt x="5228234" y="311531"/>
                  </a:lnTo>
                  <a:lnTo>
                    <a:pt x="5182335" y="330229"/>
                  </a:lnTo>
                  <a:lnTo>
                    <a:pt x="5162956" y="331470"/>
                  </a:lnTo>
                  <a:lnTo>
                    <a:pt x="5145593" y="330325"/>
                  </a:lnTo>
                  <a:lnTo>
                    <a:pt x="5129110" y="326882"/>
                  </a:lnTo>
                  <a:lnTo>
                    <a:pt x="5113485" y="321129"/>
                  </a:lnTo>
                  <a:lnTo>
                    <a:pt x="5098694" y="313055"/>
                  </a:lnTo>
                  <a:lnTo>
                    <a:pt x="5115331" y="272669"/>
                  </a:lnTo>
                  <a:lnTo>
                    <a:pt x="5128690" y="280910"/>
                  </a:lnTo>
                  <a:lnTo>
                    <a:pt x="5141906" y="286781"/>
                  </a:lnTo>
                  <a:lnTo>
                    <a:pt x="5154979" y="290296"/>
                  </a:lnTo>
                  <a:lnTo>
                    <a:pt x="5167909" y="291465"/>
                  </a:lnTo>
                  <a:lnTo>
                    <a:pt x="5185318" y="289726"/>
                  </a:lnTo>
                  <a:lnTo>
                    <a:pt x="5197738" y="284511"/>
                  </a:lnTo>
                  <a:lnTo>
                    <a:pt x="5205181" y="275820"/>
                  </a:lnTo>
                  <a:lnTo>
                    <a:pt x="5207660" y="263652"/>
                  </a:lnTo>
                  <a:lnTo>
                    <a:pt x="5207067" y="257246"/>
                  </a:lnTo>
                  <a:lnTo>
                    <a:pt x="5183959" y="226393"/>
                  </a:lnTo>
                  <a:lnTo>
                    <a:pt x="5146269" y="205468"/>
                  </a:lnTo>
                  <a:lnTo>
                    <a:pt x="5135254" y="199120"/>
                  </a:lnTo>
                  <a:lnTo>
                    <a:pt x="5107711" y="172196"/>
                  </a:lnTo>
                  <a:lnTo>
                    <a:pt x="5099202" y="137160"/>
                  </a:lnTo>
                  <a:lnTo>
                    <a:pt x="5100557" y="123037"/>
                  </a:lnTo>
                  <a:lnTo>
                    <a:pt x="5120792" y="88265"/>
                  </a:lnTo>
                  <a:lnTo>
                    <a:pt x="5160118" y="70048"/>
                  </a:lnTo>
                  <a:lnTo>
                    <a:pt x="5176291" y="68834"/>
                  </a:lnTo>
                  <a:close/>
                </a:path>
                <a:path w="5342890" h="331469">
                  <a:moveTo>
                    <a:pt x="2342413" y="68834"/>
                  </a:moveTo>
                  <a:lnTo>
                    <a:pt x="2362562" y="70383"/>
                  </a:lnTo>
                  <a:lnTo>
                    <a:pt x="2381116" y="75041"/>
                  </a:lnTo>
                  <a:lnTo>
                    <a:pt x="2398098" y="82817"/>
                  </a:lnTo>
                  <a:lnTo>
                    <a:pt x="2413533" y="93725"/>
                  </a:lnTo>
                  <a:lnTo>
                    <a:pt x="2394610" y="130048"/>
                  </a:lnTo>
                  <a:lnTo>
                    <a:pt x="2390082" y="126452"/>
                  </a:lnTo>
                  <a:lnTo>
                    <a:pt x="2384482" y="122904"/>
                  </a:lnTo>
                  <a:lnTo>
                    <a:pt x="2347683" y="109289"/>
                  </a:lnTo>
                  <a:lnTo>
                    <a:pt x="2341397" y="108838"/>
                  </a:lnTo>
                  <a:lnTo>
                    <a:pt x="2323686" y="110432"/>
                  </a:lnTo>
                  <a:lnTo>
                    <a:pt x="2282342" y="134238"/>
                  </a:lnTo>
                  <a:lnTo>
                    <a:pt x="2261982" y="182066"/>
                  </a:lnTo>
                  <a:lnTo>
                    <a:pt x="2260625" y="202311"/>
                  </a:lnTo>
                  <a:lnTo>
                    <a:pt x="2261956" y="221577"/>
                  </a:lnTo>
                  <a:lnTo>
                    <a:pt x="2281834" y="267208"/>
                  </a:lnTo>
                  <a:lnTo>
                    <a:pt x="2322410" y="289942"/>
                  </a:lnTo>
                  <a:lnTo>
                    <a:pt x="2339746" y="291465"/>
                  </a:lnTo>
                  <a:lnTo>
                    <a:pt x="2351224" y="290633"/>
                  </a:lnTo>
                  <a:lnTo>
                    <a:pt x="2379370" y="228346"/>
                  </a:lnTo>
                  <a:lnTo>
                    <a:pt x="2344191" y="228346"/>
                  </a:lnTo>
                  <a:lnTo>
                    <a:pt x="2344191" y="189865"/>
                  </a:lnTo>
                  <a:lnTo>
                    <a:pt x="2424455" y="189865"/>
                  </a:lnTo>
                  <a:lnTo>
                    <a:pt x="2424455" y="303530"/>
                  </a:lnTo>
                  <a:lnTo>
                    <a:pt x="2382926" y="324104"/>
                  </a:lnTo>
                  <a:lnTo>
                    <a:pt x="2344975" y="331015"/>
                  </a:lnTo>
                  <a:lnTo>
                    <a:pt x="2332380" y="331470"/>
                  </a:lnTo>
                  <a:lnTo>
                    <a:pt x="2306523" y="329231"/>
                  </a:lnTo>
                  <a:lnTo>
                    <a:pt x="2263193" y="311324"/>
                  </a:lnTo>
                  <a:lnTo>
                    <a:pt x="2231764" y="276320"/>
                  </a:lnTo>
                  <a:lnTo>
                    <a:pt x="2215762" y="229076"/>
                  </a:lnTo>
                  <a:lnTo>
                    <a:pt x="2213762" y="201168"/>
                  </a:lnTo>
                  <a:lnTo>
                    <a:pt x="2215951" y="173116"/>
                  </a:lnTo>
                  <a:lnTo>
                    <a:pt x="2233425" y="125301"/>
                  </a:lnTo>
                  <a:lnTo>
                    <a:pt x="2267618" y="89461"/>
                  </a:lnTo>
                  <a:lnTo>
                    <a:pt x="2314481" y="71121"/>
                  </a:lnTo>
                  <a:lnTo>
                    <a:pt x="2342413" y="68834"/>
                  </a:lnTo>
                  <a:close/>
                </a:path>
                <a:path w="5342890" h="331469">
                  <a:moveTo>
                    <a:pt x="1543075" y="68834"/>
                  </a:moveTo>
                  <a:lnTo>
                    <a:pt x="1563623" y="69859"/>
                  </a:lnTo>
                  <a:lnTo>
                    <a:pt x="1581254" y="72945"/>
                  </a:lnTo>
                  <a:lnTo>
                    <a:pt x="1595957" y="78103"/>
                  </a:lnTo>
                  <a:lnTo>
                    <a:pt x="1607718" y="85344"/>
                  </a:lnTo>
                  <a:lnTo>
                    <a:pt x="1594002" y="124079"/>
                  </a:lnTo>
                  <a:lnTo>
                    <a:pt x="1581949" y="116671"/>
                  </a:lnTo>
                  <a:lnTo>
                    <a:pt x="1569586" y="111394"/>
                  </a:lnTo>
                  <a:lnTo>
                    <a:pt x="1556890" y="108237"/>
                  </a:lnTo>
                  <a:lnTo>
                    <a:pt x="1543837" y="107187"/>
                  </a:lnTo>
                  <a:lnTo>
                    <a:pt x="1536530" y="107690"/>
                  </a:lnTo>
                  <a:lnTo>
                    <a:pt x="1511071" y="128016"/>
                  </a:lnTo>
                  <a:lnTo>
                    <a:pt x="1511071" y="136779"/>
                  </a:lnTo>
                  <a:lnTo>
                    <a:pt x="1538289" y="170551"/>
                  </a:lnTo>
                  <a:lnTo>
                    <a:pt x="1571338" y="188337"/>
                  </a:lnTo>
                  <a:lnTo>
                    <a:pt x="1581445" y="194214"/>
                  </a:lnTo>
                  <a:lnTo>
                    <a:pt x="1610147" y="222877"/>
                  </a:lnTo>
                  <a:lnTo>
                    <a:pt x="1619275" y="260731"/>
                  </a:lnTo>
                  <a:lnTo>
                    <a:pt x="1617753" y="275490"/>
                  </a:lnTo>
                  <a:lnTo>
                    <a:pt x="1595018" y="311531"/>
                  </a:lnTo>
                  <a:lnTo>
                    <a:pt x="1549119" y="330229"/>
                  </a:lnTo>
                  <a:lnTo>
                    <a:pt x="1529740" y="331470"/>
                  </a:lnTo>
                  <a:lnTo>
                    <a:pt x="1512377" y="330325"/>
                  </a:lnTo>
                  <a:lnTo>
                    <a:pt x="1495894" y="326882"/>
                  </a:lnTo>
                  <a:lnTo>
                    <a:pt x="1480269" y="321129"/>
                  </a:lnTo>
                  <a:lnTo>
                    <a:pt x="1465478" y="313055"/>
                  </a:lnTo>
                  <a:lnTo>
                    <a:pt x="1482115" y="272669"/>
                  </a:lnTo>
                  <a:lnTo>
                    <a:pt x="1495474" y="280910"/>
                  </a:lnTo>
                  <a:lnTo>
                    <a:pt x="1508690" y="286781"/>
                  </a:lnTo>
                  <a:lnTo>
                    <a:pt x="1521763" y="290296"/>
                  </a:lnTo>
                  <a:lnTo>
                    <a:pt x="1534693" y="291465"/>
                  </a:lnTo>
                  <a:lnTo>
                    <a:pt x="1552102" y="289726"/>
                  </a:lnTo>
                  <a:lnTo>
                    <a:pt x="1564522" y="284511"/>
                  </a:lnTo>
                  <a:lnTo>
                    <a:pt x="1571965" y="275820"/>
                  </a:lnTo>
                  <a:lnTo>
                    <a:pt x="1574444" y="263652"/>
                  </a:lnTo>
                  <a:lnTo>
                    <a:pt x="1573851" y="257246"/>
                  </a:lnTo>
                  <a:lnTo>
                    <a:pt x="1550743" y="226393"/>
                  </a:lnTo>
                  <a:lnTo>
                    <a:pt x="1513053" y="205468"/>
                  </a:lnTo>
                  <a:lnTo>
                    <a:pt x="1502038" y="199120"/>
                  </a:lnTo>
                  <a:lnTo>
                    <a:pt x="1474495" y="172196"/>
                  </a:lnTo>
                  <a:lnTo>
                    <a:pt x="1465986" y="137160"/>
                  </a:lnTo>
                  <a:lnTo>
                    <a:pt x="1467341" y="123037"/>
                  </a:lnTo>
                  <a:lnTo>
                    <a:pt x="1487576" y="88265"/>
                  </a:lnTo>
                  <a:lnTo>
                    <a:pt x="1526902" y="70048"/>
                  </a:lnTo>
                  <a:lnTo>
                    <a:pt x="1543075" y="68834"/>
                  </a:lnTo>
                  <a:close/>
                </a:path>
                <a:path w="5342890" h="331469">
                  <a:moveTo>
                    <a:pt x="1018438" y="68707"/>
                  </a:moveTo>
                  <a:lnTo>
                    <a:pt x="1066825" y="77184"/>
                  </a:lnTo>
                  <a:lnTo>
                    <a:pt x="1102258" y="102616"/>
                  </a:lnTo>
                  <a:lnTo>
                    <a:pt x="1123975" y="143446"/>
                  </a:lnTo>
                  <a:lnTo>
                    <a:pt x="1131214" y="197993"/>
                  </a:lnTo>
                  <a:lnTo>
                    <a:pt x="1129313" y="227089"/>
                  </a:lnTo>
                  <a:lnTo>
                    <a:pt x="1114176" y="275806"/>
                  </a:lnTo>
                  <a:lnTo>
                    <a:pt x="1084250" y="311217"/>
                  </a:lnTo>
                  <a:lnTo>
                    <a:pt x="1041248" y="329227"/>
                  </a:lnTo>
                  <a:lnTo>
                    <a:pt x="1015009" y="331470"/>
                  </a:lnTo>
                  <a:lnTo>
                    <a:pt x="990958" y="329233"/>
                  </a:lnTo>
                  <a:lnTo>
                    <a:pt x="951715" y="311378"/>
                  </a:lnTo>
                  <a:lnTo>
                    <a:pt x="924595" y="276252"/>
                  </a:lnTo>
                  <a:lnTo>
                    <a:pt x="910930" y="227381"/>
                  </a:lnTo>
                  <a:lnTo>
                    <a:pt x="909218" y="197993"/>
                  </a:lnTo>
                  <a:lnTo>
                    <a:pt x="911077" y="171894"/>
                  </a:lnTo>
                  <a:lnTo>
                    <a:pt x="925988" y="125984"/>
                  </a:lnTo>
                  <a:lnTo>
                    <a:pt x="955162" y="89763"/>
                  </a:lnTo>
                  <a:lnTo>
                    <a:pt x="994838" y="71042"/>
                  </a:lnTo>
                  <a:lnTo>
                    <a:pt x="1018438" y="68707"/>
                  </a:lnTo>
                  <a:close/>
                </a:path>
                <a:path w="5342890" h="331469">
                  <a:moveTo>
                    <a:pt x="5316118" y="0"/>
                  </a:moveTo>
                  <a:lnTo>
                    <a:pt x="5323357" y="0"/>
                  </a:lnTo>
                  <a:lnTo>
                    <a:pt x="5329453" y="2540"/>
                  </a:lnTo>
                  <a:lnTo>
                    <a:pt x="5334660" y="7747"/>
                  </a:lnTo>
                  <a:lnTo>
                    <a:pt x="5339740" y="12827"/>
                  </a:lnTo>
                  <a:lnTo>
                    <a:pt x="5342407" y="19050"/>
                  </a:lnTo>
                  <a:lnTo>
                    <a:pt x="5342407" y="26162"/>
                  </a:lnTo>
                  <a:lnTo>
                    <a:pt x="5342407" y="33274"/>
                  </a:lnTo>
                  <a:lnTo>
                    <a:pt x="5339740" y="39497"/>
                  </a:lnTo>
                  <a:lnTo>
                    <a:pt x="5334660" y="44577"/>
                  </a:lnTo>
                  <a:lnTo>
                    <a:pt x="5329453" y="49784"/>
                  </a:lnTo>
                  <a:lnTo>
                    <a:pt x="5323357" y="52324"/>
                  </a:lnTo>
                  <a:lnTo>
                    <a:pt x="5316118" y="52324"/>
                  </a:lnTo>
                  <a:lnTo>
                    <a:pt x="5308879" y="52324"/>
                  </a:lnTo>
                  <a:lnTo>
                    <a:pt x="5302656" y="49784"/>
                  </a:lnTo>
                  <a:lnTo>
                    <a:pt x="5297576" y="44577"/>
                  </a:lnTo>
                  <a:lnTo>
                    <a:pt x="5292369" y="39497"/>
                  </a:lnTo>
                  <a:lnTo>
                    <a:pt x="5289829" y="33274"/>
                  </a:lnTo>
                  <a:lnTo>
                    <a:pt x="5289829" y="26162"/>
                  </a:lnTo>
                  <a:lnTo>
                    <a:pt x="5289829" y="19050"/>
                  </a:lnTo>
                  <a:lnTo>
                    <a:pt x="5292369" y="12827"/>
                  </a:lnTo>
                  <a:lnTo>
                    <a:pt x="5297576" y="7747"/>
                  </a:lnTo>
                  <a:lnTo>
                    <a:pt x="5302656" y="2540"/>
                  </a:lnTo>
                  <a:lnTo>
                    <a:pt x="5308879" y="0"/>
                  </a:lnTo>
                  <a:lnTo>
                    <a:pt x="5316118" y="0"/>
                  </a:lnTo>
                  <a:close/>
                </a:path>
                <a:path w="5342890" h="331469">
                  <a:moveTo>
                    <a:pt x="1402486" y="0"/>
                  </a:moveTo>
                  <a:lnTo>
                    <a:pt x="1409725" y="0"/>
                  </a:lnTo>
                  <a:lnTo>
                    <a:pt x="1415821" y="2540"/>
                  </a:lnTo>
                  <a:lnTo>
                    <a:pt x="1421028" y="7747"/>
                  </a:lnTo>
                  <a:lnTo>
                    <a:pt x="1426108" y="12827"/>
                  </a:lnTo>
                  <a:lnTo>
                    <a:pt x="1428775" y="19050"/>
                  </a:lnTo>
                  <a:lnTo>
                    <a:pt x="1428775" y="26162"/>
                  </a:lnTo>
                  <a:lnTo>
                    <a:pt x="1428775" y="33274"/>
                  </a:lnTo>
                  <a:lnTo>
                    <a:pt x="1426108" y="39497"/>
                  </a:lnTo>
                  <a:lnTo>
                    <a:pt x="1421028" y="44577"/>
                  </a:lnTo>
                  <a:lnTo>
                    <a:pt x="1415821" y="49784"/>
                  </a:lnTo>
                  <a:lnTo>
                    <a:pt x="1409725" y="52324"/>
                  </a:lnTo>
                  <a:lnTo>
                    <a:pt x="1402486" y="52324"/>
                  </a:lnTo>
                  <a:lnTo>
                    <a:pt x="1395247" y="52324"/>
                  </a:lnTo>
                  <a:lnTo>
                    <a:pt x="1389024" y="49784"/>
                  </a:lnTo>
                  <a:lnTo>
                    <a:pt x="1383944" y="44577"/>
                  </a:lnTo>
                  <a:lnTo>
                    <a:pt x="1378737" y="39497"/>
                  </a:lnTo>
                  <a:lnTo>
                    <a:pt x="1376197" y="33274"/>
                  </a:lnTo>
                  <a:lnTo>
                    <a:pt x="1376197" y="26162"/>
                  </a:lnTo>
                  <a:lnTo>
                    <a:pt x="1376197" y="19050"/>
                  </a:lnTo>
                  <a:lnTo>
                    <a:pt x="1378737" y="12827"/>
                  </a:lnTo>
                  <a:lnTo>
                    <a:pt x="1383944" y="7747"/>
                  </a:lnTo>
                  <a:lnTo>
                    <a:pt x="1389024" y="2540"/>
                  </a:lnTo>
                  <a:lnTo>
                    <a:pt x="1395247" y="0"/>
                  </a:lnTo>
                  <a:lnTo>
                    <a:pt x="1402486" y="0"/>
                  </a:lnTo>
                  <a:close/>
                </a:path>
                <a:path w="5342890" h="331469">
                  <a:moveTo>
                    <a:pt x="741070" y="0"/>
                  </a:moveTo>
                  <a:lnTo>
                    <a:pt x="748309" y="0"/>
                  </a:lnTo>
                  <a:lnTo>
                    <a:pt x="754405" y="2540"/>
                  </a:lnTo>
                  <a:lnTo>
                    <a:pt x="759612" y="7747"/>
                  </a:lnTo>
                  <a:lnTo>
                    <a:pt x="764692" y="12827"/>
                  </a:lnTo>
                  <a:lnTo>
                    <a:pt x="767359" y="19050"/>
                  </a:lnTo>
                  <a:lnTo>
                    <a:pt x="767359" y="26162"/>
                  </a:lnTo>
                  <a:lnTo>
                    <a:pt x="767359" y="33274"/>
                  </a:lnTo>
                  <a:lnTo>
                    <a:pt x="764692" y="39497"/>
                  </a:lnTo>
                  <a:lnTo>
                    <a:pt x="759612" y="44577"/>
                  </a:lnTo>
                  <a:lnTo>
                    <a:pt x="754405" y="49784"/>
                  </a:lnTo>
                  <a:lnTo>
                    <a:pt x="748309" y="52324"/>
                  </a:lnTo>
                  <a:lnTo>
                    <a:pt x="741070" y="52324"/>
                  </a:lnTo>
                  <a:lnTo>
                    <a:pt x="733831" y="52324"/>
                  </a:lnTo>
                  <a:lnTo>
                    <a:pt x="727608" y="49784"/>
                  </a:lnTo>
                  <a:lnTo>
                    <a:pt x="722528" y="44577"/>
                  </a:lnTo>
                  <a:lnTo>
                    <a:pt x="717321" y="39497"/>
                  </a:lnTo>
                  <a:lnTo>
                    <a:pt x="714781" y="33274"/>
                  </a:lnTo>
                  <a:lnTo>
                    <a:pt x="714781" y="26162"/>
                  </a:lnTo>
                  <a:lnTo>
                    <a:pt x="714781" y="19050"/>
                  </a:lnTo>
                  <a:lnTo>
                    <a:pt x="717321" y="12827"/>
                  </a:lnTo>
                  <a:lnTo>
                    <a:pt x="722528" y="7747"/>
                  </a:lnTo>
                  <a:lnTo>
                    <a:pt x="727608" y="2540"/>
                  </a:lnTo>
                  <a:lnTo>
                    <a:pt x="733831" y="0"/>
                  </a:lnTo>
                  <a:lnTo>
                    <a:pt x="741070" y="0"/>
                  </a:lnTo>
                  <a:close/>
                </a:path>
                <a:path w="5342890" h="331469">
                  <a:moveTo>
                    <a:pt x="26365" y="0"/>
                  </a:moveTo>
                  <a:lnTo>
                    <a:pt x="33527" y="0"/>
                  </a:lnTo>
                  <a:lnTo>
                    <a:pt x="39687" y="2540"/>
                  </a:lnTo>
                  <a:lnTo>
                    <a:pt x="44830" y="7747"/>
                  </a:lnTo>
                  <a:lnTo>
                    <a:pt x="49974" y="12827"/>
                  </a:lnTo>
                  <a:lnTo>
                    <a:pt x="52539" y="19050"/>
                  </a:lnTo>
                  <a:lnTo>
                    <a:pt x="52539" y="26162"/>
                  </a:lnTo>
                  <a:lnTo>
                    <a:pt x="52539" y="33274"/>
                  </a:lnTo>
                  <a:lnTo>
                    <a:pt x="49974" y="39497"/>
                  </a:lnTo>
                  <a:lnTo>
                    <a:pt x="44830" y="44577"/>
                  </a:lnTo>
                  <a:lnTo>
                    <a:pt x="39687" y="49784"/>
                  </a:lnTo>
                  <a:lnTo>
                    <a:pt x="33527" y="52324"/>
                  </a:lnTo>
                  <a:lnTo>
                    <a:pt x="26365" y="52324"/>
                  </a:lnTo>
                  <a:lnTo>
                    <a:pt x="19075" y="52324"/>
                  </a:lnTo>
                  <a:lnTo>
                    <a:pt x="12865" y="49784"/>
                  </a:lnTo>
                  <a:lnTo>
                    <a:pt x="7721" y="44577"/>
                  </a:lnTo>
                  <a:lnTo>
                    <a:pt x="2578" y="39497"/>
                  </a:lnTo>
                  <a:lnTo>
                    <a:pt x="0" y="33274"/>
                  </a:lnTo>
                  <a:lnTo>
                    <a:pt x="0" y="26162"/>
                  </a:lnTo>
                  <a:lnTo>
                    <a:pt x="0" y="19050"/>
                  </a:lnTo>
                  <a:lnTo>
                    <a:pt x="2578" y="12827"/>
                  </a:lnTo>
                  <a:lnTo>
                    <a:pt x="7721" y="7747"/>
                  </a:lnTo>
                  <a:lnTo>
                    <a:pt x="12865" y="2540"/>
                  </a:lnTo>
                  <a:lnTo>
                    <a:pt x="19075" y="0"/>
                  </a:lnTo>
                  <a:lnTo>
                    <a:pt x="2636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94868" y="2367279"/>
            <a:ext cx="4065904" cy="269240"/>
            <a:chOff x="594868" y="2367279"/>
            <a:chExt cx="4065904" cy="26924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757" y="2368168"/>
              <a:ext cx="4063873" cy="2670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1898" y="2571749"/>
              <a:ext cx="64135" cy="643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93546" y="2440939"/>
              <a:ext cx="2875915" cy="186055"/>
            </a:xfrm>
            <a:custGeom>
              <a:avLst/>
              <a:gdLst/>
              <a:ahLst/>
              <a:cxnLst/>
              <a:rect l="l" t="t" r="r" b="b"/>
              <a:pathLst>
                <a:path w="2875915" h="186055">
                  <a:moveTo>
                    <a:pt x="2845333" y="5842"/>
                  </a:moveTo>
                  <a:lnTo>
                    <a:pt x="2814853" y="99695"/>
                  </a:lnTo>
                  <a:lnTo>
                    <a:pt x="2875813" y="99695"/>
                  </a:lnTo>
                  <a:lnTo>
                    <a:pt x="2845333" y="5842"/>
                  </a:lnTo>
                  <a:close/>
                </a:path>
                <a:path w="2875915" h="186055">
                  <a:moveTo>
                    <a:pt x="2619781" y="5842"/>
                  </a:moveTo>
                  <a:lnTo>
                    <a:pt x="2589301" y="99695"/>
                  </a:lnTo>
                  <a:lnTo>
                    <a:pt x="2650261" y="99695"/>
                  </a:lnTo>
                  <a:lnTo>
                    <a:pt x="2619781" y="5842"/>
                  </a:lnTo>
                  <a:close/>
                </a:path>
                <a:path w="2875915" h="186055">
                  <a:moveTo>
                    <a:pt x="647725" y="5842"/>
                  </a:moveTo>
                  <a:lnTo>
                    <a:pt x="617245" y="99695"/>
                  </a:lnTo>
                  <a:lnTo>
                    <a:pt x="678205" y="99695"/>
                  </a:lnTo>
                  <a:lnTo>
                    <a:pt x="647725" y="5842"/>
                  </a:lnTo>
                  <a:close/>
                </a:path>
                <a:path w="2875915" h="186055">
                  <a:moveTo>
                    <a:pt x="30518" y="5842"/>
                  </a:moveTo>
                  <a:lnTo>
                    <a:pt x="0" y="99695"/>
                  </a:lnTo>
                  <a:lnTo>
                    <a:pt x="61036" y="99695"/>
                  </a:lnTo>
                  <a:lnTo>
                    <a:pt x="30518" y="5842"/>
                  </a:lnTo>
                  <a:close/>
                </a:path>
                <a:path w="2875915" h="186055">
                  <a:moveTo>
                    <a:pt x="969162" y="0"/>
                  </a:moveTo>
                  <a:lnTo>
                    <a:pt x="1036726" y="0"/>
                  </a:lnTo>
                  <a:lnTo>
                    <a:pt x="1036726" y="185674"/>
                  </a:lnTo>
                  <a:lnTo>
                    <a:pt x="992911" y="185674"/>
                  </a:lnTo>
                  <a:lnTo>
                    <a:pt x="992911" y="35560"/>
                  </a:lnTo>
                  <a:lnTo>
                    <a:pt x="969162" y="35560"/>
                  </a:lnTo>
                  <a:lnTo>
                    <a:pt x="96916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71898" y="2431414"/>
              <a:ext cx="64135" cy="643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54453" y="2410078"/>
              <a:ext cx="98170" cy="1774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7522" y="2409824"/>
              <a:ext cx="75183" cy="7442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95757" y="2368168"/>
              <a:ext cx="4064000" cy="262890"/>
            </a:xfrm>
            <a:custGeom>
              <a:avLst/>
              <a:gdLst/>
              <a:ahLst/>
              <a:cxnLst/>
              <a:rect l="l" t="t" r="r" b="b"/>
              <a:pathLst>
                <a:path w="4064000" h="262889">
                  <a:moveTo>
                    <a:pt x="3467989" y="4444"/>
                  </a:moveTo>
                  <a:lnTo>
                    <a:pt x="3513074" y="4444"/>
                  </a:lnTo>
                  <a:lnTo>
                    <a:pt x="3513074" y="258444"/>
                  </a:lnTo>
                  <a:lnTo>
                    <a:pt x="3467989" y="258444"/>
                  </a:lnTo>
                  <a:lnTo>
                    <a:pt x="3467989" y="4444"/>
                  </a:lnTo>
                  <a:close/>
                </a:path>
                <a:path w="4064000" h="262889">
                  <a:moveTo>
                    <a:pt x="3226562" y="4444"/>
                  </a:moveTo>
                  <a:lnTo>
                    <a:pt x="3437001" y="4444"/>
                  </a:lnTo>
                  <a:lnTo>
                    <a:pt x="3437001" y="44450"/>
                  </a:lnTo>
                  <a:lnTo>
                    <a:pt x="3352546" y="44450"/>
                  </a:lnTo>
                  <a:lnTo>
                    <a:pt x="3352546" y="258444"/>
                  </a:lnTo>
                  <a:lnTo>
                    <a:pt x="3307460" y="258444"/>
                  </a:lnTo>
                  <a:lnTo>
                    <a:pt x="3307460" y="44450"/>
                  </a:lnTo>
                  <a:lnTo>
                    <a:pt x="3226562" y="44450"/>
                  </a:lnTo>
                  <a:lnTo>
                    <a:pt x="3226562" y="4444"/>
                  </a:lnTo>
                  <a:close/>
                </a:path>
                <a:path w="4064000" h="262889">
                  <a:moveTo>
                    <a:pt x="1943100" y="4444"/>
                  </a:moveTo>
                  <a:lnTo>
                    <a:pt x="2105152" y="4444"/>
                  </a:lnTo>
                  <a:lnTo>
                    <a:pt x="2105152" y="44450"/>
                  </a:lnTo>
                  <a:lnTo>
                    <a:pt x="1988185" y="44450"/>
                  </a:lnTo>
                  <a:lnTo>
                    <a:pt x="1988185" y="104012"/>
                  </a:lnTo>
                  <a:lnTo>
                    <a:pt x="2072132" y="104012"/>
                  </a:lnTo>
                  <a:lnTo>
                    <a:pt x="2072132" y="142239"/>
                  </a:lnTo>
                  <a:lnTo>
                    <a:pt x="1988185" y="142239"/>
                  </a:lnTo>
                  <a:lnTo>
                    <a:pt x="1988185" y="218439"/>
                  </a:lnTo>
                  <a:lnTo>
                    <a:pt x="2103247" y="218439"/>
                  </a:lnTo>
                  <a:lnTo>
                    <a:pt x="2103247" y="258444"/>
                  </a:lnTo>
                  <a:lnTo>
                    <a:pt x="1943100" y="258444"/>
                  </a:lnTo>
                  <a:lnTo>
                    <a:pt x="1943100" y="4444"/>
                  </a:lnTo>
                  <a:close/>
                </a:path>
                <a:path w="4064000" h="262889">
                  <a:moveTo>
                    <a:pt x="1388364" y="4444"/>
                  </a:moveTo>
                  <a:lnTo>
                    <a:pt x="1433449" y="4444"/>
                  </a:lnTo>
                  <a:lnTo>
                    <a:pt x="1433449" y="125983"/>
                  </a:lnTo>
                  <a:lnTo>
                    <a:pt x="1519809" y="4444"/>
                  </a:lnTo>
                  <a:lnTo>
                    <a:pt x="1571117" y="4444"/>
                  </a:lnTo>
                  <a:lnTo>
                    <a:pt x="1491488" y="115442"/>
                  </a:lnTo>
                  <a:lnTo>
                    <a:pt x="1586357" y="258444"/>
                  </a:lnTo>
                  <a:lnTo>
                    <a:pt x="1532382" y="258444"/>
                  </a:lnTo>
                  <a:lnTo>
                    <a:pt x="1461643" y="150240"/>
                  </a:lnTo>
                  <a:lnTo>
                    <a:pt x="1433449" y="188975"/>
                  </a:lnTo>
                  <a:lnTo>
                    <a:pt x="1433449" y="258444"/>
                  </a:lnTo>
                  <a:lnTo>
                    <a:pt x="1388364" y="258444"/>
                  </a:lnTo>
                  <a:lnTo>
                    <a:pt x="1388364" y="4444"/>
                  </a:lnTo>
                  <a:close/>
                </a:path>
                <a:path w="4064000" h="262889">
                  <a:moveTo>
                    <a:pt x="1085088" y="4444"/>
                  </a:moveTo>
                  <a:lnTo>
                    <a:pt x="1130173" y="4444"/>
                  </a:lnTo>
                  <a:lnTo>
                    <a:pt x="1130173" y="218439"/>
                  </a:lnTo>
                  <a:lnTo>
                    <a:pt x="1244981" y="218439"/>
                  </a:lnTo>
                  <a:lnTo>
                    <a:pt x="1244981" y="258444"/>
                  </a:lnTo>
                  <a:lnTo>
                    <a:pt x="1085088" y="258444"/>
                  </a:lnTo>
                  <a:lnTo>
                    <a:pt x="1085088" y="4444"/>
                  </a:lnTo>
                  <a:close/>
                </a:path>
                <a:path w="4064000" h="262889">
                  <a:moveTo>
                    <a:pt x="652589" y="4444"/>
                  </a:moveTo>
                  <a:lnTo>
                    <a:pt x="862965" y="4444"/>
                  </a:lnTo>
                  <a:lnTo>
                    <a:pt x="862965" y="44450"/>
                  </a:lnTo>
                  <a:lnTo>
                    <a:pt x="778510" y="44450"/>
                  </a:lnTo>
                  <a:lnTo>
                    <a:pt x="778510" y="258444"/>
                  </a:lnTo>
                  <a:lnTo>
                    <a:pt x="733425" y="258444"/>
                  </a:lnTo>
                  <a:lnTo>
                    <a:pt x="733425" y="44450"/>
                  </a:lnTo>
                  <a:lnTo>
                    <a:pt x="652589" y="44450"/>
                  </a:lnTo>
                  <a:lnTo>
                    <a:pt x="652589" y="4444"/>
                  </a:lnTo>
                  <a:close/>
                </a:path>
                <a:path w="4064000" h="262889">
                  <a:moveTo>
                    <a:pt x="467868" y="4444"/>
                  </a:moveTo>
                  <a:lnTo>
                    <a:pt x="635177" y="4444"/>
                  </a:lnTo>
                  <a:lnTo>
                    <a:pt x="635177" y="44450"/>
                  </a:lnTo>
                  <a:lnTo>
                    <a:pt x="512940" y="44450"/>
                  </a:lnTo>
                  <a:lnTo>
                    <a:pt x="512940" y="104012"/>
                  </a:lnTo>
                  <a:lnTo>
                    <a:pt x="602234" y="104012"/>
                  </a:lnTo>
                  <a:lnTo>
                    <a:pt x="602234" y="142239"/>
                  </a:lnTo>
                  <a:lnTo>
                    <a:pt x="512940" y="142239"/>
                  </a:lnTo>
                  <a:lnTo>
                    <a:pt x="512940" y="258444"/>
                  </a:lnTo>
                  <a:lnTo>
                    <a:pt x="467868" y="258444"/>
                  </a:lnTo>
                  <a:lnTo>
                    <a:pt x="467868" y="4444"/>
                  </a:lnTo>
                  <a:close/>
                </a:path>
                <a:path w="4064000" h="262889">
                  <a:moveTo>
                    <a:pt x="0" y="4444"/>
                  </a:moveTo>
                  <a:lnTo>
                    <a:pt x="45072" y="4444"/>
                  </a:lnTo>
                  <a:lnTo>
                    <a:pt x="45072" y="104012"/>
                  </a:lnTo>
                  <a:lnTo>
                    <a:pt x="146164" y="104012"/>
                  </a:lnTo>
                  <a:lnTo>
                    <a:pt x="146164" y="4444"/>
                  </a:lnTo>
                  <a:lnTo>
                    <a:pt x="190715" y="4444"/>
                  </a:lnTo>
                  <a:lnTo>
                    <a:pt x="190715" y="258444"/>
                  </a:lnTo>
                  <a:lnTo>
                    <a:pt x="146164" y="258444"/>
                  </a:lnTo>
                  <a:lnTo>
                    <a:pt x="146164" y="144017"/>
                  </a:lnTo>
                  <a:lnTo>
                    <a:pt x="45072" y="144017"/>
                  </a:lnTo>
                  <a:lnTo>
                    <a:pt x="45072" y="258444"/>
                  </a:lnTo>
                  <a:lnTo>
                    <a:pt x="0" y="258444"/>
                  </a:lnTo>
                  <a:lnTo>
                    <a:pt x="0" y="4444"/>
                  </a:lnTo>
                  <a:close/>
                </a:path>
                <a:path w="4064000" h="262889">
                  <a:moveTo>
                    <a:pt x="1782318" y="2666"/>
                  </a:moveTo>
                  <a:lnTo>
                    <a:pt x="1832038" y="10826"/>
                  </a:lnTo>
                  <a:lnTo>
                    <a:pt x="1870329" y="35178"/>
                  </a:lnTo>
                  <a:lnTo>
                    <a:pt x="1894681" y="73025"/>
                  </a:lnTo>
                  <a:lnTo>
                    <a:pt x="1902841" y="121538"/>
                  </a:lnTo>
                  <a:lnTo>
                    <a:pt x="1897554" y="170841"/>
                  </a:lnTo>
                  <a:lnTo>
                    <a:pt x="1881704" y="209177"/>
                  </a:lnTo>
                  <a:lnTo>
                    <a:pt x="1855301" y="236552"/>
                  </a:lnTo>
                  <a:lnTo>
                    <a:pt x="1818358" y="252972"/>
                  </a:lnTo>
                  <a:lnTo>
                    <a:pt x="1770888" y="258444"/>
                  </a:lnTo>
                  <a:lnTo>
                    <a:pt x="1714500" y="258444"/>
                  </a:lnTo>
                  <a:lnTo>
                    <a:pt x="1714500" y="4571"/>
                  </a:lnTo>
                  <a:lnTo>
                    <a:pt x="1738955" y="3738"/>
                  </a:lnTo>
                  <a:lnTo>
                    <a:pt x="1758410" y="3143"/>
                  </a:lnTo>
                  <a:lnTo>
                    <a:pt x="1772864" y="2786"/>
                  </a:lnTo>
                  <a:lnTo>
                    <a:pt x="1782318" y="2666"/>
                  </a:lnTo>
                  <a:close/>
                </a:path>
                <a:path w="4064000" h="262889">
                  <a:moveTo>
                    <a:pt x="2216150" y="1904"/>
                  </a:moveTo>
                  <a:lnTo>
                    <a:pt x="2258488" y="6574"/>
                  </a:lnTo>
                  <a:lnTo>
                    <a:pt x="2288730" y="20589"/>
                  </a:lnTo>
                  <a:lnTo>
                    <a:pt x="2306875" y="43963"/>
                  </a:lnTo>
                  <a:lnTo>
                    <a:pt x="2312924" y="76707"/>
                  </a:lnTo>
                  <a:lnTo>
                    <a:pt x="2312090" y="87762"/>
                  </a:lnTo>
                  <a:lnTo>
                    <a:pt x="2292490" y="126426"/>
                  </a:lnTo>
                  <a:lnTo>
                    <a:pt x="2265934" y="144017"/>
                  </a:lnTo>
                  <a:lnTo>
                    <a:pt x="2340991" y="258444"/>
                  </a:lnTo>
                  <a:lnTo>
                    <a:pt x="2289048" y="258444"/>
                  </a:lnTo>
                  <a:lnTo>
                    <a:pt x="2221230" y="153542"/>
                  </a:lnTo>
                  <a:lnTo>
                    <a:pt x="2215586" y="153400"/>
                  </a:lnTo>
                  <a:lnTo>
                    <a:pt x="2208942" y="153161"/>
                  </a:lnTo>
                  <a:lnTo>
                    <a:pt x="2201298" y="152828"/>
                  </a:lnTo>
                  <a:lnTo>
                    <a:pt x="2192655" y="152400"/>
                  </a:lnTo>
                  <a:lnTo>
                    <a:pt x="2192655" y="258444"/>
                  </a:lnTo>
                  <a:lnTo>
                    <a:pt x="2145792" y="258444"/>
                  </a:lnTo>
                  <a:lnTo>
                    <a:pt x="2145792" y="4444"/>
                  </a:lnTo>
                  <a:lnTo>
                    <a:pt x="2149054" y="4371"/>
                  </a:lnTo>
                  <a:lnTo>
                    <a:pt x="2155031" y="4143"/>
                  </a:lnTo>
                  <a:lnTo>
                    <a:pt x="2163722" y="3748"/>
                  </a:lnTo>
                  <a:lnTo>
                    <a:pt x="2175129" y="3175"/>
                  </a:lnTo>
                  <a:lnTo>
                    <a:pt x="2187199" y="2601"/>
                  </a:lnTo>
                  <a:lnTo>
                    <a:pt x="2198068" y="2206"/>
                  </a:lnTo>
                  <a:lnTo>
                    <a:pt x="2207722" y="1978"/>
                  </a:lnTo>
                  <a:lnTo>
                    <a:pt x="2216150" y="1904"/>
                  </a:lnTo>
                  <a:close/>
                </a:path>
                <a:path w="4064000" h="262889">
                  <a:moveTo>
                    <a:pt x="3133217" y="1015"/>
                  </a:moveTo>
                  <a:lnTo>
                    <a:pt x="3153029" y="1015"/>
                  </a:lnTo>
                  <a:lnTo>
                    <a:pt x="3255137" y="258444"/>
                  </a:lnTo>
                  <a:lnTo>
                    <a:pt x="3205353" y="258444"/>
                  </a:lnTo>
                  <a:lnTo>
                    <a:pt x="3186810" y="207009"/>
                  </a:lnTo>
                  <a:lnTo>
                    <a:pt x="3099816" y="207009"/>
                  </a:lnTo>
                  <a:lnTo>
                    <a:pt x="3082163" y="258444"/>
                  </a:lnTo>
                  <a:lnTo>
                    <a:pt x="3031997" y="258444"/>
                  </a:lnTo>
                  <a:lnTo>
                    <a:pt x="3133217" y="1015"/>
                  </a:lnTo>
                  <a:close/>
                </a:path>
                <a:path w="4064000" h="262889">
                  <a:moveTo>
                    <a:pt x="2907665" y="1015"/>
                  </a:moveTo>
                  <a:lnTo>
                    <a:pt x="2927477" y="1015"/>
                  </a:lnTo>
                  <a:lnTo>
                    <a:pt x="3029585" y="258444"/>
                  </a:lnTo>
                  <a:lnTo>
                    <a:pt x="2979801" y="258444"/>
                  </a:lnTo>
                  <a:lnTo>
                    <a:pt x="2961259" y="207009"/>
                  </a:lnTo>
                  <a:lnTo>
                    <a:pt x="2874264" y="207009"/>
                  </a:lnTo>
                  <a:lnTo>
                    <a:pt x="2856610" y="258444"/>
                  </a:lnTo>
                  <a:lnTo>
                    <a:pt x="2806446" y="258444"/>
                  </a:lnTo>
                  <a:lnTo>
                    <a:pt x="2907665" y="1015"/>
                  </a:lnTo>
                  <a:close/>
                </a:path>
                <a:path w="4064000" h="262889">
                  <a:moveTo>
                    <a:pt x="935609" y="1015"/>
                  </a:moveTo>
                  <a:lnTo>
                    <a:pt x="955421" y="1015"/>
                  </a:lnTo>
                  <a:lnTo>
                    <a:pt x="1057529" y="258444"/>
                  </a:lnTo>
                  <a:lnTo>
                    <a:pt x="1007745" y="258444"/>
                  </a:lnTo>
                  <a:lnTo>
                    <a:pt x="989203" y="207009"/>
                  </a:lnTo>
                  <a:lnTo>
                    <a:pt x="902208" y="207009"/>
                  </a:lnTo>
                  <a:lnTo>
                    <a:pt x="884555" y="258444"/>
                  </a:lnTo>
                  <a:lnTo>
                    <a:pt x="834390" y="258444"/>
                  </a:lnTo>
                  <a:lnTo>
                    <a:pt x="935609" y="1015"/>
                  </a:lnTo>
                  <a:close/>
                </a:path>
                <a:path w="4064000" h="262889">
                  <a:moveTo>
                    <a:pt x="318427" y="1015"/>
                  </a:moveTo>
                  <a:lnTo>
                    <a:pt x="338188" y="1015"/>
                  </a:lnTo>
                  <a:lnTo>
                    <a:pt x="440321" y="258444"/>
                  </a:lnTo>
                  <a:lnTo>
                    <a:pt x="390550" y="258444"/>
                  </a:lnTo>
                  <a:lnTo>
                    <a:pt x="372008" y="207009"/>
                  </a:lnTo>
                  <a:lnTo>
                    <a:pt x="284962" y="207009"/>
                  </a:lnTo>
                  <a:lnTo>
                    <a:pt x="267284" y="258444"/>
                  </a:lnTo>
                  <a:lnTo>
                    <a:pt x="217170" y="258444"/>
                  </a:lnTo>
                  <a:lnTo>
                    <a:pt x="318427" y="1015"/>
                  </a:lnTo>
                  <a:close/>
                </a:path>
                <a:path w="4064000" h="262889">
                  <a:moveTo>
                    <a:pt x="2715641" y="126"/>
                  </a:moveTo>
                  <a:lnTo>
                    <a:pt x="2736189" y="1152"/>
                  </a:lnTo>
                  <a:lnTo>
                    <a:pt x="2753820" y="4238"/>
                  </a:lnTo>
                  <a:lnTo>
                    <a:pt x="2768522" y="9396"/>
                  </a:lnTo>
                  <a:lnTo>
                    <a:pt x="2780284" y="16636"/>
                  </a:lnTo>
                  <a:lnTo>
                    <a:pt x="2766568" y="55371"/>
                  </a:lnTo>
                  <a:lnTo>
                    <a:pt x="2754514" y="47964"/>
                  </a:lnTo>
                  <a:lnTo>
                    <a:pt x="2742152" y="42687"/>
                  </a:lnTo>
                  <a:lnTo>
                    <a:pt x="2729456" y="39530"/>
                  </a:lnTo>
                  <a:lnTo>
                    <a:pt x="2716403" y="38480"/>
                  </a:lnTo>
                  <a:lnTo>
                    <a:pt x="2709096" y="38983"/>
                  </a:lnTo>
                  <a:lnTo>
                    <a:pt x="2683637" y="59308"/>
                  </a:lnTo>
                  <a:lnTo>
                    <a:pt x="2683637" y="68071"/>
                  </a:lnTo>
                  <a:lnTo>
                    <a:pt x="2710854" y="101844"/>
                  </a:lnTo>
                  <a:lnTo>
                    <a:pt x="2743904" y="119630"/>
                  </a:lnTo>
                  <a:lnTo>
                    <a:pt x="2754010" y="125507"/>
                  </a:lnTo>
                  <a:lnTo>
                    <a:pt x="2782712" y="154170"/>
                  </a:lnTo>
                  <a:lnTo>
                    <a:pt x="2791841" y="192023"/>
                  </a:lnTo>
                  <a:lnTo>
                    <a:pt x="2790318" y="206783"/>
                  </a:lnTo>
                  <a:lnTo>
                    <a:pt x="2767584" y="242823"/>
                  </a:lnTo>
                  <a:lnTo>
                    <a:pt x="2721685" y="261522"/>
                  </a:lnTo>
                  <a:lnTo>
                    <a:pt x="2702306" y="262763"/>
                  </a:lnTo>
                  <a:lnTo>
                    <a:pt x="2684942" y="261618"/>
                  </a:lnTo>
                  <a:lnTo>
                    <a:pt x="2668460" y="258175"/>
                  </a:lnTo>
                  <a:lnTo>
                    <a:pt x="2652835" y="252422"/>
                  </a:lnTo>
                  <a:lnTo>
                    <a:pt x="2638044" y="244347"/>
                  </a:lnTo>
                  <a:lnTo>
                    <a:pt x="2654681" y="203961"/>
                  </a:lnTo>
                  <a:lnTo>
                    <a:pt x="2668039" y="212203"/>
                  </a:lnTo>
                  <a:lnTo>
                    <a:pt x="2681255" y="218074"/>
                  </a:lnTo>
                  <a:lnTo>
                    <a:pt x="2694328" y="221589"/>
                  </a:lnTo>
                  <a:lnTo>
                    <a:pt x="2707259" y="222757"/>
                  </a:lnTo>
                  <a:lnTo>
                    <a:pt x="2724667" y="221019"/>
                  </a:lnTo>
                  <a:lnTo>
                    <a:pt x="2737088" y="215804"/>
                  </a:lnTo>
                  <a:lnTo>
                    <a:pt x="2744531" y="207113"/>
                  </a:lnTo>
                  <a:lnTo>
                    <a:pt x="2747010" y="194944"/>
                  </a:lnTo>
                  <a:lnTo>
                    <a:pt x="2746416" y="188539"/>
                  </a:lnTo>
                  <a:lnTo>
                    <a:pt x="2723308" y="157686"/>
                  </a:lnTo>
                  <a:lnTo>
                    <a:pt x="2685619" y="136761"/>
                  </a:lnTo>
                  <a:lnTo>
                    <a:pt x="2674604" y="130413"/>
                  </a:lnTo>
                  <a:lnTo>
                    <a:pt x="2647060" y="103489"/>
                  </a:lnTo>
                  <a:lnTo>
                    <a:pt x="2638552" y="68452"/>
                  </a:lnTo>
                  <a:lnTo>
                    <a:pt x="2639907" y="54330"/>
                  </a:lnTo>
                  <a:lnTo>
                    <a:pt x="2660142" y="19557"/>
                  </a:lnTo>
                  <a:lnTo>
                    <a:pt x="2699468" y="1341"/>
                  </a:lnTo>
                  <a:lnTo>
                    <a:pt x="2715641" y="126"/>
                  </a:lnTo>
                  <a:close/>
                </a:path>
                <a:path w="4064000" h="262889">
                  <a:moveTo>
                    <a:pt x="2427605" y="126"/>
                  </a:moveTo>
                  <a:lnTo>
                    <a:pt x="2448153" y="1152"/>
                  </a:lnTo>
                  <a:lnTo>
                    <a:pt x="2465784" y="4238"/>
                  </a:lnTo>
                  <a:lnTo>
                    <a:pt x="2480486" y="9396"/>
                  </a:lnTo>
                  <a:lnTo>
                    <a:pt x="2492248" y="16636"/>
                  </a:lnTo>
                  <a:lnTo>
                    <a:pt x="2478532" y="55371"/>
                  </a:lnTo>
                  <a:lnTo>
                    <a:pt x="2466478" y="47964"/>
                  </a:lnTo>
                  <a:lnTo>
                    <a:pt x="2454116" y="42687"/>
                  </a:lnTo>
                  <a:lnTo>
                    <a:pt x="2441420" y="39530"/>
                  </a:lnTo>
                  <a:lnTo>
                    <a:pt x="2428367" y="38480"/>
                  </a:lnTo>
                  <a:lnTo>
                    <a:pt x="2421060" y="38983"/>
                  </a:lnTo>
                  <a:lnTo>
                    <a:pt x="2395601" y="59308"/>
                  </a:lnTo>
                  <a:lnTo>
                    <a:pt x="2395601" y="68071"/>
                  </a:lnTo>
                  <a:lnTo>
                    <a:pt x="2422818" y="101844"/>
                  </a:lnTo>
                  <a:lnTo>
                    <a:pt x="2455868" y="119630"/>
                  </a:lnTo>
                  <a:lnTo>
                    <a:pt x="2465974" y="125507"/>
                  </a:lnTo>
                  <a:lnTo>
                    <a:pt x="2494676" y="154170"/>
                  </a:lnTo>
                  <a:lnTo>
                    <a:pt x="2503805" y="192023"/>
                  </a:lnTo>
                  <a:lnTo>
                    <a:pt x="2502282" y="206783"/>
                  </a:lnTo>
                  <a:lnTo>
                    <a:pt x="2479548" y="242823"/>
                  </a:lnTo>
                  <a:lnTo>
                    <a:pt x="2433649" y="261522"/>
                  </a:lnTo>
                  <a:lnTo>
                    <a:pt x="2414270" y="262763"/>
                  </a:lnTo>
                  <a:lnTo>
                    <a:pt x="2396906" y="261618"/>
                  </a:lnTo>
                  <a:lnTo>
                    <a:pt x="2380424" y="258175"/>
                  </a:lnTo>
                  <a:lnTo>
                    <a:pt x="2364799" y="252422"/>
                  </a:lnTo>
                  <a:lnTo>
                    <a:pt x="2350008" y="244347"/>
                  </a:lnTo>
                  <a:lnTo>
                    <a:pt x="2366645" y="203961"/>
                  </a:lnTo>
                  <a:lnTo>
                    <a:pt x="2380003" y="212203"/>
                  </a:lnTo>
                  <a:lnTo>
                    <a:pt x="2393219" y="218074"/>
                  </a:lnTo>
                  <a:lnTo>
                    <a:pt x="2406292" y="221589"/>
                  </a:lnTo>
                  <a:lnTo>
                    <a:pt x="2419223" y="222757"/>
                  </a:lnTo>
                  <a:lnTo>
                    <a:pt x="2436631" y="221019"/>
                  </a:lnTo>
                  <a:lnTo>
                    <a:pt x="2449052" y="215804"/>
                  </a:lnTo>
                  <a:lnTo>
                    <a:pt x="2456495" y="207113"/>
                  </a:lnTo>
                  <a:lnTo>
                    <a:pt x="2458974" y="194944"/>
                  </a:lnTo>
                  <a:lnTo>
                    <a:pt x="2458380" y="188539"/>
                  </a:lnTo>
                  <a:lnTo>
                    <a:pt x="2435272" y="157686"/>
                  </a:lnTo>
                  <a:lnTo>
                    <a:pt x="2397583" y="136761"/>
                  </a:lnTo>
                  <a:lnTo>
                    <a:pt x="2386568" y="130413"/>
                  </a:lnTo>
                  <a:lnTo>
                    <a:pt x="2359025" y="103489"/>
                  </a:lnTo>
                  <a:lnTo>
                    <a:pt x="2350516" y="68452"/>
                  </a:lnTo>
                  <a:lnTo>
                    <a:pt x="2351871" y="54330"/>
                  </a:lnTo>
                  <a:lnTo>
                    <a:pt x="2372106" y="19557"/>
                  </a:lnTo>
                  <a:lnTo>
                    <a:pt x="2411432" y="1341"/>
                  </a:lnTo>
                  <a:lnTo>
                    <a:pt x="2427605" y="126"/>
                  </a:lnTo>
                  <a:close/>
                </a:path>
                <a:path w="4064000" h="262889">
                  <a:moveTo>
                    <a:pt x="3974973" y="0"/>
                  </a:moveTo>
                  <a:lnTo>
                    <a:pt x="4022461" y="9697"/>
                  </a:lnTo>
                  <a:lnTo>
                    <a:pt x="4050045" y="38052"/>
                  </a:lnTo>
                  <a:lnTo>
                    <a:pt x="4055364" y="65785"/>
                  </a:lnTo>
                  <a:lnTo>
                    <a:pt x="4053365" y="83242"/>
                  </a:lnTo>
                  <a:lnTo>
                    <a:pt x="4047378" y="98472"/>
                  </a:lnTo>
                  <a:lnTo>
                    <a:pt x="4037415" y="111488"/>
                  </a:lnTo>
                  <a:lnTo>
                    <a:pt x="4023487" y="122300"/>
                  </a:lnTo>
                  <a:lnTo>
                    <a:pt x="4041155" y="133562"/>
                  </a:lnTo>
                  <a:lnTo>
                    <a:pt x="4053776" y="147907"/>
                  </a:lnTo>
                  <a:lnTo>
                    <a:pt x="4061348" y="165324"/>
                  </a:lnTo>
                  <a:lnTo>
                    <a:pt x="4063873" y="185800"/>
                  </a:lnTo>
                  <a:lnTo>
                    <a:pt x="4062372" y="202894"/>
                  </a:lnTo>
                  <a:lnTo>
                    <a:pt x="4039870" y="241934"/>
                  </a:lnTo>
                  <a:lnTo>
                    <a:pt x="3993578" y="260633"/>
                  </a:lnTo>
                  <a:lnTo>
                    <a:pt x="3973576" y="261873"/>
                  </a:lnTo>
                  <a:lnTo>
                    <a:pt x="3955028" y="260326"/>
                  </a:lnTo>
                  <a:lnTo>
                    <a:pt x="3937873" y="255682"/>
                  </a:lnTo>
                  <a:lnTo>
                    <a:pt x="3922123" y="247943"/>
                  </a:lnTo>
                  <a:lnTo>
                    <a:pt x="3907790" y="237108"/>
                  </a:lnTo>
                  <a:lnTo>
                    <a:pt x="3930396" y="202310"/>
                  </a:lnTo>
                  <a:lnTo>
                    <a:pt x="3940633" y="211645"/>
                  </a:lnTo>
                  <a:lnTo>
                    <a:pt x="3951335" y="218312"/>
                  </a:lnTo>
                  <a:lnTo>
                    <a:pt x="3962489" y="222313"/>
                  </a:lnTo>
                  <a:lnTo>
                    <a:pt x="3974083" y="223646"/>
                  </a:lnTo>
                  <a:lnTo>
                    <a:pt x="3992919" y="221122"/>
                  </a:lnTo>
                  <a:lnTo>
                    <a:pt x="4006373" y="213550"/>
                  </a:lnTo>
                  <a:lnTo>
                    <a:pt x="4014446" y="200929"/>
                  </a:lnTo>
                  <a:lnTo>
                    <a:pt x="4017137" y="183260"/>
                  </a:lnTo>
                  <a:lnTo>
                    <a:pt x="4016351" y="174470"/>
                  </a:lnTo>
                  <a:lnTo>
                    <a:pt x="3989927" y="144652"/>
                  </a:lnTo>
                  <a:lnTo>
                    <a:pt x="3970908" y="141731"/>
                  </a:lnTo>
                  <a:lnTo>
                    <a:pt x="3963034" y="141731"/>
                  </a:lnTo>
                  <a:lnTo>
                    <a:pt x="3963034" y="104647"/>
                  </a:lnTo>
                  <a:lnTo>
                    <a:pt x="3969766" y="104647"/>
                  </a:lnTo>
                  <a:lnTo>
                    <a:pt x="3986768" y="102623"/>
                  </a:lnTo>
                  <a:lnTo>
                    <a:pt x="3998912" y="96551"/>
                  </a:lnTo>
                  <a:lnTo>
                    <a:pt x="4006199" y="86431"/>
                  </a:lnTo>
                  <a:lnTo>
                    <a:pt x="4008628" y="72262"/>
                  </a:lnTo>
                  <a:lnTo>
                    <a:pt x="4006345" y="57354"/>
                  </a:lnTo>
                  <a:lnTo>
                    <a:pt x="3999515" y="46720"/>
                  </a:lnTo>
                  <a:lnTo>
                    <a:pt x="3988161" y="40348"/>
                  </a:lnTo>
                  <a:lnTo>
                    <a:pt x="3972305" y="38226"/>
                  </a:lnTo>
                  <a:lnTo>
                    <a:pt x="3963023" y="39342"/>
                  </a:lnTo>
                  <a:lnTo>
                    <a:pt x="3953859" y="42671"/>
                  </a:lnTo>
                  <a:lnTo>
                    <a:pt x="3944838" y="48192"/>
                  </a:lnTo>
                  <a:lnTo>
                    <a:pt x="3935983" y="55879"/>
                  </a:lnTo>
                  <a:lnTo>
                    <a:pt x="3914775" y="24891"/>
                  </a:lnTo>
                  <a:lnTo>
                    <a:pt x="3948969" y="4125"/>
                  </a:lnTo>
                  <a:lnTo>
                    <a:pt x="3966305" y="454"/>
                  </a:lnTo>
                  <a:lnTo>
                    <a:pt x="3974973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680454" y="6601459"/>
            <a:ext cx="172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B03E9A"/>
                </a:solidFill>
                <a:latin typeface="Trebuchet MS"/>
                <a:cs typeface="Trebuchet MS"/>
              </a:rPr>
              <a:t>18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171947" y="2949702"/>
            <a:ext cx="364236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Dersin</a:t>
            </a:r>
            <a:r>
              <a:rPr sz="2400" spc="-1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Amacı</a:t>
            </a:r>
            <a:r>
              <a:rPr sz="2400" spc="-3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Trebuchet MS"/>
                <a:cs typeface="Trebuchet MS"/>
              </a:rPr>
              <a:t>Bu derste; kelime işlemci,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elektronik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tablolama</a:t>
            </a:r>
            <a:r>
              <a:rPr sz="2400" dirty="0">
                <a:latin typeface="Trebuchet MS"/>
                <a:cs typeface="Trebuchet MS"/>
              </a:rPr>
              <a:t> ve </a:t>
            </a:r>
            <a:r>
              <a:rPr sz="2400" spc="-71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veri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tabanı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programı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kullanma </a:t>
            </a:r>
            <a:r>
              <a:rPr sz="2400" dirty="0">
                <a:latin typeface="Trebuchet MS"/>
                <a:cs typeface="Trebuchet MS"/>
              </a:rPr>
              <a:t>ile </a:t>
            </a:r>
            <a:r>
              <a:rPr sz="2400" spc="-5" dirty="0">
                <a:latin typeface="Trebuchet MS"/>
                <a:cs typeface="Trebuchet MS"/>
              </a:rPr>
              <a:t>ilgili </a:t>
            </a:r>
            <a:r>
              <a:rPr sz="2400" dirty="0">
                <a:latin typeface="Trebuchet MS"/>
                <a:cs typeface="Trebuchet MS"/>
              </a:rPr>
              <a:t>bilgi ve 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becerileri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kazanmanız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amaçlanmaktadır.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9240" marR="5080" indent="-152717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11. SINIF MESLEK DERSLERİ VE </a:t>
            </a:r>
            <a:r>
              <a:rPr spc="-950" dirty="0"/>
              <a:t> </a:t>
            </a:r>
            <a:r>
              <a:rPr dirty="0"/>
              <a:t>KAZANIMLARI</a:t>
            </a:r>
          </a:p>
        </p:txBody>
      </p: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67537" y="3513226"/>
            <a:ext cx="4521454" cy="254330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9722" y="1871852"/>
            <a:ext cx="4436110" cy="333375"/>
            <a:chOff x="569722" y="1871852"/>
            <a:chExt cx="4436110" cy="333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611" y="1872741"/>
              <a:ext cx="4433951" cy="3314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6576" y="2076830"/>
              <a:ext cx="81368" cy="873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18739" y="2020061"/>
              <a:ext cx="974090" cy="93980"/>
            </a:xfrm>
            <a:custGeom>
              <a:avLst/>
              <a:gdLst/>
              <a:ahLst/>
              <a:cxnLst/>
              <a:rect l="l" t="t" r="r" b="b"/>
              <a:pathLst>
                <a:path w="974089" h="93980">
                  <a:moveTo>
                    <a:pt x="943356" y="0"/>
                  </a:moveTo>
                  <a:lnTo>
                    <a:pt x="912876" y="93852"/>
                  </a:lnTo>
                  <a:lnTo>
                    <a:pt x="973836" y="93852"/>
                  </a:lnTo>
                  <a:lnTo>
                    <a:pt x="943356" y="0"/>
                  </a:lnTo>
                  <a:close/>
                </a:path>
                <a:path w="974089" h="93980">
                  <a:moveTo>
                    <a:pt x="521208" y="0"/>
                  </a:moveTo>
                  <a:lnTo>
                    <a:pt x="490728" y="93852"/>
                  </a:lnTo>
                  <a:lnTo>
                    <a:pt x="551688" y="93852"/>
                  </a:lnTo>
                  <a:lnTo>
                    <a:pt x="521208" y="0"/>
                  </a:lnTo>
                  <a:close/>
                </a:path>
                <a:path w="974089" h="93980">
                  <a:moveTo>
                    <a:pt x="30480" y="0"/>
                  </a:moveTo>
                  <a:lnTo>
                    <a:pt x="0" y="93852"/>
                  </a:lnTo>
                  <a:lnTo>
                    <a:pt x="60960" y="93852"/>
                  </a:lnTo>
                  <a:lnTo>
                    <a:pt x="3048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69537" y="1983358"/>
              <a:ext cx="98171" cy="1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02606" y="1983104"/>
              <a:ext cx="75183" cy="744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47642" y="1983104"/>
              <a:ext cx="75183" cy="744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6576" y="1980437"/>
              <a:ext cx="67665" cy="6413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0611" y="1872741"/>
              <a:ext cx="4434205" cy="331470"/>
            </a:xfrm>
            <a:custGeom>
              <a:avLst/>
              <a:gdLst/>
              <a:ahLst/>
              <a:cxnLst/>
              <a:rect l="l" t="t" r="r" b="b"/>
              <a:pathLst>
                <a:path w="4434205" h="331469">
                  <a:moveTo>
                    <a:pt x="4384675" y="73152"/>
                  </a:moveTo>
                  <a:lnTo>
                    <a:pt x="4429760" y="73152"/>
                  </a:lnTo>
                  <a:lnTo>
                    <a:pt x="4429760" y="327152"/>
                  </a:lnTo>
                  <a:lnTo>
                    <a:pt x="4384675" y="327152"/>
                  </a:lnTo>
                  <a:lnTo>
                    <a:pt x="4384675" y="73152"/>
                  </a:lnTo>
                  <a:close/>
                </a:path>
                <a:path w="4434205" h="331469">
                  <a:moveTo>
                    <a:pt x="3783329" y="73152"/>
                  </a:moveTo>
                  <a:lnTo>
                    <a:pt x="3945381" y="73152"/>
                  </a:lnTo>
                  <a:lnTo>
                    <a:pt x="3945381" y="113157"/>
                  </a:lnTo>
                  <a:lnTo>
                    <a:pt x="3828415" y="113157"/>
                  </a:lnTo>
                  <a:lnTo>
                    <a:pt x="3828415" y="172720"/>
                  </a:lnTo>
                  <a:lnTo>
                    <a:pt x="3912362" y="172720"/>
                  </a:lnTo>
                  <a:lnTo>
                    <a:pt x="3912362" y="210947"/>
                  </a:lnTo>
                  <a:lnTo>
                    <a:pt x="3828415" y="210947"/>
                  </a:lnTo>
                  <a:lnTo>
                    <a:pt x="3828415" y="287147"/>
                  </a:lnTo>
                  <a:lnTo>
                    <a:pt x="3943477" y="287147"/>
                  </a:lnTo>
                  <a:lnTo>
                    <a:pt x="3943477" y="327152"/>
                  </a:lnTo>
                  <a:lnTo>
                    <a:pt x="3783329" y="327152"/>
                  </a:lnTo>
                  <a:lnTo>
                    <a:pt x="3783329" y="73152"/>
                  </a:lnTo>
                  <a:close/>
                </a:path>
                <a:path w="4434205" h="331469">
                  <a:moveTo>
                    <a:pt x="3348354" y="73152"/>
                  </a:moveTo>
                  <a:lnTo>
                    <a:pt x="3393440" y="73152"/>
                  </a:lnTo>
                  <a:lnTo>
                    <a:pt x="3393440" y="327152"/>
                  </a:lnTo>
                  <a:lnTo>
                    <a:pt x="3348354" y="327152"/>
                  </a:lnTo>
                  <a:lnTo>
                    <a:pt x="3348354" y="73152"/>
                  </a:lnTo>
                  <a:close/>
                </a:path>
                <a:path w="4434205" h="331469">
                  <a:moveTo>
                    <a:pt x="2708910" y="73152"/>
                  </a:moveTo>
                  <a:lnTo>
                    <a:pt x="2753994" y="73152"/>
                  </a:lnTo>
                  <a:lnTo>
                    <a:pt x="2753994" y="287147"/>
                  </a:lnTo>
                  <a:lnTo>
                    <a:pt x="2868803" y="287147"/>
                  </a:lnTo>
                  <a:lnTo>
                    <a:pt x="2868803" y="327152"/>
                  </a:lnTo>
                  <a:lnTo>
                    <a:pt x="2708910" y="327152"/>
                  </a:lnTo>
                  <a:lnTo>
                    <a:pt x="2708910" y="73152"/>
                  </a:lnTo>
                  <a:close/>
                </a:path>
                <a:path w="4434205" h="331469">
                  <a:moveTo>
                    <a:pt x="2246757" y="73152"/>
                  </a:moveTo>
                  <a:lnTo>
                    <a:pt x="2270760" y="73152"/>
                  </a:lnTo>
                  <a:lnTo>
                    <a:pt x="2325624" y="244221"/>
                  </a:lnTo>
                  <a:lnTo>
                    <a:pt x="2379472" y="73152"/>
                  </a:lnTo>
                  <a:lnTo>
                    <a:pt x="2403221" y="73152"/>
                  </a:lnTo>
                  <a:lnTo>
                    <a:pt x="2455037" y="327279"/>
                  </a:lnTo>
                  <a:lnTo>
                    <a:pt x="2411349" y="327279"/>
                  </a:lnTo>
                  <a:lnTo>
                    <a:pt x="2384933" y="190373"/>
                  </a:lnTo>
                  <a:lnTo>
                    <a:pt x="2333879" y="330581"/>
                  </a:lnTo>
                  <a:lnTo>
                    <a:pt x="2317750" y="330581"/>
                  </a:lnTo>
                  <a:lnTo>
                    <a:pt x="2266569" y="190373"/>
                  </a:lnTo>
                  <a:lnTo>
                    <a:pt x="2239137" y="327279"/>
                  </a:lnTo>
                  <a:lnTo>
                    <a:pt x="2195576" y="327279"/>
                  </a:lnTo>
                  <a:lnTo>
                    <a:pt x="2246757" y="73152"/>
                  </a:lnTo>
                  <a:close/>
                </a:path>
                <a:path w="4434205" h="331469">
                  <a:moveTo>
                    <a:pt x="1796033" y="73152"/>
                  </a:moveTo>
                  <a:lnTo>
                    <a:pt x="1841119" y="73152"/>
                  </a:lnTo>
                  <a:lnTo>
                    <a:pt x="1841119" y="287147"/>
                  </a:lnTo>
                  <a:lnTo>
                    <a:pt x="1955927" y="287147"/>
                  </a:lnTo>
                  <a:lnTo>
                    <a:pt x="1955927" y="327152"/>
                  </a:lnTo>
                  <a:lnTo>
                    <a:pt x="1796033" y="327152"/>
                  </a:lnTo>
                  <a:lnTo>
                    <a:pt x="1796033" y="73152"/>
                  </a:lnTo>
                  <a:close/>
                </a:path>
                <a:path w="4434205" h="331469">
                  <a:moveTo>
                    <a:pt x="1555241" y="73152"/>
                  </a:moveTo>
                  <a:lnTo>
                    <a:pt x="1600327" y="73152"/>
                  </a:lnTo>
                  <a:lnTo>
                    <a:pt x="1600327" y="245363"/>
                  </a:lnTo>
                  <a:lnTo>
                    <a:pt x="1601110" y="255081"/>
                  </a:lnTo>
                  <a:lnTo>
                    <a:pt x="1627647" y="288242"/>
                  </a:lnTo>
                  <a:lnTo>
                    <a:pt x="1647189" y="291465"/>
                  </a:lnTo>
                  <a:lnTo>
                    <a:pt x="1658713" y="290679"/>
                  </a:lnTo>
                  <a:lnTo>
                    <a:pt x="1695386" y="264017"/>
                  </a:lnTo>
                  <a:lnTo>
                    <a:pt x="1698752" y="244475"/>
                  </a:lnTo>
                  <a:lnTo>
                    <a:pt x="1698752" y="73152"/>
                  </a:lnTo>
                  <a:lnTo>
                    <a:pt x="1743837" y="73152"/>
                  </a:lnTo>
                  <a:lnTo>
                    <a:pt x="1743837" y="247904"/>
                  </a:lnTo>
                  <a:lnTo>
                    <a:pt x="1742195" y="266453"/>
                  </a:lnTo>
                  <a:lnTo>
                    <a:pt x="1717675" y="309245"/>
                  </a:lnTo>
                  <a:lnTo>
                    <a:pt x="1668329" y="330086"/>
                  </a:lnTo>
                  <a:lnTo>
                    <a:pt x="1647444" y="331470"/>
                  </a:lnTo>
                  <a:lnTo>
                    <a:pt x="1626608" y="330114"/>
                  </a:lnTo>
                  <a:lnTo>
                    <a:pt x="1579245" y="309880"/>
                  </a:lnTo>
                  <a:lnTo>
                    <a:pt x="1556742" y="266803"/>
                  </a:lnTo>
                  <a:lnTo>
                    <a:pt x="1555241" y="247777"/>
                  </a:lnTo>
                  <a:lnTo>
                    <a:pt x="1555241" y="73152"/>
                  </a:lnTo>
                  <a:close/>
                </a:path>
                <a:path w="4434205" h="331469">
                  <a:moveTo>
                    <a:pt x="1074420" y="73152"/>
                  </a:moveTo>
                  <a:lnTo>
                    <a:pt x="1122299" y="73152"/>
                  </a:lnTo>
                  <a:lnTo>
                    <a:pt x="1182496" y="181483"/>
                  </a:lnTo>
                  <a:lnTo>
                    <a:pt x="1242821" y="73152"/>
                  </a:lnTo>
                  <a:lnTo>
                    <a:pt x="1290446" y="73152"/>
                  </a:lnTo>
                  <a:lnTo>
                    <a:pt x="1205102" y="223012"/>
                  </a:lnTo>
                  <a:lnTo>
                    <a:pt x="1205102" y="327152"/>
                  </a:lnTo>
                  <a:lnTo>
                    <a:pt x="1160018" y="327152"/>
                  </a:lnTo>
                  <a:lnTo>
                    <a:pt x="1160018" y="223012"/>
                  </a:lnTo>
                  <a:lnTo>
                    <a:pt x="1074420" y="73152"/>
                  </a:lnTo>
                  <a:close/>
                </a:path>
                <a:path w="4434205" h="331469">
                  <a:moveTo>
                    <a:pt x="858774" y="73152"/>
                  </a:moveTo>
                  <a:lnTo>
                    <a:pt x="903858" y="73152"/>
                  </a:lnTo>
                  <a:lnTo>
                    <a:pt x="903858" y="245363"/>
                  </a:lnTo>
                  <a:lnTo>
                    <a:pt x="904642" y="255081"/>
                  </a:lnTo>
                  <a:lnTo>
                    <a:pt x="931179" y="288242"/>
                  </a:lnTo>
                  <a:lnTo>
                    <a:pt x="950722" y="291465"/>
                  </a:lnTo>
                  <a:lnTo>
                    <a:pt x="962245" y="290679"/>
                  </a:lnTo>
                  <a:lnTo>
                    <a:pt x="998918" y="264017"/>
                  </a:lnTo>
                  <a:lnTo>
                    <a:pt x="1002283" y="244475"/>
                  </a:lnTo>
                  <a:lnTo>
                    <a:pt x="1002283" y="73152"/>
                  </a:lnTo>
                  <a:lnTo>
                    <a:pt x="1047369" y="73152"/>
                  </a:lnTo>
                  <a:lnTo>
                    <a:pt x="1047369" y="247904"/>
                  </a:lnTo>
                  <a:lnTo>
                    <a:pt x="1045725" y="266453"/>
                  </a:lnTo>
                  <a:lnTo>
                    <a:pt x="1021080" y="309245"/>
                  </a:lnTo>
                  <a:lnTo>
                    <a:pt x="971859" y="330086"/>
                  </a:lnTo>
                  <a:lnTo>
                    <a:pt x="950976" y="331470"/>
                  </a:lnTo>
                  <a:lnTo>
                    <a:pt x="930140" y="330114"/>
                  </a:lnTo>
                  <a:lnTo>
                    <a:pt x="882776" y="309880"/>
                  </a:lnTo>
                  <a:lnTo>
                    <a:pt x="860274" y="266803"/>
                  </a:lnTo>
                  <a:lnTo>
                    <a:pt x="858774" y="247777"/>
                  </a:lnTo>
                  <a:lnTo>
                    <a:pt x="858774" y="73152"/>
                  </a:lnTo>
                  <a:close/>
                </a:path>
                <a:path w="4434205" h="331469">
                  <a:moveTo>
                    <a:pt x="339089" y="73152"/>
                  </a:moveTo>
                  <a:lnTo>
                    <a:pt x="501205" y="73152"/>
                  </a:lnTo>
                  <a:lnTo>
                    <a:pt x="501205" y="113157"/>
                  </a:lnTo>
                  <a:lnTo>
                    <a:pt x="384162" y="113157"/>
                  </a:lnTo>
                  <a:lnTo>
                    <a:pt x="384162" y="172720"/>
                  </a:lnTo>
                  <a:lnTo>
                    <a:pt x="468083" y="172720"/>
                  </a:lnTo>
                  <a:lnTo>
                    <a:pt x="468083" y="210947"/>
                  </a:lnTo>
                  <a:lnTo>
                    <a:pt x="384162" y="210947"/>
                  </a:lnTo>
                  <a:lnTo>
                    <a:pt x="384162" y="287147"/>
                  </a:lnTo>
                  <a:lnTo>
                    <a:pt x="499287" y="287147"/>
                  </a:lnTo>
                  <a:lnTo>
                    <a:pt x="499287" y="327152"/>
                  </a:lnTo>
                  <a:lnTo>
                    <a:pt x="339089" y="327152"/>
                  </a:lnTo>
                  <a:lnTo>
                    <a:pt x="339089" y="73152"/>
                  </a:lnTo>
                  <a:close/>
                </a:path>
                <a:path w="4434205" h="331469">
                  <a:moveTo>
                    <a:pt x="0" y="73152"/>
                  </a:moveTo>
                  <a:lnTo>
                    <a:pt x="46990" y="73152"/>
                  </a:lnTo>
                  <a:lnTo>
                    <a:pt x="94665" y="226441"/>
                  </a:lnTo>
                  <a:lnTo>
                    <a:pt x="146164" y="73152"/>
                  </a:lnTo>
                  <a:lnTo>
                    <a:pt x="165925" y="73152"/>
                  </a:lnTo>
                  <a:lnTo>
                    <a:pt x="217601" y="226441"/>
                  </a:lnTo>
                  <a:lnTo>
                    <a:pt x="265099" y="73152"/>
                  </a:lnTo>
                  <a:lnTo>
                    <a:pt x="312089" y="73152"/>
                  </a:lnTo>
                  <a:lnTo>
                    <a:pt x="229908" y="330581"/>
                  </a:lnTo>
                  <a:lnTo>
                    <a:pt x="211353" y="330581"/>
                  </a:lnTo>
                  <a:lnTo>
                    <a:pt x="155867" y="170434"/>
                  </a:lnTo>
                  <a:lnTo>
                    <a:pt x="101955" y="330581"/>
                  </a:lnTo>
                  <a:lnTo>
                    <a:pt x="83400" y="330581"/>
                  </a:lnTo>
                  <a:lnTo>
                    <a:pt x="0" y="73152"/>
                  </a:lnTo>
                  <a:close/>
                </a:path>
                <a:path w="4434205" h="331469">
                  <a:moveTo>
                    <a:pt x="3622548" y="71374"/>
                  </a:moveTo>
                  <a:lnTo>
                    <a:pt x="3672268" y="79533"/>
                  </a:lnTo>
                  <a:lnTo>
                    <a:pt x="3710559" y="103886"/>
                  </a:lnTo>
                  <a:lnTo>
                    <a:pt x="3734911" y="141732"/>
                  </a:lnTo>
                  <a:lnTo>
                    <a:pt x="3743071" y="190246"/>
                  </a:lnTo>
                  <a:lnTo>
                    <a:pt x="3737784" y="239548"/>
                  </a:lnTo>
                  <a:lnTo>
                    <a:pt x="3721934" y="277884"/>
                  </a:lnTo>
                  <a:lnTo>
                    <a:pt x="3695531" y="305259"/>
                  </a:lnTo>
                  <a:lnTo>
                    <a:pt x="3658588" y="321679"/>
                  </a:lnTo>
                  <a:lnTo>
                    <a:pt x="3611117" y="327152"/>
                  </a:lnTo>
                  <a:lnTo>
                    <a:pt x="3554729" y="327152"/>
                  </a:lnTo>
                  <a:lnTo>
                    <a:pt x="3554729" y="73279"/>
                  </a:lnTo>
                  <a:lnTo>
                    <a:pt x="3579185" y="72445"/>
                  </a:lnTo>
                  <a:lnTo>
                    <a:pt x="3598640" y="71850"/>
                  </a:lnTo>
                  <a:lnTo>
                    <a:pt x="3613094" y="71493"/>
                  </a:lnTo>
                  <a:lnTo>
                    <a:pt x="3622548" y="71374"/>
                  </a:lnTo>
                  <a:close/>
                </a:path>
                <a:path w="4434205" h="331469">
                  <a:moveTo>
                    <a:pt x="613727" y="70866"/>
                  </a:moveTo>
                  <a:lnTo>
                    <a:pt x="663322" y="80402"/>
                  </a:lnTo>
                  <a:lnTo>
                    <a:pt x="692254" y="108330"/>
                  </a:lnTo>
                  <a:lnTo>
                    <a:pt x="697826" y="136144"/>
                  </a:lnTo>
                  <a:lnTo>
                    <a:pt x="695831" y="150407"/>
                  </a:lnTo>
                  <a:lnTo>
                    <a:pt x="689848" y="163099"/>
                  </a:lnTo>
                  <a:lnTo>
                    <a:pt x="679878" y="174220"/>
                  </a:lnTo>
                  <a:lnTo>
                    <a:pt x="665924" y="183769"/>
                  </a:lnTo>
                  <a:lnTo>
                    <a:pt x="686625" y="194171"/>
                  </a:lnTo>
                  <a:lnTo>
                    <a:pt x="701408" y="208978"/>
                  </a:lnTo>
                  <a:lnTo>
                    <a:pt x="710276" y="228167"/>
                  </a:lnTo>
                  <a:lnTo>
                    <a:pt x="713232" y="251713"/>
                  </a:lnTo>
                  <a:lnTo>
                    <a:pt x="711590" y="268166"/>
                  </a:lnTo>
                  <a:lnTo>
                    <a:pt x="687070" y="306832"/>
                  </a:lnTo>
                  <a:lnTo>
                    <a:pt x="639219" y="325887"/>
                  </a:lnTo>
                  <a:lnTo>
                    <a:pt x="619455" y="327152"/>
                  </a:lnTo>
                  <a:lnTo>
                    <a:pt x="541782" y="327152"/>
                  </a:lnTo>
                  <a:lnTo>
                    <a:pt x="541782" y="73279"/>
                  </a:lnTo>
                  <a:lnTo>
                    <a:pt x="565523" y="72259"/>
                  </a:lnTo>
                  <a:lnTo>
                    <a:pt x="585427" y="71501"/>
                  </a:lnTo>
                  <a:lnTo>
                    <a:pt x="601494" y="71028"/>
                  </a:lnTo>
                  <a:lnTo>
                    <a:pt x="613727" y="70866"/>
                  </a:lnTo>
                  <a:close/>
                </a:path>
                <a:path w="4434205" h="331469">
                  <a:moveTo>
                    <a:pt x="4056379" y="70612"/>
                  </a:moveTo>
                  <a:lnTo>
                    <a:pt x="4098718" y="75281"/>
                  </a:lnTo>
                  <a:lnTo>
                    <a:pt x="4128960" y="89296"/>
                  </a:lnTo>
                  <a:lnTo>
                    <a:pt x="4147105" y="112670"/>
                  </a:lnTo>
                  <a:lnTo>
                    <a:pt x="4153154" y="145415"/>
                  </a:lnTo>
                  <a:lnTo>
                    <a:pt x="4152320" y="156469"/>
                  </a:lnTo>
                  <a:lnTo>
                    <a:pt x="4132720" y="195133"/>
                  </a:lnTo>
                  <a:lnTo>
                    <a:pt x="4106164" y="212725"/>
                  </a:lnTo>
                  <a:lnTo>
                    <a:pt x="4181221" y="327152"/>
                  </a:lnTo>
                  <a:lnTo>
                    <a:pt x="4129278" y="327152"/>
                  </a:lnTo>
                  <a:lnTo>
                    <a:pt x="4061460" y="222250"/>
                  </a:lnTo>
                  <a:lnTo>
                    <a:pt x="4055816" y="222107"/>
                  </a:lnTo>
                  <a:lnTo>
                    <a:pt x="4049172" y="221868"/>
                  </a:lnTo>
                  <a:lnTo>
                    <a:pt x="4041528" y="221535"/>
                  </a:lnTo>
                  <a:lnTo>
                    <a:pt x="4032885" y="221107"/>
                  </a:lnTo>
                  <a:lnTo>
                    <a:pt x="4032885" y="327152"/>
                  </a:lnTo>
                  <a:lnTo>
                    <a:pt x="3986022" y="327152"/>
                  </a:lnTo>
                  <a:lnTo>
                    <a:pt x="3986022" y="73152"/>
                  </a:lnTo>
                  <a:lnTo>
                    <a:pt x="3989284" y="73078"/>
                  </a:lnTo>
                  <a:lnTo>
                    <a:pt x="3995261" y="72850"/>
                  </a:lnTo>
                  <a:lnTo>
                    <a:pt x="4003952" y="72455"/>
                  </a:lnTo>
                  <a:lnTo>
                    <a:pt x="4015359" y="71882"/>
                  </a:lnTo>
                  <a:lnTo>
                    <a:pt x="4027429" y="71308"/>
                  </a:lnTo>
                  <a:lnTo>
                    <a:pt x="4038298" y="70913"/>
                  </a:lnTo>
                  <a:lnTo>
                    <a:pt x="4047952" y="70685"/>
                  </a:lnTo>
                  <a:lnTo>
                    <a:pt x="4056379" y="70612"/>
                  </a:lnTo>
                  <a:close/>
                </a:path>
                <a:path w="4434205" h="331469">
                  <a:moveTo>
                    <a:pt x="3201416" y="70612"/>
                  </a:moveTo>
                  <a:lnTo>
                    <a:pt x="3243754" y="75281"/>
                  </a:lnTo>
                  <a:lnTo>
                    <a:pt x="3273996" y="89296"/>
                  </a:lnTo>
                  <a:lnTo>
                    <a:pt x="3292141" y="112670"/>
                  </a:lnTo>
                  <a:lnTo>
                    <a:pt x="3298190" y="145415"/>
                  </a:lnTo>
                  <a:lnTo>
                    <a:pt x="3297356" y="156469"/>
                  </a:lnTo>
                  <a:lnTo>
                    <a:pt x="3277756" y="195133"/>
                  </a:lnTo>
                  <a:lnTo>
                    <a:pt x="3251200" y="212725"/>
                  </a:lnTo>
                  <a:lnTo>
                    <a:pt x="3326256" y="327152"/>
                  </a:lnTo>
                  <a:lnTo>
                    <a:pt x="3274314" y="327152"/>
                  </a:lnTo>
                  <a:lnTo>
                    <a:pt x="3206496" y="222250"/>
                  </a:lnTo>
                  <a:lnTo>
                    <a:pt x="3200852" y="222107"/>
                  </a:lnTo>
                  <a:lnTo>
                    <a:pt x="3194208" y="221868"/>
                  </a:lnTo>
                  <a:lnTo>
                    <a:pt x="3186564" y="221535"/>
                  </a:lnTo>
                  <a:lnTo>
                    <a:pt x="3177921" y="221107"/>
                  </a:lnTo>
                  <a:lnTo>
                    <a:pt x="3177921" y="327152"/>
                  </a:lnTo>
                  <a:lnTo>
                    <a:pt x="3131058" y="327152"/>
                  </a:lnTo>
                  <a:lnTo>
                    <a:pt x="3131058" y="73152"/>
                  </a:lnTo>
                  <a:lnTo>
                    <a:pt x="3134320" y="73078"/>
                  </a:lnTo>
                  <a:lnTo>
                    <a:pt x="3140297" y="72850"/>
                  </a:lnTo>
                  <a:lnTo>
                    <a:pt x="3148988" y="72455"/>
                  </a:lnTo>
                  <a:lnTo>
                    <a:pt x="3160394" y="71882"/>
                  </a:lnTo>
                  <a:lnTo>
                    <a:pt x="3172465" y="71308"/>
                  </a:lnTo>
                  <a:lnTo>
                    <a:pt x="3183334" y="70913"/>
                  </a:lnTo>
                  <a:lnTo>
                    <a:pt x="3192988" y="70685"/>
                  </a:lnTo>
                  <a:lnTo>
                    <a:pt x="3201416" y="70612"/>
                  </a:lnTo>
                  <a:close/>
                </a:path>
                <a:path w="4434205" h="331469">
                  <a:moveTo>
                    <a:pt x="2981579" y="69723"/>
                  </a:moveTo>
                  <a:lnTo>
                    <a:pt x="3001391" y="69723"/>
                  </a:lnTo>
                  <a:lnTo>
                    <a:pt x="3103499" y="327152"/>
                  </a:lnTo>
                  <a:lnTo>
                    <a:pt x="3053715" y="327152"/>
                  </a:lnTo>
                  <a:lnTo>
                    <a:pt x="3035173" y="275717"/>
                  </a:lnTo>
                  <a:lnTo>
                    <a:pt x="2948178" y="275717"/>
                  </a:lnTo>
                  <a:lnTo>
                    <a:pt x="2930525" y="327152"/>
                  </a:lnTo>
                  <a:lnTo>
                    <a:pt x="2880360" y="327152"/>
                  </a:lnTo>
                  <a:lnTo>
                    <a:pt x="2981579" y="69723"/>
                  </a:lnTo>
                  <a:close/>
                </a:path>
                <a:path w="4434205" h="331469">
                  <a:moveTo>
                    <a:pt x="2559431" y="69723"/>
                  </a:moveTo>
                  <a:lnTo>
                    <a:pt x="2579243" y="69723"/>
                  </a:lnTo>
                  <a:lnTo>
                    <a:pt x="2681351" y="327152"/>
                  </a:lnTo>
                  <a:lnTo>
                    <a:pt x="2631566" y="327152"/>
                  </a:lnTo>
                  <a:lnTo>
                    <a:pt x="2613025" y="275717"/>
                  </a:lnTo>
                  <a:lnTo>
                    <a:pt x="2526030" y="275717"/>
                  </a:lnTo>
                  <a:lnTo>
                    <a:pt x="2508377" y="327152"/>
                  </a:lnTo>
                  <a:lnTo>
                    <a:pt x="2458212" y="327152"/>
                  </a:lnTo>
                  <a:lnTo>
                    <a:pt x="2559431" y="69723"/>
                  </a:lnTo>
                  <a:close/>
                </a:path>
                <a:path w="4434205" h="331469">
                  <a:moveTo>
                    <a:pt x="2068702" y="69723"/>
                  </a:moveTo>
                  <a:lnTo>
                    <a:pt x="2088514" y="69723"/>
                  </a:lnTo>
                  <a:lnTo>
                    <a:pt x="2190622" y="327152"/>
                  </a:lnTo>
                  <a:lnTo>
                    <a:pt x="2140839" y="327152"/>
                  </a:lnTo>
                  <a:lnTo>
                    <a:pt x="2122297" y="275717"/>
                  </a:lnTo>
                  <a:lnTo>
                    <a:pt x="2035302" y="275717"/>
                  </a:lnTo>
                  <a:lnTo>
                    <a:pt x="2017649" y="327152"/>
                  </a:lnTo>
                  <a:lnTo>
                    <a:pt x="1967483" y="327152"/>
                  </a:lnTo>
                  <a:lnTo>
                    <a:pt x="2068702" y="69723"/>
                  </a:lnTo>
                  <a:close/>
                </a:path>
                <a:path w="4434205" h="331469">
                  <a:moveTo>
                    <a:pt x="4267835" y="68834"/>
                  </a:moveTo>
                  <a:lnTo>
                    <a:pt x="4288383" y="69859"/>
                  </a:lnTo>
                  <a:lnTo>
                    <a:pt x="4306014" y="72945"/>
                  </a:lnTo>
                  <a:lnTo>
                    <a:pt x="4320716" y="78103"/>
                  </a:lnTo>
                  <a:lnTo>
                    <a:pt x="4332478" y="85344"/>
                  </a:lnTo>
                  <a:lnTo>
                    <a:pt x="4318762" y="124079"/>
                  </a:lnTo>
                  <a:lnTo>
                    <a:pt x="4306708" y="116671"/>
                  </a:lnTo>
                  <a:lnTo>
                    <a:pt x="4294346" y="111394"/>
                  </a:lnTo>
                  <a:lnTo>
                    <a:pt x="4281650" y="108237"/>
                  </a:lnTo>
                  <a:lnTo>
                    <a:pt x="4268597" y="107187"/>
                  </a:lnTo>
                  <a:lnTo>
                    <a:pt x="4261290" y="107690"/>
                  </a:lnTo>
                  <a:lnTo>
                    <a:pt x="4235831" y="128016"/>
                  </a:lnTo>
                  <a:lnTo>
                    <a:pt x="4235831" y="136779"/>
                  </a:lnTo>
                  <a:lnTo>
                    <a:pt x="4263048" y="170551"/>
                  </a:lnTo>
                  <a:lnTo>
                    <a:pt x="4296098" y="188337"/>
                  </a:lnTo>
                  <a:lnTo>
                    <a:pt x="4306204" y="194214"/>
                  </a:lnTo>
                  <a:lnTo>
                    <a:pt x="4334906" y="222877"/>
                  </a:lnTo>
                  <a:lnTo>
                    <a:pt x="4344035" y="260731"/>
                  </a:lnTo>
                  <a:lnTo>
                    <a:pt x="4342512" y="275490"/>
                  </a:lnTo>
                  <a:lnTo>
                    <a:pt x="4319778" y="311531"/>
                  </a:lnTo>
                  <a:lnTo>
                    <a:pt x="4273879" y="330229"/>
                  </a:lnTo>
                  <a:lnTo>
                    <a:pt x="4254500" y="331470"/>
                  </a:lnTo>
                  <a:lnTo>
                    <a:pt x="4237136" y="330325"/>
                  </a:lnTo>
                  <a:lnTo>
                    <a:pt x="4220654" y="326882"/>
                  </a:lnTo>
                  <a:lnTo>
                    <a:pt x="4205029" y="321129"/>
                  </a:lnTo>
                  <a:lnTo>
                    <a:pt x="4190238" y="313055"/>
                  </a:lnTo>
                  <a:lnTo>
                    <a:pt x="4206875" y="272669"/>
                  </a:lnTo>
                  <a:lnTo>
                    <a:pt x="4220233" y="280910"/>
                  </a:lnTo>
                  <a:lnTo>
                    <a:pt x="4233449" y="286781"/>
                  </a:lnTo>
                  <a:lnTo>
                    <a:pt x="4246522" y="290296"/>
                  </a:lnTo>
                  <a:lnTo>
                    <a:pt x="4259453" y="291465"/>
                  </a:lnTo>
                  <a:lnTo>
                    <a:pt x="4276861" y="289726"/>
                  </a:lnTo>
                  <a:lnTo>
                    <a:pt x="4289282" y="284511"/>
                  </a:lnTo>
                  <a:lnTo>
                    <a:pt x="4296725" y="275820"/>
                  </a:lnTo>
                  <a:lnTo>
                    <a:pt x="4299204" y="263652"/>
                  </a:lnTo>
                  <a:lnTo>
                    <a:pt x="4298610" y="257246"/>
                  </a:lnTo>
                  <a:lnTo>
                    <a:pt x="4275502" y="226393"/>
                  </a:lnTo>
                  <a:lnTo>
                    <a:pt x="4237813" y="205468"/>
                  </a:lnTo>
                  <a:lnTo>
                    <a:pt x="4226798" y="199120"/>
                  </a:lnTo>
                  <a:lnTo>
                    <a:pt x="4199255" y="172196"/>
                  </a:lnTo>
                  <a:lnTo>
                    <a:pt x="4190746" y="137160"/>
                  </a:lnTo>
                  <a:lnTo>
                    <a:pt x="4192101" y="123037"/>
                  </a:lnTo>
                  <a:lnTo>
                    <a:pt x="4212336" y="88265"/>
                  </a:lnTo>
                  <a:lnTo>
                    <a:pt x="4251662" y="70048"/>
                  </a:lnTo>
                  <a:lnTo>
                    <a:pt x="4267835" y="68834"/>
                  </a:lnTo>
                  <a:close/>
                </a:path>
                <a:path w="4434205" h="331469">
                  <a:moveTo>
                    <a:pt x="1433957" y="68834"/>
                  </a:moveTo>
                  <a:lnTo>
                    <a:pt x="1454106" y="70383"/>
                  </a:lnTo>
                  <a:lnTo>
                    <a:pt x="1472660" y="75041"/>
                  </a:lnTo>
                  <a:lnTo>
                    <a:pt x="1489642" y="82817"/>
                  </a:lnTo>
                  <a:lnTo>
                    <a:pt x="1505077" y="93725"/>
                  </a:lnTo>
                  <a:lnTo>
                    <a:pt x="1486153" y="130048"/>
                  </a:lnTo>
                  <a:lnTo>
                    <a:pt x="1481625" y="126452"/>
                  </a:lnTo>
                  <a:lnTo>
                    <a:pt x="1476025" y="122904"/>
                  </a:lnTo>
                  <a:lnTo>
                    <a:pt x="1439227" y="109289"/>
                  </a:lnTo>
                  <a:lnTo>
                    <a:pt x="1432940" y="108838"/>
                  </a:lnTo>
                  <a:lnTo>
                    <a:pt x="1415230" y="110432"/>
                  </a:lnTo>
                  <a:lnTo>
                    <a:pt x="1373886" y="134238"/>
                  </a:lnTo>
                  <a:lnTo>
                    <a:pt x="1353526" y="182066"/>
                  </a:lnTo>
                  <a:lnTo>
                    <a:pt x="1352169" y="202311"/>
                  </a:lnTo>
                  <a:lnTo>
                    <a:pt x="1353500" y="221577"/>
                  </a:lnTo>
                  <a:lnTo>
                    <a:pt x="1373377" y="267208"/>
                  </a:lnTo>
                  <a:lnTo>
                    <a:pt x="1413954" y="289942"/>
                  </a:lnTo>
                  <a:lnTo>
                    <a:pt x="1431289" y="291465"/>
                  </a:lnTo>
                  <a:lnTo>
                    <a:pt x="1442767" y="290633"/>
                  </a:lnTo>
                  <a:lnTo>
                    <a:pt x="1470914" y="228346"/>
                  </a:lnTo>
                  <a:lnTo>
                    <a:pt x="1435734" y="228346"/>
                  </a:lnTo>
                  <a:lnTo>
                    <a:pt x="1435734" y="189865"/>
                  </a:lnTo>
                  <a:lnTo>
                    <a:pt x="1515999" y="189865"/>
                  </a:lnTo>
                  <a:lnTo>
                    <a:pt x="1515999" y="303530"/>
                  </a:lnTo>
                  <a:lnTo>
                    <a:pt x="1474470" y="324104"/>
                  </a:lnTo>
                  <a:lnTo>
                    <a:pt x="1436518" y="331015"/>
                  </a:lnTo>
                  <a:lnTo>
                    <a:pt x="1423924" y="331470"/>
                  </a:lnTo>
                  <a:lnTo>
                    <a:pt x="1398067" y="329231"/>
                  </a:lnTo>
                  <a:lnTo>
                    <a:pt x="1354736" y="311324"/>
                  </a:lnTo>
                  <a:lnTo>
                    <a:pt x="1323308" y="276320"/>
                  </a:lnTo>
                  <a:lnTo>
                    <a:pt x="1307306" y="229076"/>
                  </a:lnTo>
                  <a:lnTo>
                    <a:pt x="1305306" y="201168"/>
                  </a:lnTo>
                  <a:lnTo>
                    <a:pt x="1307494" y="173116"/>
                  </a:lnTo>
                  <a:lnTo>
                    <a:pt x="1324969" y="125301"/>
                  </a:lnTo>
                  <a:lnTo>
                    <a:pt x="1359161" y="89461"/>
                  </a:lnTo>
                  <a:lnTo>
                    <a:pt x="1406024" y="71121"/>
                  </a:lnTo>
                  <a:lnTo>
                    <a:pt x="1433957" y="68834"/>
                  </a:lnTo>
                  <a:close/>
                </a:path>
                <a:path w="4434205" h="331469">
                  <a:moveTo>
                    <a:pt x="4407662" y="0"/>
                  </a:moveTo>
                  <a:lnTo>
                    <a:pt x="4414901" y="0"/>
                  </a:lnTo>
                  <a:lnTo>
                    <a:pt x="4420997" y="2540"/>
                  </a:lnTo>
                  <a:lnTo>
                    <a:pt x="4426204" y="7747"/>
                  </a:lnTo>
                  <a:lnTo>
                    <a:pt x="4431284" y="12827"/>
                  </a:lnTo>
                  <a:lnTo>
                    <a:pt x="4433951" y="19050"/>
                  </a:lnTo>
                  <a:lnTo>
                    <a:pt x="4433951" y="26162"/>
                  </a:lnTo>
                  <a:lnTo>
                    <a:pt x="4433951" y="33274"/>
                  </a:lnTo>
                  <a:lnTo>
                    <a:pt x="4431284" y="39497"/>
                  </a:lnTo>
                  <a:lnTo>
                    <a:pt x="4426204" y="44577"/>
                  </a:lnTo>
                  <a:lnTo>
                    <a:pt x="4420997" y="49784"/>
                  </a:lnTo>
                  <a:lnTo>
                    <a:pt x="4414901" y="52324"/>
                  </a:lnTo>
                  <a:lnTo>
                    <a:pt x="4407662" y="52324"/>
                  </a:lnTo>
                  <a:lnTo>
                    <a:pt x="4400423" y="52324"/>
                  </a:lnTo>
                  <a:lnTo>
                    <a:pt x="4394200" y="49784"/>
                  </a:lnTo>
                  <a:lnTo>
                    <a:pt x="4389120" y="44577"/>
                  </a:lnTo>
                  <a:lnTo>
                    <a:pt x="4383913" y="39497"/>
                  </a:lnTo>
                  <a:lnTo>
                    <a:pt x="4381373" y="33274"/>
                  </a:lnTo>
                  <a:lnTo>
                    <a:pt x="4381373" y="26162"/>
                  </a:lnTo>
                  <a:lnTo>
                    <a:pt x="4381373" y="19050"/>
                  </a:lnTo>
                  <a:lnTo>
                    <a:pt x="4383913" y="12827"/>
                  </a:lnTo>
                  <a:lnTo>
                    <a:pt x="4389120" y="7747"/>
                  </a:lnTo>
                  <a:lnTo>
                    <a:pt x="4394200" y="2540"/>
                  </a:lnTo>
                  <a:lnTo>
                    <a:pt x="4400423" y="0"/>
                  </a:lnTo>
                  <a:lnTo>
                    <a:pt x="440766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680454" y="6601459"/>
            <a:ext cx="172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B03E9A"/>
                </a:solidFill>
                <a:latin typeface="Trebuchet MS"/>
                <a:cs typeface="Trebuchet MS"/>
              </a:rPr>
              <a:t>19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8002" y="4245991"/>
            <a:ext cx="7924165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Dersin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Amacı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Trebuchet MS"/>
                <a:cs typeface="Trebuchet MS"/>
              </a:rPr>
              <a:t>Bu </a:t>
            </a:r>
            <a:r>
              <a:rPr sz="2400" spc="-5" dirty="0">
                <a:latin typeface="Trebuchet MS"/>
                <a:cs typeface="Trebuchet MS"/>
              </a:rPr>
              <a:t>derste; web editörü </a:t>
            </a:r>
            <a:r>
              <a:rPr sz="2400" dirty="0">
                <a:latin typeface="Trebuchet MS"/>
                <a:cs typeface="Trebuchet MS"/>
              </a:rPr>
              <a:t>yardımıyla web sitesi tasarlama, 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yönetme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ve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yayınlama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ile</a:t>
            </a:r>
            <a:r>
              <a:rPr sz="2400" dirty="0">
                <a:latin typeface="Trebuchet MS"/>
                <a:cs typeface="Trebuchet MS"/>
              </a:rPr>
              <a:t> ilgili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bilgi</a:t>
            </a:r>
            <a:r>
              <a:rPr sz="2400" dirty="0">
                <a:latin typeface="Trebuchet MS"/>
                <a:cs typeface="Trebuchet MS"/>
              </a:rPr>
              <a:t> ve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becerilerin 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kazanmanız</a:t>
            </a:r>
            <a:r>
              <a:rPr sz="2400" spc="-1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amaçlanmaktadır.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9240" marR="5080" indent="-152717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11. SINIF MESLEK DERSLERİ VE </a:t>
            </a:r>
            <a:r>
              <a:rPr spc="-950" dirty="0"/>
              <a:t> </a:t>
            </a:r>
            <a:r>
              <a:rPr dirty="0"/>
              <a:t>KAZANIMLARI</a:t>
            </a:r>
          </a:p>
        </p:txBody>
      </p:sp>
      <p:pic>
        <p:nvPicPr>
          <p:cNvPr id="22" name="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95928" y="2780919"/>
            <a:ext cx="4260087" cy="21602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868" y="1871852"/>
            <a:ext cx="5736590" cy="333375"/>
            <a:chOff x="594868" y="1871852"/>
            <a:chExt cx="5736590" cy="333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757" y="1872741"/>
              <a:ext cx="5734684" cy="3314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51356" y="2020061"/>
              <a:ext cx="3467100" cy="93980"/>
            </a:xfrm>
            <a:custGeom>
              <a:avLst/>
              <a:gdLst/>
              <a:ahLst/>
              <a:cxnLst/>
              <a:rect l="l" t="t" r="r" b="b"/>
              <a:pathLst>
                <a:path w="3467100" h="93980">
                  <a:moveTo>
                    <a:pt x="3436620" y="0"/>
                  </a:moveTo>
                  <a:lnTo>
                    <a:pt x="3406140" y="93852"/>
                  </a:lnTo>
                  <a:lnTo>
                    <a:pt x="3467100" y="93852"/>
                  </a:lnTo>
                  <a:lnTo>
                    <a:pt x="3436620" y="0"/>
                  </a:lnTo>
                  <a:close/>
                </a:path>
                <a:path w="3467100" h="93980">
                  <a:moveTo>
                    <a:pt x="3014472" y="0"/>
                  </a:moveTo>
                  <a:lnTo>
                    <a:pt x="2983992" y="93852"/>
                  </a:lnTo>
                  <a:lnTo>
                    <a:pt x="3044952" y="93852"/>
                  </a:lnTo>
                  <a:lnTo>
                    <a:pt x="3014472" y="0"/>
                  </a:lnTo>
                  <a:close/>
                </a:path>
                <a:path w="3467100" h="93980">
                  <a:moveTo>
                    <a:pt x="2523744" y="0"/>
                  </a:moveTo>
                  <a:lnTo>
                    <a:pt x="2493264" y="93852"/>
                  </a:lnTo>
                  <a:lnTo>
                    <a:pt x="2554223" y="93852"/>
                  </a:lnTo>
                  <a:lnTo>
                    <a:pt x="2523744" y="0"/>
                  </a:lnTo>
                  <a:close/>
                </a:path>
                <a:path w="3467100" h="93980">
                  <a:moveTo>
                    <a:pt x="30480" y="0"/>
                  </a:moveTo>
                  <a:lnTo>
                    <a:pt x="0" y="93852"/>
                  </a:lnTo>
                  <a:lnTo>
                    <a:pt x="60959" y="93852"/>
                  </a:lnTo>
                  <a:lnTo>
                    <a:pt x="3048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5416" y="1983358"/>
              <a:ext cx="98171" cy="1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9940" y="1983358"/>
              <a:ext cx="98183" cy="1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8487" y="1983104"/>
              <a:ext cx="75184" cy="744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73522" y="1983104"/>
              <a:ext cx="75183" cy="744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43226" y="1980564"/>
              <a:ext cx="130047" cy="1845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95757" y="1872741"/>
              <a:ext cx="5734685" cy="331470"/>
            </a:xfrm>
            <a:custGeom>
              <a:avLst/>
              <a:gdLst/>
              <a:ahLst/>
              <a:cxnLst/>
              <a:rect l="l" t="t" r="r" b="b"/>
              <a:pathLst>
                <a:path w="5734685" h="331469">
                  <a:moveTo>
                    <a:pt x="5685408" y="73152"/>
                  </a:moveTo>
                  <a:lnTo>
                    <a:pt x="5730494" y="73152"/>
                  </a:lnTo>
                  <a:lnTo>
                    <a:pt x="5730494" y="327152"/>
                  </a:lnTo>
                  <a:lnTo>
                    <a:pt x="5685408" y="327152"/>
                  </a:lnTo>
                  <a:lnTo>
                    <a:pt x="5685408" y="73152"/>
                  </a:lnTo>
                  <a:close/>
                </a:path>
                <a:path w="5734685" h="331469">
                  <a:moveTo>
                    <a:pt x="5084064" y="73152"/>
                  </a:moveTo>
                  <a:lnTo>
                    <a:pt x="5246116" y="73152"/>
                  </a:lnTo>
                  <a:lnTo>
                    <a:pt x="5246116" y="113157"/>
                  </a:lnTo>
                  <a:lnTo>
                    <a:pt x="5129149" y="113157"/>
                  </a:lnTo>
                  <a:lnTo>
                    <a:pt x="5129149" y="172720"/>
                  </a:lnTo>
                  <a:lnTo>
                    <a:pt x="5213096" y="172720"/>
                  </a:lnTo>
                  <a:lnTo>
                    <a:pt x="5213096" y="210947"/>
                  </a:lnTo>
                  <a:lnTo>
                    <a:pt x="5129149" y="210947"/>
                  </a:lnTo>
                  <a:lnTo>
                    <a:pt x="5129149" y="287147"/>
                  </a:lnTo>
                  <a:lnTo>
                    <a:pt x="5244210" y="287147"/>
                  </a:lnTo>
                  <a:lnTo>
                    <a:pt x="5244210" y="327152"/>
                  </a:lnTo>
                  <a:lnTo>
                    <a:pt x="5084064" y="327152"/>
                  </a:lnTo>
                  <a:lnTo>
                    <a:pt x="5084064" y="73152"/>
                  </a:lnTo>
                  <a:close/>
                </a:path>
                <a:path w="5734685" h="331469">
                  <a:moveTo>
                    <a:pt x="4649089" y="73152"/>
                  </a:moveTo>
                  <a:lnTo>
                    <a:pt x="4694174" y="73152"/>
                  </a:lnTo>
                  <a:lnTo>
                    <a:pt x="4694174" y="327152"/>
                  </a:lnTo>
                  <a:lnTo>
                    <a:pt x="4649089" y="327152"/>
                  </a:lnTo>
                  <a:lnTo>
                    <a:pt x="4649089" y="73152"/>
                  </a:lnTo>
                  <a:close/>
                </a:path>
                <a:path w="5734685" h="331469">
                  <a:moveTo>
                    <a:pt x="4009644" y="73152"/>
                  </a:moveTo>
                  <a:lnTo>
                    <a:pt x="4054729" y="73152"/>
                  </a:lnTo>
                  <a:lnTo>
                    <a:pt x="4054729" y="287147"/>
                  </a:lnTo>
                  <a:lnTo>
                    <a:pt x="4169537" y="287147"/>
                  </a:lnTo>
                  <a:lnTo>
                    <a:pt x="4169537" y="327152"/>
                  </a:lnTo>
                  <a:lnTo>
                    <a:pt x="4009644" y="327152"/>
                  </a:lnTo>
                  <a:lnTo>
                    <a:pt x="4009644" y="73152"/>
                  </a:lnTo>
                  <a:close/>
                </a:path>
                <a:path w="5734685" h="331469">
                  <a:moveTo>
                    <a:pt x="3547491" y="73152"/>
                  </a:moveTo>
                  <a:lnTo>
                    <a:pt x="3571494" y="73152"/>
                  </a:lnTo>
                  <a:lnTo>
                    <a:pt x="3626357" y="244221"/>
                  </a:lnTo>
                  <a:lnTo>
                    <a:pt x="3680205" y="73152"/>
                  </a:lnTo>
                  <a:lnTo>
                    <a:pt x="3703954" y="73152"/>
                  </a:lnTo>
                  <a:lnTo>
                    <a:pt x="3755771" y="327279"/>
                  </a:lnTo>
                  <a:lnTo>
                    <a:pt x="3712082" y="327279"/>
                  </a:lnTo>
                  <a:lnTo>
                    <a:pt x="3685667" y="190373"/>
                  </a:lnTo>
                  <a:lnTo>
                    <a:pt x="3634613" y="330581"/>
                  </a:lnTo>
                  <a:lnTo>
                    <a:pt x="3618483" y="330581"/>
                  </a:lnTo>
                  <a:lnTo>
                    <a:pt x="3567303" y="190373"/>
                  </a:lnTo>
                  <a:lnTo>
                    <a:pt x="3539871" y="327279"/>
                  </a:lnTo>
                  <a:lnTo>
                    <a:pt x="3496309" y="327279"/>
                  </a:lnTo>
                  <a:lnTo>
                    <a:pt x="3547491" y="73152"/>
                  </a:lnTo>
                  <a:close/>
                </a:path>
                <a:path w="5734685" h="331469">
                  <a:moveTo>
                    <a:pt x="3096768" y="73152"/>
                  </a:moveTo>
                  <a:lnTo>
                    <a:pt x="3141853" y="73152"/>
                  </a:lnTo>
                  <a:lnTo>
                    <a:pt x="3141853" y="287147"/>
                  </a:lnTo>
                  <a:lnTo>
                    <a:pt x="3256660" y="287147"/>
                  </a:lnTo>
                  <a:lnTo>
                    <a:pt x="3256660" y="327152"/>
                  </a:lnTo>
                  <a:lnTo>
                    <a:pt x="3096768" y="327152"/>
                  </a:lnTo>
                  <a:lnTo>
                    <a:pt x="3096768" y="73152"/>
                  </a:lnTo>
                  <a:close/>
                </a:path>
                <a:path w="5734685" h="331469">
                  <a:moveTo>
                    <a:pt x="2855976" y="73152"/>
                  </a:moveTo>
                  <a:lnTo>
                    <a:pt x="2901060" y="73152"/>
                  </a:lnTo>
                  <a:lnTo>
                    <a:pt x="2901060" y="245363"/>
                  </a:lnTo>
                  <a:lnTo>
                    <a:pt x="2901844" y="255081"/>
                  </a:lnTo>
                  <a:lnTo>
                    <a:pt x="2928381" y="288242"/>
                  </a:lnTo>
                  <a:lnTo>
                    <a:pt x="2947923" y="291465"/>
                  </a:lnTo>
                  <a:lnTo>
                    <a:pt x="2959447" y="290679"/>
                  </a:lnTo>
                  <a:lnTo>
                    <a:pt x="2996120" y="264017"/>
                  </a:lnTo>
                  <a:lnTo>
                    <a:pt x="2999485" y="244475"/>
                  </a:lnTo>
                  <a:lnTo>
                    <a:pt x="2999485" y="73152"/>
                  </a:lnTo>
                  <a:lnTo>
                    <a:pt x="3044571" y="73152"/>
                  </a:lnTo>
                  <a:lnTo>
                    <a:pt x="3044571" y="247904"/>
                  </a:lnTo>
                  <a:lnTo>
                    <a:pt x="3042927" y="266453"/>
                  </a:lnTo>
                  <a:lnTo>
                    <a:pt x="3018282" y="309245"/>
                  </a:lnTo>
                  <a:lnTo>
                    <a:pt x="2969061" y="330086"/>
                  </a:lnTo>
                  <a:lnTo>
                    <a:pt x="2948178" y="331470"/>
                  </a:lnTo>
                  <a:lnTo>
                    <a:pt x="2927342" y="330114"/>
                  </a:lnTo>
                  <a:lnTo>
                    <a:pt x="2879979" y="309880"/>
                  </a:lnTo>
                  <a:lnTo>
                    <a:pt x="2857476" y="266803"/>
                  </a:lnTo>
                  <a:lnTo>
                    <a:pt x="2855976" y="247777"/>
                  </a:lnTo>
                  <a:lnTo>
                    <a:pt x="2855976" y="73152"/>
                  </a:lnTo>
                  <a:close/>
                </a:path>
                <a:path w="5734685" h="331469">
                  <a:moveTo>
                    <a:pt x="2375154" y="73152"/>
                  </a:moveTo>
                  <a:lnTo>
                    <a:pt x="2423033" y="73152"/>
                  </a:lnTo>
                  <a:lnTo>
                    <a:pt x="2483231" y="181483"/>
                  </a:lnTo>
                  <a:lnTo>
                    <a:pt x="2543556" y="73152"/>
                  </a:lnTo>
                  <a:lnTo>
                    <a:pt x="2591181" y="73152"/>
                  </a:lnTo>
                  <a:lnTo>
                    <a:pt x="2505837" y="223012"/>
                  </a:lnTo>
                  <a:lnTo>
                    <a:pt x="2505837" y="327152"/>
                  </a:lnTo>
                  <a:lnTo>
                    <a:pt x="2460752" y="327152"/>
                  </a:lnTo>
                  <a:lnTo>
                    <a:pt x="2460752" y="223012"/>
                  </a:lnTo>
                  <a:lnTo>
                    <a:pt x="2375154" y="73152"/>
                  </a:lnTo>
                  <a:close/>
                </a:path>
                <a:path w="5734685" h="331469">
                  <a:moveTo>
                    <a:pt x="2159508" y="73152"/>
                  </a:moveTo>
                  <a:lnTo>
                    <a:pt x="2204593" y="73152"/>
                  </a:lnTo>
                  <a:lnTo>
                    <a:pt x="2204593" y="245363"/>
                  </a:lnTo>
                  <a:lnTo>
                    <a:pt x="2205376" y="255081"/>
                  </a:lnTo>
                  <a:lnTo>
                    <a:pt x="2231913" y="288242"/>
                  </a:lnTo>
                  <a:lnTo>
                    <a:pt x="2251456" y="291465"/>
                  </a:lnTo>
                  <a:lnTo>
                    <a:pt x="2262979" y="290679"/>
                  </a:lnTo>
                  <a:lnTo>
                    <a:pt x="2299652" y="264017"/>
                  </a:lnTo>
                  <a:lnTo>
                    <a:pt x="2303018" y="244475"/>
                  </a:lnTo>
                  <a:lnTo>
                    <a:pt x="2303018" y="73152"/>
                  </a:lnTo>
                  <a:lnTo>
                    <a:pt x="2348103" y="73152"/>
                  </a:lnTo>
                  <a:lnTo>
                    <a:pt x="2348103" y="247904"/>
                  </a:lnTo>
                  <a:lnTo>
                    <a:pt x="2346461" y="266453"/>
                  </a:lnTo>
                  <a:lnTo>
                    <a:pt x="2321941" y="309245"/>
                  </a:lnTo>
                  <a:lnTo>
                    <a:pt x="2272595" y="330086"/>
                  </a:lnTo>
                  <a:lnTo>
                    <a:pt x="2251710" y="331470"/>
                  </a:lnTo>
                  <a:lnTo>
                    <a:pt x="2230874" y="330114"/>
                  </a:lnTo>
                  <a:lnTo>
                    <a:pt x="2183511" y="309880"/>
                  </a:lnTo>
                  <a:lnTo>
                    <a:pt x="2161008" y="266803"/>
                  </a:lnTo>
                  <a:lnTo>
                    <a:pt x="2159508" y="247777"/>
                  </a:lnTo>
                  <a:lnTo>
                    <a:pt x="2159508" y="73152"/>
                  </a:lnTo>
                  <a:close/>
                </a:path>
                <a:path w="5734685" h="331469">
                  <a:moveTo>
                    <a:pt x="1771777" y="73152"/>
                  </a:moveTo>
                  <a:lnTo>
                    <a:pt x="1816862" y="73152"/>
                  </a:lnTo>
                  <a:lnTo>
                    <a:pt x="1816862" y="327152"/>
                  </a:lnTo>
                  <a:lnTo>
                    <a:pt x="1771777" y="327152"/>
                  </a:lnTo>
                  <a:lnTo>
                    <a:pt x="1771777" y="73152"/>
                  </a:lnTo>
                  <a:close/>
                </a:path>
                <a:path w="5734685" h="331469">
                  <a:moveTo>
                    <a:pt x="1563624" y="73152"/>
                  </a:moveTo>
                  <a:lnTo>
                    <a:pt x="1730883" y="73152"/>
                  </a:lnTo>
                  <a:lnTo>
                    <a:pt x="1730883" y="113157"/>
                  </a:lnTo>
                  <a:lnTo>
                    <a:pt x="1608709" y="113157"/>
                  </a:lnTo>
                  <a:lnTo>
                    <a:pt x="1608709" y="172720"/>
                  </a:lnTo>
                  <a:lnTo>
                    <a:pt x="1697990" y="172720"/>
                  </a:lnTo>
                  <a:lnTo>
                    <a:pt x="1697990" y="210947"/>
                  </a:lnTo>
                  <a:lnTo>
                    <a:pt x="1608709" y="210947"/>
                  </a:lnTo>
                  <a:lnTo>
                    <a:pt x="1608709" y="327152"/>
                  </a:lnTo>
                  <a:lnTo>
                    <a:pt x="1563624" y="327152"/>
                  </a:lnTo>
                  <a:lnTo>
                    <a:pt x="1563624" y="73152"/>
                  </a:lnTo>
                  <a:close/>
                </a:path>
                <a:path w="5734685" h="331469">
                  <a:moveTo>
                    <a:pt x="1025652" y="73152"/>
                  </a:moveTo>
                  <a:lnTo>
                    <a:pt x="1070737" y="73152"/>
                  </a:lnTo>
                  <a:lnTo>
                    <a:pt x="1070737" y="287147"/>
                  </a:lnTo>
                  <a:lnTo>
                    <a:pt x="1185545" y="287147"/>
                  </a:lnTo>
                  <a:lnTo>
                    <a:pt x="1185545" y="327152"/>
                  </a:lnTo>
                  <a:lnTo>
                    <a:pt x="1025652" y="327152"/>
                  </a:lnTo>
                  <a:lnTo>
                    <a:pt x="1025652" y="73152"/>
                  </a:lnTo>
                  <a:close/>
                </a:path>
                <a:path w="5734685" h="331469">
                  <a:moveTo>
                    <a:pt x="593153" y="73152"/>
                  </a:moveTo>
                  <a:lnTo>
                    <a:pt x="803529" y="73152"/>
                  </a:lnTo>
                  <a:lnTo>
                    <a:pt x="803529" y="113157"/>
                  </a:lnTo>
                  <a:lnTo>
                    <a:pt x="719074" y="113157"/>
                  </a:lnTo>
                  <a:lnTo>
                    <a:pt x="719074" y="327152"/>
                  </a:lnTo>
                  <a:lnTo>
                    <a:pt x="673950" y="327152"/>
                  </a:lnTo>
                  <a:lnTo>
                    <a:pt x="673950" y="113157"/>
                  </a:lnTo>
                  <a:lnTo>
                    <a:pt x="593153" y="113157"/>
                  </a:lnTo>
                  <a:lnTo>
                    <a:pt x="593153" y="73152"/>
                  </a:lnTo>
                  <a:close/>
                </a:path>
                <a:path w="5734685" h="331469">
                  <a:moveTo>
                    <a:pt x="517499" y="73152"/>
                  </a:moveTo>
                  <a:lnTo>
                    <a:pt x="562571" y="73152"/>
                  </a:lnTo>
                  <a:lnTo>
                    <a:pt x="562571" y="327152"/>
                  </a:lnTo>
                  <a:lnTo>
                    <a:pt x="517499" y="327152"/>
                  </a:lnTo>
                  <a:lnTo>
                    <a:pt x="517499" y="73152"/>
                  </a:lnTo>
                  <a:close/>
                </a:path>
                <a:path w="5734685" h="331469">
                  <a:moveTo>
                    <a:pt x="422325" y="73152"/>
                  </a:moveTo>
                  <a:lnTo>
                    <a:pt x="467398" y="73152"/>
                  </a:lnTo>
                  <a:lnTo>
                    <a:pt x="467398" y="231140"/>
                  </a:lnTo>
                  <a:lnTo>
                    <a:pt x="462024" y="275240"/>
                  </a:lnTo>
                  <a:lnTo>
                    <a:pt x="433526" y="316865"/>
                  </a:lnTo>
                  <a:lnTo>
                    <a:pt x="376897" y="330581"/>
                  </a:lnTo>
                  <a:lnTo>
                    <a:pt x="361874" y="329557"/>
                  </a:lnTo>
                  <a:lnTo>
                    <a:pt x="325920" y="314198"/>
                  </a:lnTo>
                  <a:lnTo>
                    <a:pt x="304596" y="268350"/>
                  </a:lnTo>
                  <a:lnTo>
                    <a:pt x="344817" y="268350"/>
                  </a:lnTo>
                  <a:lnTo>
                    <a:pt x="349285" y="278092"/>
                  </a:lnTo>
                  <a:lnTo>
                    <a:pt x="356957" y="285035"/>
                  </a:lnTo>
                  <a:lnTo>
                    <a:pt x="367836" y="289192"/>
                  </a:lnTo>
                  <a:lnTo>
                    <a:pt x="381927" y="290575"/>
                  </a:lnTo>
                  <a:lnTo>
                    <a:pt x="392204" y="289673"/>
                  </a:lnTo>
                  <a:lnTo>
                    <a:pt x="420049" y="258048"/>
                  </a:lnTo>
                  <a:lnTo>
                    <a:pt x="422325" y="232537"/>
                  </a:lnTo>
                  <a:lnTo>
                    <a:pt x="422325" y="73152"/>
                  </a:lnTo>
                  <a:close/>
                </a:path>
                <a:path w="5734685" h="331469">
                  <a:moveTo>
                    <a:pt x="229463" y="73152"/>
                  </a:moveTo>
                  <a:lnTo>
                    <a:pt x="274535" y="73152"/>
                  </a:lnTo>
                  <a:lnTo>
                    <a:pt x="274535" y="327152"/>
                  </a:lnTo>
                  <a:lnTo>
                    <a:pt x="229463" y="327152"/>
                  </a:lnTo>
                  <a:lnTo>
                    <a:pt x="229463" y="73152"/>
                  </a:lnTo>
                  <a:close/>
                </a:path>
                <a:path w="5734685" h="331469">
                  <a:moveTo>
                    <a:pt x="4923282" y="71374"/>
                  </a:moveTo>
                  <a:lnTo>
                    <a:pt x="4973002" y="79533"/>
                  </a:lnTo>
                  <a:lnTo>
                    <a:pt x="5011293" y="103886"/>
                  </a:lnTo>
                  <a:lnTo>
                    <a:pt x="5035645" y="141732"/>
                  </a:lnTo>
                  <a:lnTo>
                    <a:pt x="5043805" y="190246"/>
                  </a:lnTo>
                  <a:lnTo>
                    <a:pt x="5038518" y="239548"/>
                  </a:lnTo>
                  <a:lnTo>
                    <a:pt x="5022668" y="277884"/>
                  </a:lnTo>
                  <a:lnTo>
                    <a:pt x="4996265" y="305259"/>
                  </a:lnTo>
                  <a:lnTo>
                    <a:pt x="4959322" y="321679"/>
                  </a:lnTo>
                  <a:lnTo>
                    <a:pt x="4911852" y="327152"/>
                  </a:lnTo>
                  <a:lnTo>
                    <a:pt x="4855464" y="327152"/>
                  </a:lnTo>
                  <a:lnTo>
                    <a:pt x="4855464" y="73279"/>
                  </a:lnTo>
                  <a:lnTo>
                    <a:pt x="4879919" y="72445"/>
                  </a:lnTo>
                  <a:lnTo>
                    <a:pt x="4899374" y="71850"/>
                  </a:lnTo>
                  <a:lnTo>
                    <a:pt x="4913828" y="71493"/>
                  </a:lnTo>
                  <a:lnTo>
                    <a:pt x="4923282" y="71374"/>
                  </a:lnTo>
                  <a:close/>
                </a:path>
                <a:path w="5734685" h="331469">
                  <a:moveTo>
                    <a:pt x="67792" y="71374"/>
                  </a:moveTo>
                  <a:lnTo>
                    <a:pt x="117528" y="79533"/>
                  </a:lnTo>
                  <a:lnTo>
                    <a:pt x="155778" y="103886"/>
                  </a:lnTo>
                  <a:lnTo>
                    <a:pt x="180163" y="141732"/>
                  </a:lnTo>
                  <a:lnTo>
                    <a:pt x="188290" y="190246"/>
                  </a:lnTo>
                  <a:lnTo>
                    <a:pt x="183012" y="239548"/>
                  </a:lnTo>
                  <a:lnTo>
                    <a:pt x="167179" y="277884"/>
                  </a:lnTo>
                  <a:lnTo>
                    <a:pt x="140791" y="305259"/>
                  </a:lnTo>
                  <a:lnTo>
                    <a:pt x="103848" y="321679"/>
                  </a:lnTo>
                  <a:lnTo>
                    <a:pt x="56349" y="327152"/>
                  </a:lnTo>
                  <a:lnTo>
                    <a:pt x="0" y="327152"/>
                  </a:lnTo>
                  <a:lnTo>
                    <a:pt x="0" y="73279"/>
                  </a:lnTo>
                  <a:lnTo>
                    <a:pt x="24455" y="72445"/>
                  </a:lnTo>
                  <a:lnTo>
                    <a:pt x="43907" y="71850"/>
                  </a:lnTo>
                  <a:lnTo>
                    <a:pt x="58353" y="71493"/>
                  </a:lnTo>
                  <a:lnTo>
                    <a:pt x="67792" y="71374"/>
                  </a:lnTo>
                  <a:close/>
                </a:path>
                <a:path w="5734685" h="331469">
                  <a:moveTo>
                    <a:pt x="5357114" y="70612"/>
                  </a:moveTo>
                  <a:lnTo>
                    <a:pt x="5399452" y="75281"/>
                  </a:lnTo>
                  <a:lnTo>
                    <a:pt x="5429694" y="89296"/>
                  </a:lnTo>
                  <a:lnTo>
                    <a:pt x="5447839" y="112670"/>
                  </a:lnTo>
                  <a:lnTo>
                    <a:pt x="5453888" y="145415"/>
                  </a:lnTo>
                  <a:lnTo>
                    <a:pt x="5453054" y="156469"/>
                  </a:lnTo>
                  <a:lnTo>
                    <a:pt x="5433454" y="195133"/>
                  </a:lnTo>
                  <a:lnTo>
                    <a:pt x="5406898" y="212725"/>
                  </a:lnTo>
                  <a:lnTo>
                    <a:pt x="5481955" y="327152"/>
                  </a:lnTo>
                  <a:lnTo>
                    <a:pt x="5430012" y="327152"/>
                  </a:lnTo>
                  <a:lnTo>
                    <a:pt x="5362194" y="222250"/>
                  </a:lnTo>
                  <a:lnTo>
                    <a:pt x="5356550" y="222107"/>
                  </a:lnTo>
                  <a:lnTo>
                    <a:pt x="5349906" y="221868"/>
                  </a:lnTo>
                  <a:lnTo>
                    <a:pt x="5342262" y="221535"/>
                  </a:lnTo>
                  <a:lnTo>
                    <a:pt x="5333619" y="221107"/>
                  </a:lnTo>
                  <a:lnTo>
                    <a:pt x="5333619" y="327152"/>
                  </a:lnTo>
                  <a:lnTo>
                    <a:pt x="5286756" y="327152"/>
                  </a:lnTo>
                  <a:lnTo>
                    <a:pt x="5286756" y="73152"/>
                  </a:lnTo>
                  <a:lnTo>
                    <a:pt x="5290018" y="73078"/>
                  </a:lnTo>
                  <a:lnTo>
                    <a:pt x="5295995" y="72850"/>
                  </a:lnTo>
                  <a:lnTo>
                    <a:pt x="5304686" y="72455"/>
                  </a:lnTo>
                  <a:lnTo>
                    <a:pt x="5316093" y="71882"/>
                  </a:lnTo>
                  <a:lnTo>
                    <a:pt x="5328163" y="71308"/>
                  </a:lnTo>
                  <a:lnTo>
                    <a:pt x="5339032" y="70913"/>
                  </a:lnTo>
                  <a:lnTo>
                    <a:pt x="5348686" y="70685"/>
                  </a:lnTo>
                  <a:lnTo>
                    <a:pt x="5357114" y="70612"/>
                  </a:lnTo>
                  <a:close/>
                </a:path>
                <a:path w="5734685" h="331469">
                  <a:moveTo>
                    <a:pt x="4502150" y="70612"/>
                  </a:moveTo>
                  <a:lnTo>
                    <a:pt x="4544488" y="75281"/>
                  </a:lnTo>
                  <a:lnTo>
                    <a:pt x="4574730" y="89296"/>
                  </a:lnTo>
                  <a:lnTo>
                    <a:pt x="4592875" y="112670"/>
                  </a:lnTo>
                  <a:lnTo>
                    <a:pt x="4598924" y="145415"/>
                  </a:lnTo>
                  <a:lnTo>
                    <a:pt x="4598090" y="156469"/>
                  </a:lnTo>
                  <a:lnTo>
                    <a:pt x="4578490" y="195133"/>
                  </a:lnTo>
                  <a:lnTo>
                    <a:pt x="4551933" y="212725"/>
                  </a:lnTo>
                  <a:lnTo>
                    <a:pt x="4626991" y="327152"/>
                  </a:lnTo>
                  <a:lnTo>
                    <a:pt x="4575048" y="327152"/>
                  </a:lnTo>
                  <a:lnTo>
                    <a:pt x="4507230" y="222250"/>
                  </a:lnTo>
                  <a:lnTo>
                    <a:pt x="4501586" y="222107"/>
                  </a:lnTo>
                  <a:lnTo>
                    <a:pt x="4494942" y="221868"/>
                  </a:lnTo>
                  <a:lnTo>
                    <a:pt x="4487298" y="221535"/>
                  </a:lnTo>
                  <a:lnTo>
                    <a:pt x="4478655" y="221107"/>
                  </a:lnTo>
                  <a:lnTo>
                    <a:pt x="4478655" y="327152"/>
                  </a:lnTo>
                  <a:lnTo>
                    <a:pt x="4431792" y="327152"/>
                  </a:lnTo>
                  <a:lnTo>
                    <a:pt x="4431792" y="73152"/>
                  </a:lnTo>
                  <a:lnTo>
                    <a:pt x="4435054" y="73078"/>
                  </a:lnTo>
                  <a:lnTo>
                    <a:pt x="4441031" y="72850"/>
                  </a:lnTo>
                  <a:lnTo>
                    <a:pt x="4449722" y="72455"/>
                  </a:lnTo>
                  <a:lnTo>
                    <a:pt x="4461129" y="71882"/>
                  </a:lnTo>
                  <a:lnTo>
                    <a:pt x="4473199" y="71308"/>
                  </a:lnTo>
                  <a:lnTo>
                    <a:pt x="4484068" y="70913"/>
                  </a:lnTo>
                  <a:lnTo>
                    <a:pt x="4493722" y="70685"/>
                  </a:lnTo>
                  <a:lnTo>
                    <a:pt x="4502150" y="70612"/>
                  </a:lnTo>
                  <a:close/>
                </a:path>
                <a:path w="5734685" h="331469">
                  <a:moveTo>
                    <a:pt x="4282313" y="69723"/>
                  </a:moveTo>
                  <a:lnTo>
                    <a:pt x="4302125" y="69723"/>
                  </a:lnTo>
                  <a:lnTo>
                    <a:pt x="4404233" y="327152"/>
                  </a:lnTo>
                  <a:lnTo>
                    <a:pt x="4354449" y="327152"/>
                  </a:lnTo>
                  <a:lnTo>
                    <a:pt x="4335907" y="275717"/>
                  </a:lnTo>
                  <a:lnTo>
                    <a:pt x="4248912" y="275717"/>
                  </a:lnTo>
                  <a:lnTo>
                    <a:pt x="4231258" y="327152"/>
                  </a:lnTo>
                  <a:lnTo>
                    <a:pt x="4181094" y="327152"/>
                  </a:lnTo>
                  <a:lnTo>
                    <a:pt x="4282313" y="69723"/>
                  </a:lnTo>
                  <a:close/>
                </a:path>
                <a:path w="5734685" h="331469">
                  <a:moveTo>
                    <a:pt x="3860165" y="69723"/>
                  </a:moveTo>
                  <a:lnTo>
                    <a:pt x="3879977" y="69723"/>
                  </a:lnTo>
                  <a:lnTo>
                    <a:pt x="3982084" y="327152"/>
                  </a:lnTo>
                  <a:lnTo>
                    <a:pt x="3932301" y="327152"/>
                  </a:lnTo>
                  <a:lnTo>
                    <a:pt x="3913758" y="275717"/>
                  </a:lnTo>
                  <a:lnTo>
                    <a:pt x="3826764" y="275717"/>
                  </a:lnTo>
                  <a:lnTo>
                    <a:pt x="3809110" y="327152"/>
                  </a:lnTo>
                  <a:lnTo>
                    <a:pt x="3758946" y="327152"/>
                  </a:lnTo>
                  <a:lnTo>
                    <a:pt x="3860165" y="69723"/>
                  </a:lnTo>
                  <a:close/>
                </a:path>
                <a:path w="5734685" h="331469">
                  <a:moveTo>
                    <a:pt x="3369437" y="69723"/>
                  </a:moveTo>
                  <a:lnTo>
                    <a:pt x="3389249" y="69723"/>
                  </a:lnTo>
                  <a:lnTo>
                    <a:pt x="3491356" y="327152"/>
                  </a:lnTo>
                  <a:lnTo>
                    <a:pt x="3441573" y="327152"/>
                  </a:lnTo>
                  <a:lnTo>
                    <a:pt x="3423030" y="275717"/>
                  </a:lnTo>
                  <a:lnTo>
                    <a:pt x="3336035" y="275717"/>
                  </a:lnTo>
                  <a:lnTo>
                    <a:pt x="3318382" y="327152"/>
                  </a:lnTo>
                  <a:lnTo>
                    <a:pt x="3268218" y="327152"/>
                  </a:lnTo>
                  <a:lnTo>
                    <a:pt x="3369437" y="69723"/>
                  </a:lnTo>
                  <a:close/>
                </a:path>
                <a:path w="5734685" h="331469">
                  <a:moveTo>
                    <a:pt x="876173" y="69723"/>
                  </a:moveTo>
                  <a:lnTo>
                    <a:pt x="895985" y="69723"/>
                  </a:lnTo>
                  <a:lnTo>
                    <a:pt x="998093" y="327152"/>
                  </a:lnTo>
                  <a:lnTo>
                    <a:pt x="948309" y="327152"/>
                  </a:lnTo>
                  <a:lnTo>
                    <a:pt x="929767" y="275717"/>
                  </a:lnTo>
                  <a:lnTo>
                    <a:pt x="842772" y="275717"/>
                  </a:lnTo>
                  <a:lnTo>
                    <a:pt x="825119" y="327152"/>
                  </a:lnTo>
                  <a:lnTo>
                    <a:pt x="774954" y="327152"/>
                  </a:lnTo>
                  <a:lnTo>
                    <a:pt x="876173" y="69723"/>
                  </a:lnTo>
                  <a:close/>
                </a:path>
                <a:path w="5734685" h="331469">
                  <a:moveTo>
                    <a:pt x="5568569" y="68834"/>
                  </a:moveTo>
                  <a:lnTo>
                    <a:pt x="5589117" y="69859"/>
                  </a:lnTo>
                  <a:lnTo>
                    <a:pt x="5606748" y="72945"/>
                  </a:lnTo>
                  <a:lnTo>
                    <a:pt x="5621450" y="78103"/>
                  </a:lnTo>
                  <a:lnTo>
                    <a:pt x="5633212" y="85344"/>
                  </a:lnTo>
                  <a:lnTo>
                    <a:pt x="5619496" y="124079"/>
                  </a:lnTo>
                  <a:lnTo>
                    <a:pt x="5607442" y="116671"/>
                  </a:lnTo>
                  <a:lnTo>
                    <a:pt x="5595080" y="111394"/>
                  </a:lnTo>
                  <a:lnTo>
                    <a:pt x="5582384" y="108237"/>
                  </a:lnTo>
                  <a:lnTo>
                    <a:pt x="5569331" y="107187"/>
                  </a:lnTo>
                  <a:lnTo>
                    <a:pt x="5562024" y="107690"/>
                  </a:lnTo>
                  <a:lnTo>
                    <a:pt x="5536565" y="128016"/>
                  </a:lnTo>
                  <a:lnTo>
                    <a:pt x="5536565" y="136779"/>
                  </a:lnTo>
                  <a:lnTo>
                    <a:pt x="5563782" y="170551"/>
                  </a:lnTo>
                  <a:lnTo>
                    <a:pt x="5596832" y="188337"/>
                  </a:lnTo>
                  <a:lnTo>
                    <a:pt x="5606938" y="194214"/>
                  </a:lnTo>
                  <a:lnTo>
                    <a:pt x="5635640" y="222877"/>
                  </a:lnTo>
                  <a:lnTo>
                    <a:pt x="5644769" y="260731"/>
                  </a:lnTo>
                  <a:lnTo>
                    <a:pt x="5643246" y="275490"/>
                  </a:lnTo>
                  <a:lnTo>
                    <a:pt x="5620512" y="311531"/>
                  </a:lnTo>
                  <a:lnTo>
                    <a:pt x="5574613" y="330229"/>
                  </a:lnTo>
                  <a:lnTo>
                    <a:pt x="5555233" y="331470"/>
                  </a:lnTo>
                  <a:lnTo>
                    <a:pt x="5537870" y="330325"/>
                  </a:lnTo>
                  <a:lnTo>
                    <a:pt x="5521388" y="326882"/>
                  </a:lnTo>
                  <a:lnTo>
                    <a:pt x="5505763" y="321129"/>
                  </a:lnTo>
                  <a:lnTo>
                    <a:pt x="5490972" y="313055"/>
                  </a:lnTo>
                  <a:lnTo>
                    <a:pt x="5507608" y="272669"/>
                  </a:lnTo>
                  <a:lnTo>
                    <a:pt x="5520967" y="280910"/>
                  </a:lnTo>
                  <a:lnTo>
                    <a:pt x="5534183" y="286781"/>
                  </a:lnTo>
                  <a:lnTo>
                    <a:pt x="5547256" y="290296"/>
                  </a:lnTo>
                  <a:lnTo>
                    <a:pt x="5560187" y="291465"/>
                  </a:lnTo>
                  <a:lnTo>
                    <a:pt x="5577595" y="289726"/>
                  </a:lnTo>
                  <a:lnTo>
                    <a:pt x="5590016" y="284511"/>
                  </a:lnTo>
                  <a:lnTo>
                    <a:pt x="5597459" y="275820"/>
                  </a:lnTo>
                  <a:lnTo>
                    <a:pt x="5599938" y="263652"/>
                  </a:lnTo>
                  <a:lnTo>
                    <a:pt x="5599344" y="257246"/>
                  </a:lnTo>
                  <a:lnTo>
                    <a:pt x="5576236" y="226393"/>
                  </a:lnTo>
                  <a:lnTo>
                    <a:pt x="5538547" y="205468"/>
                  </a:lnTo>
                  <a:lnTo>
                    <a:pt x="5527532" y="199120"/>
                  </a:lnTo>
                  <a:lnTo>
                    <a:pt x="5499988" y="172196"/>
                  </a:lnTo>
                  <a:lnTo>
                    <a:pt x="5491480" y="137160"/>
                  </a:lnTo>
                  <a:lnTo>
                    <a:pt x="5492835" y="123037"/>
                  </a:lnTo>
                  <a:lnTo>
                    <a:pt x="5513070" y="88265"/>
                  </a:lnTo>
                  <a:lnTo>
                    <a:pt x="5552396" y="70048"/>
                  </a:lnTo>
                  <a:lnTo>
                    <a:pt x="5568569" y="68834"/>
                  </a:lnTo>
                  <a:close/>
                </a:path>
                <a:path w="5734685" h="331469">
                  <a:moveTo>
                    <a:pt x="2734691" y="68834"/>
                  </a:moveTo>
                  <a:lnTo>
                    <a:pt x="2754840" y="70383"/>
                  </a:lnTo>
                  <a:lnTo>
                    <a:pt x="2773394" y="75041"/>
                  </a:lnTo>
                  <a:lnTo>
                    <a:pt x="2790376" y="82817"/>
                  </a:lnTo>
                  <a:lnTo>
                    <a:pt x="2805810" y="93725"/>
                  </a:lnTo>
                  <a:lnTo>
                    <a:pt x="2786888" y="130048"/>
                  </a:lnTo>
                  <a:lnTo>
                    <a:pt x="2782359" y="126452"/>
                  </a:lnTo>
                  <a:lnTo>
                    <a:pt x="2776759" y="122904"/>
                  </a:lnTo>
                  <a:lnTo>
                    <a:pt x="2739961" y="109289"/>
                  </a:lnTo>
                  <a:lnTo>
                    <a:pt x="2733675" y="108838"/>
                  </a:lnTo>
                  <a:lnTo>
                    <a:pt x="2715964" y="110432"/>
                  </a:lnTo>
                  <a:lnTo>
                    <a:pt x="2674620" y="134238"/>
                  </a:lnTo>
                  <a:lnTo>
                    <a:pt x="2654260" y="182066"/>
                  </a:lnTo>
                  <a:lnTo>
                    <a:pt x="2652903" y="202311"/>
                  </a:lnTo>
                  <a:lnTo>
                    <a:pt x="2654234" y="221577"/>
                  </a:lnTo>
                  <a:lnTo>
                    <a:pt x="2674112" y="267208"/>
                  </a:lnTo>
                  <a:lnTo>
                    <a:pt x="2714688" y="289942"/>
                  </a:lnTo>
                  <a:lnTo>
                    <a:pt x="2732023" y="291465"/>
                  </a:lnTo>
                  <a:lnTo>
                    <a:pt x="2743501" y="290633"/>
                  </a:lnTo>
                  <a:lnTo>
                    <a:pt x="2771647" y="228346"/>
                  </a:lnTo>
                  <a:lnTo>
                    <a:pt x="2736469" y="228346"/>
                  </a:lnTo>
                  <a:lnTo>
                    <a:pt x="2736469" y="189865"/>
                  </a:lnTo>
                  <a:lnTo>
                    <a:pt x="2816733" y="189865"/>
                  </a:lnTo>
                  <a:lnTo>
                    <a:pt x="2816733" y="303530"/>
                  </a:lnTo>
                  <a:lnTo>
                    <a:pt x="2775204" y="324104"/>
                  </a:lnTo>
                  <a:lnTo>
                    <a:pt x="2737252" y="331015"/>
                  </a:lnTo>
                  <a:lnTo>
                    <a:pt x="2724658" y="331470"/>
                  </a:lnTo>
                  <a:lnTo>
                    <a:pt x="2698801" y="329231"/>
                  </a:lnTo>
                  <a:lnTo>
                    <a:pt x="2655470" y="311324"/>
                  </a:lnTo>
                  <a:lnTo>
                    <a:pt x="2624042" y="276320"/>
                  </a:lnTo>
                  <a:lnTo>
                    <a:pt x="2608040" y="229076"/>
                  </a:lnTo>
                  <a:lnTo>
                    <a:pt x="2606040" y="201168"/>
                  </a:lnTo>
                  <a:lnTo>
                    <a:pt x="2608228" y="173116"/>
                  </a:lnTo>
                  <a:lnTo>
                    <a:pt x="2625703" y="125301"/>
                  </a:lnTo>
                  <a:lnTo>
                    <a:pt x="2659895" y="89461"/>
                  </a:lnTo>
                  <a:lnTo>
                    <a:pt x="2706758" y="71121"/>
                  </a:lnTo>
                  <a:lnTo>
                    <a:pt x="2734691" y="68834"/>
                  </a:lnTo>
                  <a:close/>
                </a:path>
                <a:path w="5734685" h="331469">
                  <a:moveTo>
                    <a:pt x="1935353" y="68834"/>
                  </a:moveTo>
                  <a:lnTo>
                    <a:pt x="1955901" y="69859"/>
                  </a:lnTo>
                  <a:lnTo>
                    <a:pt x="1973532" y="72945"/>
                  </a:lnTo>
                  <a:lnTo>
                    <a:pt x="1988234" y="78103"/>
                  </a:lnTo>
                  <a:lnTo>
                    <a:pt x="1999995" y="85344"/>
                  </a:lnTo>
                  <a:lnTo>
                    <a:pt x="1986280" y="124079"/>
                  </a:lnTo>
                  <a:lnTo>
                    <a:pt x="1974226" y="116671"/>
                  </a:lnTo>
                  <a:lnTo>
                    <a:pt x="1961864" y="111394"/>
                  </a:lnTo>
                  <a:lnTo>
                    <a:pt x="1949168" y="108237"/>
                  </a:lnTo>
                  <a:lnTo>
                    <a:pt x="1936115" y="107187"/>
                  </a:lnTo>
                  <a:lnTo>
                    <a:pt x="1928808" y="107690"/>
                  </a:lnTo>
                  <a:lnTo>
                    <a:pt x="1903349" y="128016"/>
                  </a:lnTo>
                  <a:lnTo>
                    <a:pt x="1903349" y="136779"/>
                  </a:lnTo>
                  <a:lnTo>
                    <a:pt x="1930566" y="170551"/>
                  </a:lnTo>
                  <a:lnTo>
                    <a:pt x="1963616" y="188337"/>
                  </a:lnTo>
                  <a:lnTo>
                    <a:pt x="1973722" y="194214"/>
                  </a:lnTo>
                  <a:lnTo>
                    <a:pt x="2002424" y="222877"/>
                  </a:lnTo>
                  <a:lnTo>
                    <a:pt x="2011553" y="260731"/>
                  </a:lnTo>
                  <a:lnTo>
                    <a:pt x="2010030" y="275490"/>
                  </a:lnTo>
                  <a:lnTo>
                    <a:pt x="1987295" y="311531"/>
                  </a:lnTo>
                  <a:lnTo>
                    <a:pt x="1941397" y="330229"/>
                  </a:lnTo>
                  <a:lnTo>
                    <a:pt x="1922018" y="331470"/>
                  </a:lnTo>
                  <a:lnTo>
                    <a:pt x="1904654" y="330325"/>
                  </a:lnTo>
                  <a:lnTo>
                    <a:pt x="1888172" y="326882"/>
                  </a:lnTo>
                  <a:lnTo>
                    <a:pt x="1872547" y="321129"/>
                  </a:lnTo>
                  <a:lnTo>
                    <a:pt x="1857756" y="313055"/>
                  </a:lnTo>
                  <a:lnTo>
                    <a:pt x="1874393" y="272669"/>
                  </a:lnTo>
                  <a:lnTo>
                    <a:pt x="1887751" y="280910"/>
                  </a:lnTo>
                  <a:lnTo>
                    <a:pt x="1900967" y="286781"/>
                  </a:lnTo>
                  <a:lnTo>
                    <a:pt x="1914040" y="290296"/>
                  </a:lnTo>
                  <a:lnTo>
                    <a:pt x="1926970" y="291465"/>
                  </a:lnTo>
                  <a:lnTo>
                    <a:pt x="1944379" y="289726"/>
                  </a:lnTo>
                  <a:lnTo>
                    <a:pt x="1956800" y="284511"/>
                  </a:lnTo>
                  <a:lnTo>
                    <a:pt x="1964243" y="275820"/>
                  </a:lnTo>
                  <a:lnTo>
                    <a:pt x="1966722" y="263652"/>
                  </a:lnTo>
                  <a:lnTo>
                    <a:pt x="1966128" y="257246"/>
                  </a:lnTo>
                  <a:lnTo>
                    <a:pt x="1943020" y="226393"/>
                  </a:lnTo>
                  <a:lnTo>
                    <a:pt x="1905331" y="205468"/>
                  </a:lnTo>
                  <a:lnTo>
                    <a:pt x="1894316" y="199120"/>
                  </a:lnTo>
                  <a:lnTo>
                    <a:pt x="1866772" y="172196"/>
                  </a:lnTo>
                  <a:lnTo>
                    <a:pt x="1858264" y="137160"/>
                  </a:lnTo>
                  <a:lnTo>
                    <a:pt x="1859619" y="123037"/>
                  </a:lnTo>
                  <a:lnTo>
                    <a:pt x="1879854" y="88265"/>
                  </a:lnTo>
                  <a:lnTo>
                    <a:pt x="1919180" y="70048"/>
                  </a:lnTo>
                  <a:lnTo>
                    <a:pt x="1935353" y="68834"/>
                  </a:lnTo>
                  <a:close/>
                </a:path>
                <a:path w="5734685" h="331469">
                  <a:moveTo>
                    <a:pt x="1410716" y="68707"/>
                  </a:moveTo>
                  <a:lnTo>
                    <a:pt x="1459103" y="77184"/>
                  </a:lnTo>
                  <a:lnTo>
                    <a:pt x="1494536" y="102616"/>
                  </a:lnTo>
                  <a:lnTo>
                    <a:pt x="1516253" y="143446"/>
                  </a:lnTo>
                  <a:lnTo>
                    <a:pt x="1523492" y="197993"/>
                  </a:lnTo>
                  <a:lnTo>
                    <a:pt x="1521590" y="227089"/>
                  </a:lnTo>
                  <a:lnTo>
                    <a:pt x="1506454" y="275806"/>
                  </a:lnTo>
                  <a:lnTo>
                    <a:pt x="1476527" y="311217"/>
                  </a:lnTo>
                  <a:lnTo>
                    <a:pt x="1433526" y="329227"/>
                  </a:lnTo>
                  <a:lnTo>
                    <a:pt x="1407287" y="331470"/>
                  </a:lnTo>
                  <a:lnTo>
                    <a:pt x="1383236" y="329233"/>
                  </a:lnTo>
                  <a:lnTo>
                    <a:pt x="1343993" y="311378"/>
                  </a:lnTo>
                  <a:lnTo>
                    <a:pt x="1316872" y="276252"/>
                  </a:lnTo>
                  <a:lnTo>
                    <a:pt x="1303208" y="227381"/>
                  </a:lnTo>
                  <a:lnTo>
                    <a:pt x="1301495" y="197993"/>
                  </a:lnTo>
                  <a:lnTo>
                    <a:pt x="1303355" y="171894"/>
                  </a:lnTo>
                  <a:lnTo>
                    <a:pt x="1318265" y="125984"/>
                  </a:lnTo>
                  <a:lnTo>
                    <a:pt x="1347440" y="89763"/>
                  </a:lnTo>
                  <a:lnTo>
                    <a:pt x="1387115" y="71042"/>
                  </a:lnTo>
                  <a:lnTo>
                    <a:pt x="1410716" y="68707"/>
                  </a:lnTo>
                  <a:close/>
                </a:path>
                <a:path w="5734685" h="331469">
                  <a:moveTo>
                    <a:pt x="5708396" y="0"/>
                  </a:moveTo>
                  <a:lnTo>
                    <a:pt x="5715634" y="0"/>
                  </a:lnTo>
                  <a:lnTo>
                    <a:pt x="5721731" y="2540"/>
                  </a:lnTo>
                  <a:lnTo>
                    <a:pt x="5726938" y="7747"/>
                  </a:lnTo>
                  <a:lnTo>
                    <a:pt x="5732018" y="12827"/>
                  </a:lnTo>
                  <a:lnTo>
                    <a:pt x="5734684" y="19050"/>
                  </a:lnTo>
                  <a:lnTo>
                    <a:pt x="5734684" y="26162"/>
                  </a:lnTo>
                  <a:lnTo>
                    <a:pt x="5734684" y="33274"/>
                  </a:lnTo>
                  <a:lnTo>
                    <a:pt x="5732018" y="39497"/>
                  </a:lnTo>
                  <a:lnTo>
                    <a:pt x="5726938" y="44577"/>
                  </a:lnTo>
                  <a:lnTo>
                    <a:pt x="5721731" y="49784"/>
                  </a:lnTo>
                  <a:lnTo>
                    <a:pt x="5715634" y="52324"/>
                  </a:lnTo>
                  <a:lnTo>
                    <a:pt x="5708396" y="52324"/>
                  </a:lnTo>
                  <a:lnTo>
                    <a:pt x="5701157" y="52324"/>
                  </a:lnTo>
                  <a:lnTo>
                    <a:pt x="5694933" y="49784"/>
                  </a:lnTo>
                  <a:lnTo>
                    <a:pt x="5689854" y="44577"/>
                  </a:lnTo>
                  <a:lnTo>
                    <a:pt x="5684647" y="39497"/>
                  </a:lnTo>
                  <a:lnTo>
                    <a:pt x="5682107" y="33274"/>
                  </a:lnTo>
                  <a:lnTo>
                    <a:pt x="5682107" y="26162"/>
                  </a:lnTo>
                  <a:lnTo>
                    <a:pt x="5682107" y="19050"/>
                  </a:lnTo>
                  <a:lnTo>
                    <a:pt x="5684647" y="12827"/>
                  </a:lnTo>
                  <a:lnTo>
                    <a:pt x="5689854" y="7747"/>
                  </a:lnTo>
                  <a:lnTo>
                    <a:pt x="5694933" y="2540"/>
                  </a:lnTo>
                  <a:lnTo>
                    <a:pt x="5701157" y="0"/>
                  </a:lnTo>
                  <a:lnTo>
                    <a:pt x="5708396" y="0"/>
                  </a:lnTo>
                  <a:close/>
                </a:path>
                <a:path w="5734685" h="331469">
                  <a:moveTo>
                    <a:pt x="1794764" y="0"/>
                  </a:moveTo>
                  <a:lnTo>
                    <a:pt x="1802003" y="0"/>
                  </a:lnTo>
                  <a:lnTo>
                    <a:pt x="1808099" y="2540"/>
                  </a:lnTo>
                  <a:lnTo>
                    <a:pt x="1813306" y="7747"/>
                  </a:lnTo>
                  <a:lnTo>
                    <a:pt x="1818386" y="12827"/>
                  </a:lnTo>
                  <a:lnTo>
                    <a:pt x="1821053" y="19050"/>
                  </a:lnTo>
                  <a:lnTo>
                    <a:pt x="1821053" y="26162"/>
                  </a:lnTo>
                  <a:lnTo>
                    <a:pt x="1821053" y="33274"/>
                  </a:lnTo>
                  <a:lnTo>
                    <a:pt x="1818386" y="39497"/>
                  </a:lnTo>
                  <a:lnTo>
                    <a:pt x="1813306" y="44577"/>
                  </a:lnTo>
                  <a:lnTo>
                    <a:pt x="1808099" y="49784"/>
                  </a:lnTo>
                  <a:lnTo>
                    <a:pt x="1802003" y="52324"/>
                  </a:lnTo>
                  <a:lnTo>
                    <a:pt x="1794764" y="52324"/>
                  </a:lnTo>
                  <a:lnTo>
                    <a:pt x="1787525" y="52324"/>
                  </a:lnTo>
                  <a:lnTo>
                    <a:pt x="1781302" y="49784"/>
                  </a:lnTo>
                  <a:lnTo>
                    <a:pt x="1776222" y="44577"/>
                  </a:lnTo>
                  <a:lnTo>
                    <a:pt x="1771015" y="39497"/>
                  </a:lnTo>
                  <a:lnTo>
                    <a:pt x="1768475" y="33274"/>
                  </a:lnTo>
                  <a:lnTo>
                    <a:pt x="1768475" y="26162"/>
                  </a:lnTo>
                  <a:lnTo>
                    <a:pt x="1768475" y="19050"/>
                  </a:lnTo>
                  <a:lnTo>
                    <a:pt x="1771015" y="12827"/>
                  </a:lnTo>
                  <a:lnTo>
                    <a:pt x="1776222" y="7747"/>
                  </a:lnTo>
                  <a:lnTo>
                    <a:pt x="1781302" y="2540"/>
                  </a:lnTo>
                  <a:lnTo>
                    <a:pt x="1787525" y="0"/>
                  </a:lnTo>
                  <a:lnTo>
                    <a:pt x="1794764" y="0"/>
                  </a:lnTo>
                  <a:close/>
                </a:path>
                <a:path w="5734685" h="331469">
                  <a:moveTo>
                    <a:pt x="540562" y="0"/>
                  </a:moveTo>
                  <a:lnTo>
                    <a:pt x="547725" y="0"/>
                  </a:lnTo>
                  <a:lnTo>
                    <a:pt x="553885" y="2540"/>
                  </a:lnTo>
                  <a:lnTo>
                    <a:pt x="559028" y="7747"/>
                  </a:lnTo>
                  <a:lnTo>
                    <a:pt x="564172" y="12827"/>
                  </a:lnTo>
                  <a:lnTo>
                    <a:pt x="566737" y="19050"/>
                  </a:lnTo>
                  <a:lnTo>
                    <a:pt x="566737" y="26162"/>
                  </a:lnTo>
                  <a:lnTo>
                    <a:pt x="566737" y="33274"/>
                  </a:lnTo>
                  <a:lnTo>
                    <a:pt x="564172" y="39497"/>
                  </a:lnTo>
                  <a:lnTo>
                    <a:pt x="559028" y="44577"/>
                  </a:lnTo>
                  <a:lnTo>
                    <a:pt x="553885" y="49784"/>
                  </a:lnTo>
                  <a:lnTo>
                    <a:pt x="547725" y="52324"/>
                  </a:lnTo>
                  <a:lnTo>
                    <a:pt x="540562" y="52324"/>
                  </a:lnTo>
                  <a:lnTo>
                    <a:pt x="533273" y="52324"/>
                  </a:lnTo>
                  <a:lnTo>
                    <a:pt x="527062" y="49784"/>
                  </a:lnTo>
                  <a:lnTo>
                    <a:pt x="521919" y="44577"/>
                  </a:lnTo>
                  <a:lnTo>
                    <a:pt x="516775" y="39497"/>
                  </a:lnTo>
                  <a:lnTo>
                    <a:pt x="514197" y="33274"/>
                  </a:lnTo>
                  <a:lnTo>
                    <a:pt x="514197" y="26162"/>
                  </a:lnTo>
                  <a:lnTo>
                    <a:pt x="514197" y="19050"/>
                  </a:lnTo>
                  <a:lnTo>
                    <a:pt x="516775" y="12827"/>
                  </a:lnTo>
                  <a:lnTo>
                    <a:pt x="521919" y="7747"/>
                  </a:lnTo>
                  <a:lnTo>
                    <a:pt x="527062" y="2540"/>
                  </a:lnTo>
                  <a:lnTo>
                    <a:pt x="533273" y="0"/>
                  </a:lnTo>
                  <a:lnTo>
                    <a:pt x="540562" y="0"/>
                  </a:lnTo>
                  <a:close/>
                </a:path>
                <a:path w="5734685" h="331469">
                  <a:moveTo>
                    <a:pt x="252526" y="0"/>
                  </a:moveTo>
                  <a:lnTo>
                    <a:pt x="259689" y="0"/>
                  </a:lnTo>
                  <a:lnTo>
                    <a:pt x="265849" y="2540"/>
                  </a:lnTo>
                  <a:lnTo>
                    <a:pt x="270992" y="7747"/>
                  </a:lnTo>
                  <a:lnTo>
                    <a:pt x="276136" y="12827"/>
                  </a:lnTo>
                  <a:lnTo>
                    <a:pt x="278701" y="19050"/>
                  </a:lnTo>
                  <a:lnTo>
                    <a:pt x="278701" y="26162"/>
                  </a:lnTo>
                  <a:lnTo>
                    <a:pt x="278701" y="33274"/>
                  </a:lnTo>
                  <a:lnTo>
                    <a:pt x="276136" y="39497"/>
                  </a:lnTo>
                  <a:lnTo>
                    <a:pt x="270992" y="44577"/>
                  </a:lnTo>
                  <a:lnTo>
                    <a:pt x="265849" y="49784"/>
                  </a:lnTo>
                  <a:lnTo>
                    <a:pt x="259689" y="52324"/>
                  </a:lnTo>
                  <a:lnTo>
                    <a:pt x="252526" y="52324"/>
                  </a:lnTo>
                  <a:lnTo>
                    <a:pt x="245237" y="52324"/>
                  </a:lnTo>
                  <a:lnTo>
                    <a:pt x="239026" y="49784"/>
                  </a:lnTo>
                  <a:lnTo>
                    <a:pt x="233883" y="44577"/>
                  </a:lnTo>
                  <a:lnTo>
                    <a:pt x="228739" y="39497"/>
                  </a:lnTo>
                  <a:lnTo>
                    <a:pt x="226161" y="33274"/>
                  </a:lnTo>
                  <a:lnTo>
                    <a:pt x="226161" y="26162"/>
                  </a:lnTo>
                  <a:lnTo>
                    <a:pt x="226161" y="19050"/>
                  </a:lnTo>
                  <a:lnTo>
                    <a:pt x="228739" y="12827"/>
                  </a:lnTo>
                  <a:lnTo>
                    <a:pt x="233883" y="7747"/>
                  </a:lnTo>
                  <a:lnTo>
                    <a:pt x="239026" y="2540"/>
                  </a:lnTo>
                  <a:lnTo>
                    <a:pt x="245237" y="0"/>
                  </a:lnTo>
                  <a:lnTo>
                    <a:pt x="25252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680454" y="6601459"/>
            <a:ext cx="172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B03E9A"/>
                </a:solidFill>
                <a:latin typeface="Trebuchet MS"/>
                <a:cs typeface="Trebuchet MS"/>
              </a:rPr>
              <a:t>20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8002" y="3741801"/>
            <a:ext cx="79241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Dersin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Amacı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tabLst>
                <a:tab pos="515620" algn="l"/>
                <a:tab pos="1658620" algn="l"/>
                <a:tab pos="3211830" algn="l"/>
                <a:tab pos="4225290" algn="l"/>
                <a:tab pos="5241925" algn="l"/>
                <a:tab pos="6795134" algn="l"/>
              </a:tabLst>
            </a:pPr>
            <a:r>
              <a:rPr sz="2400" dirty="0">
                <a:latin typeface="Trebuchet MS"/>
                <a:cs typeface="Trebuchet MS"/>
              </a:rPr>
              <a:t>Bu	</a:t>
            </a:r>
            <a:r>
              <a:rPr sz="2400" spc="-5" dirty="0">
                <a:latin typeface="Trebuchet MS"/>
                <a:cs typeface="Trebuchet MS"/>
              </a:rPr>
              <a:t>derste;	elektronik	</a:t>
            </a:r>
            <a:r>
              <a:rPr sz="2400" dirty="0">
                <a:latin typeface="Trebuchet MS"/>
                <a:cs typeface="Trebuchet MS"/>
              </a:rPr>
              <a:t>posta,	arama	motorları,	</a:t>
            </a:r>
            <a:r>
              <a:rPr sz="2400" spc="-5" dirty="0">
                <a:latin typeface="Trebuchet MS"/>
                <a:cs typeface="Trebuchet MS"/>
              </a:rPr>
              <a:t>internet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8002" y="4839461"/>
            <a:ext cx="79228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42085" algn="l"/>
                <a:tab pos="1647825" algn="l"/>
                <a:tab pos="2199640" algn="l"/>
                <a:tab pos="2453005" algn="l"/>
                <a:tab pos="3685540" algn="l"/>
                <a:tab pos="3903979" algn="l"/>
                <a:tab pos="5612765" algn="l"/>
                <a:tab pos="6827520" algn="l"/>
                <a:tab pos="7380605" algn="l"/>
              </a:tabLst>
            </a:pPr>
            <a:r>
              <a:rPr sz="2400" dirty="0">
                <a:latin typeface="Trebuchet MS"/>
                <a:cs typeface="Trebuchet MS"/>
              </a:rPr>
              <a:t>r</a:t>
            </a:r>
            <a:r>
              <a:rPr sz="2400" spc="5" dirty="0">
                <a:latin typeface="Trebuchet MS"/>
                <a:cs typeface="Trebuchet MS"/>
              </a:rPr>
              <a:t>e</a:t>
            </a:r>
            <a:r>
              <a:rPr sz="2400" spc="-5" dirty="0">
                <a:latin typeface="Trebuchet MS"/>
                <a:cs typeface="Trebuchet MS"/>
              </a:rPr>
              <a:t>kl</a:t>
            </a:r>
            <a:r>
              <a:rPr sz="2400" dirty="0">
                <a:latin typeface="Trebuchet MS"/>
                <a:cs typeface="Trebuchet MS"/>
              </a:rPr>
              <a:t>a</a:t>
            </a:r>
            <a:r>
              <a:rPr sz="2400" spc="-5" dirty="0">
                <a:latin typeface="Trebuchet MS"/>
                <a:cs typeface="Trebuchet MS"/>
              </a:rPr>
              <a:t>mla</a:t>
            </a:r>
            <a:r>
              <a:rPr sz="2400" spc="15" dirty="0">
                <a:latin typeface="Trebuchet MS"/>
                <a:cs typeface="Trebuchet MS"/>
              </a:rPr>
              <a:t>r</a:t>
            </a:r>
            <a:r>
              <a:rPr sz="2400" dirty="0">
                <a:latin typeface="Trebuchet MS"/>
                <a:cs typeface="Trebuchet MS"/>
              </a:rPr>
              <a:t>ı		ve	</a:t>
            </a:r>
            <a:r>
              <a:rPr sz="2400" spc="-5" dirty="0">
                <a:latin typeface="Trebuchet MS"/>
                <a:cs typeface="Trebuchet MS"/>
              </a:rPr>
              <a:t>çe</a:t>
            </a:r>
            <a:r>
              <a:rPr sz="2400" dirty="0">
                <a:latin typeface="Trebuchet MS"/>
                <a:cs typeface="Trebuchet MS"/>
              </a:rPr>
              <a:t>vr</a:t>
            </a:r>
            <a:r>
              <a:rPr sz="2400" spc="15" dirty="0">
                <a:latin typeface="Trebuchet MS"/>
                <a:cs typeface="Trebuchet MS"/>
              </a:rPr>
              <a:t>i</a:t>
            </a:r>
            <a:r>
              <a:rPr sz="2400" spc="-5" dirty="0">
                <a:latin typeface="Trebuchet MS"/>
                <a:cs typeface="Trebuchet MS"/>
              </a:rPr>
              <a:t>miç</a:t>
            </a:r>
            <a:r>
              <a:rPr sz="2400" dirty="0">
                <a:latin typeface="Trebuchet MS"/>
                <a:cs typeface="Trebuchet MS"/>
              </a:rPr>
              <a:t>i	</a:t>
            </a:r>
            <a:r>
              <a:rPr sz="2400" spc="5" dirty="0">
                <a:latin typeface="Trebuchet MS"/>
                <a:cs typeface="Trebuchet MS"/>
              </a:rPr>
              <a:t>d</a:t>
            </a:r>
            <a:r>
              <a:rPr sz="2400" dirty="0">
                <a:latin typeface="Trebuchet MS"/>
                <a:cs typeface="Trebuchet MS"/>
              </a:rPr>
              <a:t>ok</a:t>
            </a:r>
            <a:r>
              <a:rPr sz="2400" spc="10" dirty="0">
                <a:latin typeface="Trebuchet MS"/>
                <a:cs typeface="Trebuchet MS"/>
              </a:rPr>
              <a:t>ü</a:t>
            </a:r>
            <a:r>
              <a:rPr sz="2400" spc="-5" dirty="0">
                <a:latin typeface="Trebuchet MS"/>
                <a:cs typeface="Trebuchet MS"/>
              </a:rPr>
              <a:t>manla</a:t>
            </a:r>
            <a:r>
              <a:rPr sz="2400" spc="5" dirty="0">
                <a:latin typeface="Trebuchet MS"/>
                <a:cs typeface="Trebuchet MS"/>
              </a:rPr>
              <a:t>r</a:t>
            </a:r>
            <a:r>
              <a:rPr sz="2400" dirty="0">
                <a:latin typeface="Trebuchet MS"/>
                <a:cs typeface="Trebuchet MS"/>
              </a:rPr>
              <a:t>ı	</a:t>
            </a:r>
            <a:r>
              <a:rPr sz="2400" spc="5" dirty="0">
                <a:latin typeface="Trebuchet MS"/>
                <a:cs typeface="Trebuchet MS"/>
              </a:rPr>
              <a:t>g</a:t>
            </a:r>
            <a:r>
              <a:rPr sz="2400" spc="-5" dirty="0">
                <a:latin typeface="Trebuchet MS"/>
                <a:cs typeface="Trebuchet MS"/>
              </a:rPr>
              <a:t>üven</a:t>
            </a:r>
            <a:r>
              <a:rPr sz="2400" spc="10" dirty="0">
                <a:latin typeface="Trebuchet MS"/>
                <a:cs typeface="Trebuchet MS"/>
              </a:rPr>
              <a:t>l</a:t>
            </a:r>
            <a:r>
              <a:rPr sz="2400" dirty="0">
                <a:latin typeface="Trebuchet MS"/>
                <a:cs typeface="Trebuchet MS"/>
              </a:rPr>
              <a:t>i	</a:t>
            </a:r>
            <a:r>
              <a:rPr sz="2400" spc="15" dirty="0">
                <a:latin typeface="Trebuchet MS"/>
                <a:cs typeface="Trebuchet MS"/>
              </a:rPr>
              <a:t>v</a:t>
            </a:r>
            <a:r>
              <a:rPr sz="2400" dirty="0">
                <a:latin typeface="Trebuchet MS"/>
                <a:cs typeface="Trebuchet MS"/>
              </a:rPr>
              <a:t>e	</a:t>
            </a:r>
            <a:r>
              <a:rPr sz="2400" spc="-5" dirty="0">
                <a:latin typeface="Trebuchet MS"/>
                <a:cs typeface="Trebuchet MS"/>
              </a:rPr>
              <a:t>et</a:t>
            </a:r>
            <a:r>
              <a:rPr sz="2400" spc="10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k  </a:t>
            </a:r>
            <a:r>
              <a:rPr sz="2400" spc="-5" dirty="0">
                <a:latin typeface="Trebuchet MS"/>
                <a:cs typeface="Trebuchet MS"/>
              </a:rPr>
              <a:t>kurallara	uygun	kullanma	</a:t>
            </a:r>
            <a:r>
              <a:rPr sz="2400" dirty="0">
                <a:latin typeface="Trebuchet MS"/>
                <a:cs typeface="Trebuchet MS"/>
              </a:rPr>
              <a:t>ile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024373" y="5205221"/>
            <a:ext cx="34740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5340" algn="l"/>
                <a:tab pos="1612900" algn="l"/>
                <a:tab pos="2137410" algn="l"/>
              </a:tabLst>
            </a:pPr>
            <a:r>
              <a:rPr sz="2400" spc="-5" dirty="0">
                <a:latin typeface="Trebuchet MS"/>
                <a:cs typeface="Trebuchet MS"/>
              </a:rPr>
              <a:t>ilgili	bilgi	</a:t>
            </a:r>
            <a:r>
              <a:rPr sz="2400" dirty="0">
                <a:latin typeface="Trebuchet MS"/>
                <a:cs typeface="Trebuchet MS"/>
              </a:rPr>
              <a:t>ve	</a:t>
            </a:r>
            <a:r>
              <a:rPr sz="2400" spc="-5" dirty="0">
                <a:latin typeface="Trebuchet MS"/>
                <a:cs typeface="Trebuchet MS"/>
              </a:rPr>
              <a:t>becerileri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8002" y="5571235"/>
            <a:ext cx="41484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kazanmanız</a:t>
            </a:r>
            <a:r>
              <a:rPr sz="2400" spc="-6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amaçlanmaktadır.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9240" marR="5080" indent="-152717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11. SINIF MESLEK DERSLERİ VE </a:t>
            </a:r>
            <a:r>
              <a:rPr spc="-950" dirty="0"/>
              <a:t> </a:t>
            </a:r>
            <a:r>
              <a:rPr dirty="0"/>
              <a:t>KAZANIMLARI</a:t>
            </a:r>
          </a:p>
        </p:txBody>
      </p:sp>
      <p:pic>
        <p:nvPicPr>
          <p:cNvPr id="25" name="object 2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04053" y="2204973"/>
            <a:ext cx="3848861" cy="18762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1876" y="0"/>
            <a:ext cx="992124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249936"/>
            <a:ext cx="8205470" cy="1809114"/>
            <a:chOff x="0" y="249936"/>
            <a:chExt cx="8205470" cy="1809114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9936"/>
              <a:ext cx="8205216" cy="180898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390" y="837691"/>
              <a:ext cx="7052030" cy="58648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86334" y="1788032"/>
            <a:ext cx="3874770" cy="472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69595" indent="-274320">
              <a:lnSpc>
                <a:spcPct val="100000"/>
              </a:lnSpc>
              <a:spcBef>
                <a:spcPts val="95"/>
              </a:spcBef>
            </a:pPr>
            <a:r>
              <a:rPr sz="2050" spc="-235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2050" spc="-11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Ka</a:t>
            </a:r>
            <a:r>
              <a:rPr sz="2800" spc="-15" dirty="0">
                <a:solidFill>
                  <a:srgbClr val="0D0D0D"/>
                </a:solidFill>
                <a:latin typeface="Comic Sans MS"/>
                <a:cs typeface="Comic Sans MS"/>
              </a:rPr>
              <a:t>m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u</a:t>
            </a:r>
            <a:r>
              <a:rPr sz="2800" spc="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Comic Sans MS"/>
                <a:cs typeface="Comic Sans MS"/>
              </a:rPr>
              <a:t>kuru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m</a:t>
            </a:r>
            <a:r>
              <a:rPr sz="2800" spc="1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Comic Sans MS"/>
                <a:cs typeface="Comic Sans MS"/>
              </a:rPr>
              <a:t>ve  kuruluşları</a:t>
            </a:r>
            <a:r>
              <a:rPr sz="2800" spc="-3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ile</a:t>
            </a:r>
            <a:r>
              <a:rPr sz="2800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özel</a:t>
            </a:r>
            <a:endParaRPr sz="2800">
              <a:latin typeface="Comic Sans MS"/>
              <a:cs typeface="Comic Sans MS"/>
            </a:endParaRPr>
          </a:p>
          <a:p>
            <a:pPr marL="286385" marR="3556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sektör</a:t>
            </a:r>
            <a:r>
              <a:rPr sz="2800" spc="-5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işletmelerinde </a:t>
            </a:r>
            <a:r>
              <a:rPr sz="2800" spc="-819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yöneticilerin</a:t>
            </a:r>
            <a:r>
              <a:rPr sz="2800" spc="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ofis</a:t>
            </a:r>
            <a:endParaRPr sz="2800">
              <a:latin typeface="Comic Sans MS"/>
              <a:cs typeface="Comic Sans MS"/>
            </a:endParaRPr>
          </a:p>
          <a:p>
            <a:pPr marL="286385" marR="528320">
              <a:lnSpc>
                <a:spcPct val="100000"/>
              </a:lnSpc>
            </a:pP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çalışmalarına </a:t>
            </a:r>
            <a:r>
              <a:rPr sz="2800" spc="-10" dirty="0">
                <a:solidFill>
                  <a:srgbClr val="0D0D0D"/>
                </a:solidFill>
                <a:latin typeface="Comic Sans MS"/>
                <a:cs typeface="Comic Sans MS"/>
              </a:rPr>
              <a:t>katkı </a:t>
            </a:r>
            <a:r>
              <a:rPr sz="2800" spc="-8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sağlamak</a:t>
            </a:r>
            <a:r>
              <a:rPr sz="2800" spc="1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ve</a:t>
            </a:r>
            <a:r>
              <a:rPr sz="2800" spc="-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Comic Sans MS"/>
                <a:cs typeface="Comic Sans MS"/>
              </a:rPr>
              <a:t>büro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 faaliyetlerinde</a:t>
            </a:r>
            <a:endParaRPr sz="2800">
              <a:latin typeface="Comic Sans MS"/>
              <a:cs typeface="Comic Sans MS"/>
            </a:endParaRPr>
          </a:p>
          <a:p>
            <a:pPr marL="286385" marR="5080">
              <a:lnSpc>
                <a:spcPct val="100000"/>
              </a:lnSpc>
            </a:pPr>
            <a:r>
              <a:rPr sz="2800" spc="-10" dirty="0">
                <a:solidFill>
                  <a:srgbClr val="0D0D0D"/>
                </a:solidFill>
                <a:latin typeface="Comic Sans MS"/>
                <a:cs typeface="Comic Sans MS"/>
              </a:rPr>
              <a:t>bulunmak üzere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görev </a:t>
            </a:r>
            <a:r>
              <a:rPr sz="2800" spc="-82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alabilecek</a:t>
            </a:r>
            <a:r>
              <a:rPr sz="2800" spc="20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Comic Sans MS"/>
                <a:cs typeface="Comic Sans MS"/>
              </a:rPr>
              <a:t>nitelikli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10" dirty="0">
                <a:solidFill>
                  <a:srgbClr val="0D0D0D"/>
                </a:solidFill>
                <a:latin typeface="Comic Sans MS"/>
                <a:cs typeface="Comic Sans MS"/>
              </a:rPr>
              <a:t>insan</a:t>
            </a:r>
            <a:r>
              <a:rPr sz="2800" spc="5" dirty="0">
                <a:solidFill>
                  <a:srgbClr val="0D0D0D"/>
                </a:solidFill>
                <a:latin typeface="Comic Sans MS"/>
                <a:cs typeface="Comic Sans MS"/>
              </a:rPr>
              <a:t> </a:t>
            </a: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gücü</a:t>
            </a:r>
            <a:endParaRPr sz="2800">
              <a:latin typeface="Comic Sans MS"/>
              <a:cs typeface="Comic Sans MS"/>
            </a:endParaRPr>
          </a:p>
          <a:p>
            <a:pPr marL="286385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0D0D0D"/>
                </a:solidFill>
                <a:latin typeface="Comic Sans MS"/>
                <a:cs typeface="Comic Sans MS"/>
              </a:rPr>
              <a:t>yetiştirmektir.</a:t>
            </a:r>
            <a:endParaRPr sz="2800">
              <a:latin typeface="Comic Sans MS"/>
              <a:cs typeface="Comic Sans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3964" y="2852966"/>
            <a:ext cx="4608449" cy="307111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2325" y="1871852"/>
            <a:ext cx="4494530" cy="333375"/>
            <a:chOff x="572325" y="1871852"/>
            <a:chExt cx="4494530" cy="333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214" y="1872741"/>
              <a:ext cx="4492307" cy="3314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996" y="2076830"/>
              <a:ext cx="81406" cy="873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301748" y="2020061"/>
              <a:ext cx="498475" cy="93980"/>
            </a:xfrm>
            <a:custGeom>
              <a:avLst/>
              <a:gdLst/>
              <a:ahLst/>
              <a:cxnLst/>
              <a:rect l="l" t="t" r="r" b="b"/>
              <a:pathLst>
                <a:path w="498475" h="93980">
                  <a:moveTo>
                    <a:pt x="467868" y="0"/>
                  </a:moveTo>
                  <a:lnTo>
                    <a:pt x="437388" y="93852"/>
                  </a:lnTo>
                  <a:lnTo>
                    <a:pt x="498347" y="93852"/>
                  </a:lnTo>
                  <a:lnTo>
                    <a:pt x="467868" y="0"/>
                  </a:lnTo>
                  <a:close/>
                </a:path>
                <a:path w="498475" h="93980">
                  <a:moveTo>
                    <a:pt x="30479" y="0"/>
                  </a:moveTo>
                  <a:lnTo>
                    <a:pt x="0" y="93852"/>
                  </a:lnTo>
                  <a:lnTo>
                    <a:pt x="60959" y="93852"/>
                  </a:lnTo>
                  <a:lnTo>
                    <a:pt x="3047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0497" y="1983358"/>
              <a:ext cx="98170" cy="1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13277" y="1983358"/>
              <a:ext cx="98171" cy="1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3566" y="1983104"/>
              <a:ext cx="75184" cy="744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15996" y="1980437"/>
              <a:ext cx="67690" cy="6413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3214" y="1872741"/>
              <a:ext cx="4492625" cy="331470"/>
            </a:xfrm>
            <a:custGeom>
              <a:avLst/>
              <a:gdLst/>
              <a:ahLst/>
              <a:cxnLst/>
              <a:rect l="l" t="t" r="r" b="b"/>
              <a:pathLst>
                <a:path w="4492625" h="331469">
                  <a:moveTo>
                    <a:pt x="4443031" y="73152"/>
                  </a:moveTo>
                  <a:lnTo>
                    <a:pt x="4488116" y="73152"/>
                  </a:lnTo>
                  <a:lnTo>
                    <a:pt x="4488116" y="327152"/>
                  </a:lnTo>
                  <a:lnTo>
                    <a:pt x="4443031" y="327152"/>
                  </a:lnTo>
                  <a:lnTo>
                    <a:pt x="4443031" y="73152"/>
                  </a:lnTo>
                  <a:close/>
                </a:path>
                <a:path w="4492625" h="331469">
                  <a:moveTo>
                    <a:pt x="3841686" y="73152"/>
                  </a:moveTo>
                  <a:lnTo>
                    <a:pt x="4003738" y="73152"/>
                  </a:lnTo>
                  <a:lnTo>
                    <a:pt x="4003738" y="113157"/>
                  </a:lnTo>
                  <a:lnTo>
                    <a:pt x="3886771" y="113157"/>
                  </a:lnTo>
                  <a:lnTo>
                    <a:pt x="3886771" y="172720"/>
                  </a:lnTo>
                  <a:lnTo>
                    <a:pt x="3970718" y="172720"/>
                  </a:lnTo>
                  <a:lnTo>
                    <a:pt x="3970718" y="210947"/>
                  </a:lnTo>
                  <a:lnTo>
                    <a:pt x="3886771" y="210947"/>
                  </a:lnTo>
                  <a:lnTo>
                    <a:pt x="3886771" y="287147"/>
                  </a:lnTo>
                  <a:lnTo>
                    <a:pt x="4001833" y="287147"/>
                  </a:lnTo>
                  <a:lnTo>
                    <a:pt x="4001833" y="327152"/>
                  </a:lnTo>
                  <a:lnTo>
                    <a:pt x="3841686" y="327152"/>
                  </a:lnTo>
                  <a:lnTo>
                    <a:pt x="3841686" y="73152"/>
                  </a:lnTo>
                  <a:close/>
                </a:path>
                <a:path w="4492625" h="331469">
                  <a:moveTo>
                    <a:pt x="3323526" y="73152"/>
                  </a:moveTo>
                  <a:lnTo>
                    <a:pt x="3368611" y="73152"/>
                  </a:lnTo>
                  <a:lnTo>
                    <a:pt x="3368611" y="287147"/>
                  </a:lnTo>
                  <a:lnTo>
                    <a:pt x="3483419" y="287147"/>
                  </a:lnTo>
                  <a:lnTo>
                    <a:pt x="3483419" y="327152"/>
                  </a:lnTo>
                  <a:lnTo>
                    <a:pt x="3323526" y="327152"/>
                  </a:lnTo>
                  <a:lnTo>
                    <a:pt x="3323526" y="73152"/>
                  </a:lnTo>
                  <a:close/>
                </a:path>
                <a:path w="4492625" h="331469">
                  <a:moveTo>
                    <a:pt x="3225355" y="73152"/>
                  </a:moveTo>
                  <a:lnTo>
                    <a:pt x="3270440" y="73152"/>
                  </a:lnTo>
                  <a:lnTo>
                    <a:pt x="3270440" y="327152"/>
                  </a:lnTo>
                  <a:lnTo>
                    <a:pt x="3225355" y="327152"/>
                  </a:lnTo>
                  <a:lnTo>
                    <a:pt x="3225355" y="73152"/>
                  </a:lnTo>
                  <a:close/>
                </a:path>
                <a:path w="4492625" h="331469">
                  <a:moveTo>
                    <a:pt x="2792539" y="73152"/>
                  </a:moveTo>
                  <a:lnTo>
                    <a:pt x="2837624" y="73152"/>
                  </a:lnTo>
                  <a:lnTo>
                    <a:pt x="2837624" y="327152"/>
                  </a:lnTo>
                  <a:lnTo>
                    <a:pt x="2792539" y="327152"/>
                  </a:lnTo>
                  <a:lnTo>
                    <a:pt x="2792539" y="73152"/>
                  </a:lnTo>
                  <a:close/>
                </a:path>
                <a:path w="4492625" h="331469">
                  <a:moveTo>
                    <a:pt x="2335974" y="73152"/>
                  </a:moveTo>
                  <a:lnTo>
                    <a:pt x="2357691" y="73152"/>
                  </a:lnTo>
                  <a:lnTo>
                    <a:pt x="2477579" y="226441"/>
                  </a:lnTo>
                  <a:lnTo>
                    <a:pt x="2477579" y="73152"/>
                  </a:lnTo>
                  <a:lnTo>
                    <a:pt x="2521013" y="73152"/>
                  </a:lnTo>
                  <a:lnTo>
                    <a:pt x="2521013" y="330581"/>
                  </a:lnTo>
                  <a:lnTo>
                    <a:pt x="2502598" y="330581"/>
                  </a:lnTo>
                  <a:lnTo>
                    <a:pt x="2379281" y="169925"/>
                  </a:lnTo>
                  <a:lnTo>
                    <a:pt x="2379281" y="327279"/>
                  </a:lnTo>
                  <a:lnTo>
                    <a:pt x="2335974" y="327279"/>
                  </a:lnTo>
                  <a:lnTo>
                    <a:pt x="2335974" y="73152"/>
                  </a:lnTo>
                  <a:close/>
                </a:path>
                <a:path w="4492625" h="331469">
                  <a:moveTo>
                    <a:pt x="1461960" y="73152"/>
                  </a:moveTo>
                  <a:lnTo>
                    <a:pt x="1509839" y="73152"/>
                  </a:lnTo>
                  <a:lnTo>
                    <a:pt x="1570037" y="181483"/>
                  </a:lnTo>
                  <a:lnTo>
                    <a:pt x="1630362" y="73152"/>
                  </a:lnTo>
                  <a:lnTo>
                    <a:pt x="1677987" y="73152"/>
                  </a:lnTo>
                  <a:lnTo>
                    <a:pt x="1592643" y="223012"/>
                  </a:lnTo>
                  <a:lnTo>
                    <a:pt x="1592643" y="327152"/>
                  </a:lnTo>
                  <a:lnTo>
                    <a:pt x="1547558" y="327152"/>
                  </a:lnTo>
                  <a:lnTo>
                    <a:pt x="1547558" y="223012"/>
                  </a:lnTo>
                  <a:lnTo>
                    <a:pt x="1461960" y="73152"/>
                  </a:lnTo>
                  <a:close/>
                </a:path>
                <a:path w="4492625" h="331469">
                  <a:moveTo>
                    <a:pt x="1291399" y="73152"/>
                  </a:moveTo>
                  <a:lnTo>
                    <a:pt x="1336484" y="73152"/>
                  </a:lnTo>
                  <a:lnTo>
                    <a:pt x="1336484" y="327152"/>
                  </a:lnTo>
                  <a:lnTo>
                    <a:pt x="1291399" y="327152"/>
                  </a:lnTo>
                  <a:lnTo>
                    <a:pt x="1291399" y="73152"/>
                  </a:lnTo>
                  <a:close/>
                </a:path>
                <a:path w="4492625" h="331469">
                  <a:moveTo>
                    <a:pt x="1071054" y="73152"/>
                  </a:moveTo>
                  <a:lnTo>
                    <a:pt x="1116139" y="73152"/>
                  </a:lnTo>
                  <a:lnTo>
                    <a:pt x="1116139" y="194691"/>
                  </a:lnTo>
                  <a:lnTo>
                    <a:pt x="1202499" y="73152"/>
                  </a:lnTo>
                  <a:lnTo>
                    <a:pt x="1253807" y="73152"/>
                  </a:lnTo>
                  <a:lnTo>
                    <a:pt x="1174178" y="184150"/>
                  </a:lnTo>
                  <a:lnTo>
                    <a:pt x="1269047" y="327152"/>
                  </a:lnTo>
                  <a:lnTo>
                    <a:pt x="1215072" y="327152"/>
                  </a:lnTo>
                  <a:lnTo>
                    <a:pt x="1144333" y="218948"/>
                  </a:lnTo>
                  <a:lnTo>
                    <a:pt x="1116139" y="257683"/>
                  </a:lnTo>
                  <a:lnTo>
                    <a:pt x="1116139" y="327152"/>
                  </a:lnTo>
                  <a:lnTo>
                    <a:pt x="1071054" y="327152"/>
                  </a:lnTo>
                  <a:lnTo>
                    <a:pt x="1071054" y="73152"/>
                  </a:lnTo>
                  <a:close/>
                </a:path>
                <a:path w="4492625" h="331469">
                  <a:moveTo>
                    <a:pt x="868362" y="73152"/>
                  </a:moveTo>
                  <a:lnTo>
                    <a:pt x="1030414" y="73152"/>
                  </a:lnTo>
                  <a:lnTo>
                    <a:pt x="1030414" y="113157"/>
                  </a:lnTo>
                  <a:lnTo>
                    <a:pt x="913447" y="113157"/>
                  </a:lnTo>
                  <a:lnTo>
                    <a:pt x="913447" y="172720"/>
                  </a:lnTo>
                  <a:lnTo>
                    <a:pt x="997394" y="172720"/>
                  </a:lnTo>
                  <a:lnTo>
                    <a:pt x="997394" y="210947"/>
                  </a:lnTo>
                  <a:lnTo>
                    <a:pt x="913447" y="210947"/>
                  </a:lnTo>
                  <a:lnTo>
                    <a:pt x="913447" y="287147"/>
                  </a:lnTo>
                  <a:lnTo>
                    <a:pt x="1028509" y="287147"/>
                  </a:lnTo>
                  <a:lnTo>
                    <a:pt x="1028509" y="327152"/>
                  </a:lnTo>
                  <a:lnTo>
                    <a:pt x="868362" y="327152"/>
                  </a:lnTo>
                  <a:lnTo>
                    <a:pt x="868362" y="73152"/>
                  </a:lnTo>
                  <a:close/>
                </a:path>
                <a:path w="4492625" h="331469">
                  <a:moveTo>
                    <a:pt x="671766" y="73152"/>
                  </a:moveTo>
                  <a:lnTo>
                    <a:pt x="716851" y="73152"/>
                  </a:lnTo>
                  <a:lnTo>
                    <a:pt x="716851" y="287147"/>
                  </a:lnTo>
                  <a:lnTo>
                    <a:pt x="831659" y="287147"/>
                  </a:lnTo>
                  <a:lnTo>
                    <a:pt x="831659" y="327152"/>
                  </a:lnTo>
                  <a:lnTo>
                    <a:pt x="671766" y="327152"/>
                  </a:lnTo>
                  <a:lnTo>
                    <a:pt x="671766" y="73152"/>
                  </a:lnTo>
                  <a:close/>
                </a:path>
                <a:path w="4492625" h="331469">
                  <a:moveTo>
                    <a:pt x="287718" y="73152"/>
                  </a:moveTo>
                  <a:lnTo>
                    <a:pt x="449834" y="73152"/>
                  </a:lnTo>
                  <a:lnTo>
                    <a:pt x="449834" y="113157"/>
                  </a:lnTo>
                  <a:lnTo>
                    <a:pt x="332790" y="113157"/>
                  </a:lnTo>
                  <a:lnTo>
                    <a:pt x="332790" y="172720"/>
                  </a:lnTo>
                  <a:lnTo>
                    <a:pt x="416712" y="172720"/>
                  </a:lnTo>
                  <a:lnTo>
                    <a:pt x="416712" y="210947"/>
                  </a:lnTo>
                  <a:lnTo>
                    <a:pt x="332790" y="210947"/>
                  </a:lnTo>
                  <a:lnTo>
                    <a:pt x="332790" y="287147"/>
                  </a:lnTo>
                  <a:lnTo>
                    <a:pt x="447916" y="287147"/>
                  </a:lnTo>
                  <a:lnTo>
                    <a:pt x="447916" y="327152"/>
                  </a:lnTo>
                  <a:lnTo>
                    <a:pt x="287718" y="327152"/>
                  </a:lnTo>
                  <a:lnTo>
                    <a:pt x="287718" y="73152"/>
                  </a:lnTo>
                  <a:close/>
                </a:path>
                <a:path w="4492625" h="331469">
                  <a:moveTo>
                    <a:pt x="51142" y="73152"/>
                  </a:moveTo>
                  <a:lnTo>
                    <a:pt x="75069" y="73152"/>
                  </a:lnTo>
                  <a:lnTo>
                    <a:pt x="130035" y="244221"/>
                  </a:lnTo>
                  <a:lnTo>
                    <a:pt x="183781" y="73152"/>
                  </a:lnTo>
                  <a:lnTo>
                    <a:pt x="207543" y="73152"/>
                  </a:lnTo>
                  <a:lnTo>
                    <a:pt x="259384" y="327279"/>
                  </a:lnTo>
                  <a:lnTo>
                    <a:pt x="215684" y="327279"/>
                  </a:lnTo>
                  <a:lnTo>
                    <a:pt x="189331" y="190373"/>
                  </a:lnTo>
                  <a:lnTo>
                    <a:pt x="138188" y="330581"/>
                  </a:lnTo>
                  <a:lnTo>
                    <a:pt x="122059" y="330581"/>
                  </a:lnTo>
                  <a:lnTo>
                    <a:pt x="70916" y="190373"/>
                  </a:lnTo>
                  <a:lnTo>
                    <a:pt x="43522" y="327279"/>
                  </a:lnTo>
                  <a:lnTo>
                    <a:pt x="0" y="327279"/>
                  </a:lnTo>
                  <a:lnTo>
                    <a:pt x="51142" y="73152"/>
                  </a:lnTo>
                  <a:close/>
                </a:path>
                <a:path w="4492625" h="331469">
                  <a:moveTo>
                    <a:pt x="3680904" y="71374"/>
                  </a:moveTo>
                  <a:lnTo>
                    <a:pt x="3730625" y="79533"/>
                  </a:lnTo>
                  <a:lnTo>
                    <a:pt x="3768915" y="103886"/>
                  </a:lnTo>
                  <a:lnTo>
                    <a:pt x="3793267" y="141732"/>
                  </a:lnTo>
                  <a:lnTo>
                    <a:pt x="3801427" y="190246"/>
                  </a:lnTo>
                  <a:lnTo>
                    <a:pt x="3796141" y="239548"/>
                  </a:lnTo>
                  <a:lnTo>
                    <a:pt x="3780290" y="277884"/>
                  </a:lnTo>
                  <a:lnTo>
                    <a:pt x="3753887" y="305259"/>
                  </a:lnTo>
                  <a:lnTo>
                    <a:pt x="3716945" y="321679"/>
                  </a:lnTo>
                  <a:lnTo>
                    <a:pt x="3669474" y="327152"/>
                  </a:lnTo>
                  <a:lnTo>
                    <a:pt x="3613086" y="327152"/>
                  </a:lnTo>
                  <a:lnTo>
                    <a:pt x="3613086" y="73279"/>
                  </a:lnTo>
                  <a:lnTo>
                    <a:pt x="3637541" y="72445"/>
                  </a:lnTo>
                  <a:lnTo>
                    <a:pt x="3656996" y="71850"/>
                  </a:lnTo>
                  <a:lnTo>
                    <a:pt x="3671450" y="71493"/>
                  </a:lnTo>
                  <a:lnTo>
                    <a:pt x="3680904" y="71374"/>
                  </a:lnTo>
                  <a:close/>
                </a:path>
                <a:path w="4492625" h="331469">
                  <a:moveTo>
                    <a:pt x="3063684" y="71374"/>
                  </a:moveTo>
                  <a:lnTo>
                    <a:pt x="3113404" y="79533"/>
                  </a:lnTo>
                  <a:lnTo>
                    <a:pt x="3151695" y="103886"/>
                  </a:lnTo>
                  <a:lnTo>
                    <a:pt x="3176047" y="141732"/>
                  </a:lnTo>
                  <a:lnTo>
                    <a:pt x="3184207" y="190246"/>
                  </a:lnTo>
                  <a:lnTo>
                    <a:pt x="3178921" y="239548"/>
                  </a:lnTo>
                  <a:lnTo>
                    <a:pt x="3163070" y="277884"/>
                  </a:lnTo>
                  <a:lnTo>
                    <a:pt x="3136667" y="305259"/>
                  </a:lnTo>
                  <a:lnTo>
                    <a:pt x="3099725" y="321679"/>
                  </a:lnTo>
                  <a:lnTo>
                    <a:pt x="3052254" y="327152"/>
                  </a:lnTo>
                  <a:lnTo>
                    <a:pt x="2995866" y="327152"/>
                  </a:lnTo>
                  <a:lnTo>
                    <a:pt x="2995866" y="73279"/>
                  </a:lnTo>
                  <a:lnTo>
                    <a:pt x="3020321" y="72445"/>
                  </a:lnTo>
                  <a:lnTo>
                    <a:pt x="3039776" y="71850"/>
                  </a:lnTo>
                  <a:lnTo>
                    <a:pt x="3054230" y="71493"/>
                  </a:lnTo>
                  <a:lnTo>
                    <a:pt x="3063684" y="71374"/>
                  </a:lnTo>
                  <a:close/>
                </a:path>
                <a:path w="4492625" h="331469">
                  <a:moveTo>
                    <a:pt x="1970595" y="70866"/>
                  </a:moveTo>
                  <a:lnTo>
                    <a:pt x="2020101" y="80402"/>
                  </a:lnTo>
                  <a:lnTo>
                    <a:pt x="2049065" y="108330"/>
                  </a:lnTo>
                  <a:lnTo>
                    <a:pt x="2054669" y="136144"/>
                  </a:lnTo>
                  <a:lnTo>
                    <a:pt x="2052669" y="150407"/>
                  </a:lnTo>
                  <a:lnTo>
                    <a:pt x="2046668" y="163099"/>
                  </a:lnTo>
                  <a:lnTo>
                    <a:pt x="2036667" y="174220"/>
                  </a:lnTo>
                  <a:lnTo>
                    <a:pt x="2022665" y="183769"/>
                  </a:lnTo>
                  <a:lnTo>
                    <a:pt x="2043408" y="194171"/>
                  </a:lnTo>
                  <a:lnTo>
                    <a:pt x="2058209" y="208978"/>
                  </a:lnTo>
                  <a:lnTo>
                    <a:pt x="2067081" y="228167"/>
                  </a:lnTo>
                  <a:lnTo>
                    <a:pt x="2070036" y="251713"/>
                  </a:lnTo>
                  <a:lnTo>
                    <a:pt x="2068395" y="268166"/>
                  </a:lnTo>
                  <a:lnTo>
                    <a:pt x="2043874" y="306832"/>
                  </a:lnTo>
                  <a:lnTo>
                    <a:pt x="1996047" y="325887"/>
                  </a:lnTo>
                  <a:lnTo>
                    <a:pt x="1976310" y="327152"/>
                  </a:lnTo>
                  <a:lnTo>
                    <a:pt x="1898586" y="327152"/>
                  </a:lnTo>
                  <a:lnTo>
                    <a:pt x="1898586" y="73279"/>
                  </a:lnTo>
                  <a:lnTo>
                    <a:pt x="1922303" y="72259"/>
                  </a:lnTo>
                  <a:lnTo>
                    <a:pt x="1942211" y="71501"/>
                  </a:lnTo>
                  <a:lnTo>
                    <a:pt x="1958308" y="71028"/>
                  </a:lnTo>
                  <a:lnTo>
                    <a:pt x="1970595" y="70866"/>
                  </a:lnTo>
                  <a:close/>
                </a:path>
                <a:path w="4492625" h="331469">
                  <a:moveTo>
                    <a:pt x="4114736" y="70612"/>
                  </a:moveTo>
                  <a:lnTo>
                    <a:pt x="4157075" y="75281"/>
                  </a:lnTo>
                  <a:lnTo>
                    <a:pt x="4187317" y="89296"/>
                  </a:lnTo>
                  <a:lnTo>
                    <a:pt x="4205462" y="112670"/>
                  </a:lnTo>
                  <a:lnTo>
                    <a:pt x="4211510" y="145415"/>
                  </a:lnTo>
                  <a:lnTo>
                    <a:pt x="4210677" y="156469"/>
                  </a:lnTo>
                  <a:lnTo>
                    <a:pt x="4191077" y="195133"/>
                  </a:lnTo>
                  <a:lnTo>
                    <a:pt x="4164520" y="212725"/>
                  </a:lnTo>
                  <a:lnTo>
                    <a:pt x="4239577" y="327152"/>
                  </a:lnTo>
                  <a:lnTo>
                    <a:pt x="4187634" y="327152"/>
                  </a:lnTo>
                  <a:lnTo>
                    <a:pt x="4119816" y="222250"/>
                  </a:lnTo>
                  <a:lnTo>
                    <a:pt x="4114172" y="222107"/>
                  </a:lnTo>
                  <a:lnTo>
                    <a:pt x="4107529" y="221868"/>
                  </a:lnTo>
                  <a:lnTo>
                    <a:pt x="4099885" y="221535"/>
                  </a:lnTo>
                  <a:lnTo>
                    <a:pt x="4091241" y="221107"/>
                  </a:lnTo>
                  <a:lnTo>
                    <a:pt x="4091241" y="327152"/>
                  </a:lnTo>
                  <a:lnTo>
                    <a:pt x="4044378" y="327152"/>
                  </a:lnTo>
                  <a:lnTo>
                    <a:pt x="4044378" y="73152"/>
                  </a:lnTo>
                  <a:lnTo>
                    <a:pt x="4047640" y="73078"/>
                  </a:lnTo>
                  <a:lnTo>
                    <a:pt x="4053617" y="72850"/>
                  </a:lnTo>
                  <a:lnTo>
                    <a:pt x="4062309" y="72455"/>
                  </a:lnTo>
                  <a:lnTo>
                    <a:pt x="4073715" y="71882"/>
                  </a:lnTo>
                  <a:lnTo>
                    <a:pt x="4085786" y="71308"/>
                  </a:lnTo>
                  <a:lnTo>
                    <a:pt x="4096654" y="70913"/>
                  </a:lnTo>
                  <a:lnTo>
                    <a:pt x="4106308" y="70685"/>
                  </a:lnTo>
                  <a:lnTo>
                    <a:pt x="4114736" y="70612"/>
                  </a:lnTo>
                  <a:close/>
                </a:path>
                <a:path w="4492625" h="331469">
                  <a:moveTo>
                    <a:pt x="2186495" y="69723"/>
                  </a:moveTo>
                  <a:lnTo>
                    <a:pt x="2206307" y="69723"/>
                  </a:lnTo>
                  <a:lnTo>
                    <a:pt x="2308415" y="327152"/>
                  </a:lnTo>
                  <a:lnTo>
                    <a:pt x="2258631" y="327152"/>
                  </a:lnTo>
                  <a:lnTo>
                    <a:pt x="2240089" y="275717"/>
                  </a:lnTo>
                  <a:lnTo>
                    <a:pt x="2153094" y="275717"/>
                  </a:lnTo>
                  <a:lnTo>
                    <a:pt x="2135441" y="327152"/>
                  </a:lnTo>
                  <a:lnTo>
                    <a:pt x="2085276" y="327152"/>
                  </a:lnTo>
                  <a:lnTo>
                    <a:pt x="2186495" y="69723"/>
                  </a:lnTo>
                  <a:close/>
                </a:path>
                <a:path w="4492625" h="331469">
                  <a:moveTo>
                    <a:pt x="1749107" y="69723"/>
                  </a:moveTo>
                  <a:lnTo>
                    <a:pt x="1768919" y="69723"/>
                  </a:lnTo>
                  <a:lnTo>
                    <a:pt x="1871027" y="327152"/>
                  </a:lnTo>
                  <a:lnTo>
                    <a:pt x="1821243" y="327152"/>
                  </a:lnTo>
                  <a:lnTo>
                    <a:pt x="1802701" y="275717"/>
                  </a:lnTo>
                  <a:lnTo>
                    <a:pt x="1715706" y="275717"/>
                  </a:lnTo>
                  <a:lnTo>
                    <a:pt x="1698053" y="327152"/>
                  </a:lnTo>
                  <a:lnTo>
                    <a:pt x="1647888" y="327152"/>
                  </a:lnTo>
                  <a:lnTo>
                    <a:pt x="1749107" y="69723"/>
                  </a:lnTo>
                  <a:close/>
                </a:path>
                <a:path w="4492625" h="331469">
                  <a:moveTo>
                    <a:pt x="4326191" y="68834"/>
                  </a:moveTo>
                  <a:lnTo>
                    <a:pt x="4346739" y="69859"/>
                  </a:lnTo>
                  <a:lnTo>
                    <a:pt x="4364370" y="72945"/>
                  </a:lnTo>
                  <a:lnTo>
                    <a:pt x="4379073" y="78103"/>
                  </a:lnTo>
                  <a:lnTo>
                    <a:pt x="4390834" y="85344"/>
                  </a:lnTo>
                  <a:lnTo>
                    <a:pt x="4377118" y="124079"/>
                  </a:lnTo>
                  <a:lnTo>
                    <a:pt x="4365065" y="116671"/>
                  </a:lnTo>
                  <a:lnTo>
                    <a:pt x="4352702" y="111394"/>
                  </a:lnTo>
                  <a:lnTo>
                    <a:pt x="4340006" y="108237"/>
                  </a:lnTo>
                  <a:lnTo>
                    <a:pt x="4326953" y="107187"/>
                  </a:lnTo>
                  <a:lnTo>
                    <a:pt x="4319647" y="107690"/>
                  </a:lnTo>
                  <a:lnTo>
                    <a:pt x="4294187" y="128016"/>
                  </a:lnTo>
                  <a:lnTo>
                    <a:pt x="4294187" y="136779"/>
                  </a:lnTo>
                  <a:lnTo>
                    <a:pt x="4321405" y="170551"/>
                  </a:lnTo>
                  <a:lnTo>
                    <a:pt x="4354454" y="188337"/>
                  </a:lnTo>
                  <a:lnTo>
                    <a:pt x="4364561" y="194214"/>
                  </a:lnTo>
                  <a:lnTo>
                    <a:pt x="4393263" y="222877"/>
                  </a:lnTo>
                  <a:lnTo>
                    <a:pt x="4402391" y="260731"/>
                  </a:lnTo>
                  <a:lnTo>
                    <a:pt x="4400869" y="275490"/>
                  </a:lnTo>
                  <a:lnTo>
                    <a:pt x="4378134" y="311531"/>
                  </a:lnTo>
                  <a:lnTo>
                    <a:pt x="4332235" y="330229"/>
                  </a:lnTo>
                  <a:lnTo>
                    <a:pt x="4312856" y="331470"/>
                  </a:lnTo>
                  <a:lnTo>
                    <a:pt x="4295493" y="330325"/>
                  </a:lnTo>
                  <a:lnTo>
                    <a:pt x="4279011" y="326882"/>
                  </a:lnTo>
                  <a:lnTo>
                    <a:pt x="4263386" y="321129"/>
                  </a:lnTo>
                  <a:lnTo>
                    <a:pt x="4248594" y="313055"/>
                  </a:lnTo>
                  <a:lnTo>
                    <a:pt x="4265231" y="272669"/>
                  </a:lnTo>
                  <a:lnTo>
                    <a:pt x="4278590" y="280910"/>
                  </a:lnTo>
                  <a:lnTo>
                    <a:pt x="4291806" y="286781"/>
                  </a:lnTo>
                  <a:lnTo>
                    <a:pt x="4304879" y="290296"/>
                  </a:lnTo>
                  <a:lnTo>
                    <a:pt x="4317809" y="291465"/>
                  </a:lnTo>
                  <a:lnTo>
                    <a:pt x="4335218" y="289726"/>
                  </a:lnTo>
                  <a:lnTo>
                    <a:pt x="4347638" y="284511"/>
                  </a:lnTo>
                  <a:lnTo>
                    <a:pt x="4355082" y="275820"/>
                  </a:lnTo>
                  <a:lnTo>
                    <a:pt x="4357560" y="263652"/>
                  </a:lnTo>
                  <a:lnTo>
                    <a:pt x="4356967" y="257246"/>
                  </a:lnTo>
                  <a:lnTo>
                    <a:pt x="4333859" y="226393"/>
                  </a:lnTo>
                  <a:lnTo>
                    <a:pt x="4296169" y="205468"/>
                  </a:lnTo>
                  <a:lnTo>
                    <a:pt x="4285154" y="199120"/>
                  </a:lnTo>
                  <a:lnTo>
                    <a:pt x="4257611" y="172196"/>
                  </a:lnTo>
                  <a:lnTo>
                    <a:pt x="4249102" y="137160"/>
                  </a:lnTo>
                  <a:lnTo>
                    <a:pt x="4250457" y="123037"/>
                  </a:lnTo>
                  <a:lnTo>
                    <a:pt x="4270692" y="88265"/>
                  </a:lnTo>
                  <a:lnTo>
                    <a:pt x="4310018" y="70048"/>
                  </a:lnTo>
                  <a:lnTo>
                    <a:pt x="4326191" y="68834"/>
                  </a:lnTo>
                  <a:close/>
                </a:path>
                <a:path w="4492625" h="331469">
                  <a:moveTo>
                    <a:pt x="2677858" y="68834"/>
                  </a:moveTo>
                  <a:lnTo>
                    <a:pt x="2698650" y="69951"/>
                  </a:lnTo>
                  <a:lnTo>
                    <a:pt x="2717228" y="73294"/>
                  </a:lnTo>
                  <a:lnTo>
                    <a:pt x="2733615" y="78853"/>
                  </a:lnTo>
                  <a:lnTo>
                    <a:pt x="2747835" y="86613"/>
                  </a:lnTo>
                  <a:lnTo>
                    <a:pt x="2729293" y="123952"/>
                  </a:lnTo>
                  <a:lnTo>
                    <a:pt x="2720550" y="117357"/>
                  </a:lnTo>
                  <a:lnTo>
                    <a:pt x="2709545" y="112633"/>
                  </a:lnTo>
                  <a:lnTo>
                    <a:pt x="2696253" y="109789"/>
                  </a:lnTo>
                  <a:lnTo>
                    <a:pt x="2680652" y="108838"/>
                  </a:lnTo>
                  <a:lnTo>
                    <a:pt x="2665535" y="110505"/>
                  </a:lnTo>
                  <a:lnTo>
                    <a:pt x="2628709" y="135509"/>
                  </a:lnTo>
                  <a:lnTo>
                    <a:pt x="2609653" y="183336"/>
                  </a:lnTo>
                  <a:lnTo>
                    <a:pt x="2608389" y="202819"/>
                  </a:lnTo>
                  <a:lnTo>
                    <a:pt x="2609558" y="222152"/>
                  </a:lnTo>
                  <a:lnTo>
                    <a:pt x="2627185" y="267462"/>
                  </a:lnTo>
                  <a:lnTo>
                    <a:pt x="2662493" y="289964"/>
                  </a:lnTo>
                  <a:lnTo>
                    <a:pt x="2677350" y="291465"/>
                  </a:lnTo>
                  <a:lnTo>
                    <a:pt x="2694356" y="289849"/>
                  </a:lnTo>
                  <a:lnTo>
                    <a:pt x="2709386" y="285019"/>
                  </a:lnTo>
                  <a:lnTo>
                    <a:pt x="2722463" y="276998"/>
                  </a:lnTo>
                  <a:lnTo>
                    <a:pt x="2733611" y="265811"/>
                  </a:lnTo>
                  <a:lnTo>
                    <a:pt x="2754566" y="302133"/>
                  </a:lnTo>
                  <a:lnTo>
                    <a:pt x="2739159" y="314967"/>
                  </a:lnTo>
                  <a:lnTo>
                    <a:pt x="2720562" y="324135"/>
                  </a:lnTo>
                  <a:lnTo>
                    <a:pt x="2698773" y="329636"/>
                  </a:lnTo>
                  <a:lnTo>
                    <a:pt x="2673794" y="331470"/>
                  </a:lnTo>
                  <a:lnTo>
                    <a:pt x="2648622" y="329279"/>
                  </a:lnTo>
                  <a:lnTo>
                    <a:pt x="2607232" y="311753"/>
                  </a:lnTo>
                  <a:lnTo>
                    <a:pt x="2578135" y="277369"/>
                  </a:lnTo>
                  <a:lnTo>
                    <a:pt x="2563379" y="229606"/>
                  </a:lnTo>
                  <a:lnTo>
                    <a:pt x="2561526" y="200913"/>
                  </a:lnTo>
                  <a:lnTo>
                    <a:pt x="2563574" y="173884"/>
                  </a:lnTo>
                  <a:lnTo>
                    <a:pt x="2579957" y="126779"/>
                  </a:lnTo>
                  <a:lnTo>
                    <a:pt x="2611743" y="90104"/>
                  </a:lnTo>
                  <a:lnTo>
                    <a:pt x="2653549" y="71193"/>
                  </a:lnTo>
                  <a:lnTo>
                    <a:pt x="2677858" y="68834"/>
                  </a:lnTo>
                  <a:close/>
                </a:path>
                <a:path w="4492625" h="331469">
                  <a:moveTo>
                    <a:pt x="555777" y="68834"/>
                  </a:moveTo>
                  <a:lnTo>
                    <a:pt x="576329" y="69859"/>
                  </a:lnTo>
                  <a:lnTo>
                    <a:pt x="593959" y="72945"/>
                  </a:lnTo>
                  <a:lnTo>
                    <a:pt x="608666" y="78103"/>
                  </a:lnTo>
                  <a:lnTo>
                    <a:pt x="620445" y="85344"/>
                  </a:lnTo>
                  <a:lnTo>
                    <a:pt x="606742" y="124079"/>
                  </a:lnTo>
                  <a:lnTo>
                    <a:pt x="594702" y="116671"/>
                  </a:lnTo>
                  <a:lnTo>
                    <a:pt x="582339" y="111394"/>
                  </a:lnTo>
                  <a:lnTo>
                    <a:pt x="569652" y="108237"/>
                  </a:lnTo>
                  <a:lnTo>
                    <a:pt x="556641" y="107187"/>
                  </a:lnTo>
                  <a:lnTo>
                    <a:pt x="549278" y="107690"/>
                  </a:lnTo>
                  <a:lnTo>
                    <a:pt x="523862" y="128016"/>
                  </a:lnTo>
                  <a:lnTo>
                    <a:pt x="523862" y="136779"/>
                  </a:lnTo>
                  <a:lnTo>
                    <a:pt x="551074" y="170551"/>
                  </a:lnTo>
                  <a:lnTo>
                    <a:pt x="584092" y="188337"/>
                  </a:lnTo>
                  <a:lnTo>
                    <a:pt x="594172" y="194214"/>
                  </a:lnTo>
                  <a:lnTo>
                    <a:pt x="622879" y="222877"/>
                  </a:lnTo>
                  <a:lnTo>
                    <a:pt x="632066" y="260731"/>
                  </a:lnTo>
                  <a:lnTo>
                    <a:pt x="630542" y="275490"/>
                  </a:lnTo>
                  <a:lnTo>
                    <a:pt x="607695" y="311531"/>
                  </a:lnTo>
                  <a:lnTo>
                    <a:pt x="561842" y="330229"/>
                  </a:lnTo>
                  <a:lnTo>
                    <a:pt x="542417" y="331470"/>
                  </a:lnTo>
                  <a:lnTo>
                    <a:pt x="525078" y="330325"/>
                  </a:lnTo>
                  <a:lnTo>
                    <a:pt x="508609" y="326882"/>
                  </a:lnTo>
                  <a:lnTo>
                    <a:pt x="493007" y="321129"/>
                  </a:lnTo>
                  <a:lnTo>
                    <a:pt x="478269" y="313055"/>
                  </a:lnTo>
                  <a:lnTo>
                    <a:pt x="494919" y="272669"/>
                  </a:lnTo>
                  <a:lnTo>
                    <a:pt x="508210" y="280910"/>
                  </a:lnTo>
                  <a:lnTo>
                    <a:pt x="521396" y="286781"/>
                  </a:lnTo>
                  <a:lnTo>
                    <a:pt x="534475" y="290296"/>
                  </a:lnTo>
                  <a:lnTo>
                    <a:pt x="547446" y="291465"/>
                  </a:lnTo>
                  <a:lnTo>
                    <a:pt x="564817" y="289726"/>
                  </a:lnTo>
                  <a:lnTo>
                    <a:pt x="577227" y="284511"/>
                  </a:lnTo>
                  <a:lnTo>
                    <a:pt x="584675" y="275820"/>
                  </a:lnTo>
                  <a:lnTo>
                    <a:pt x="587159" y="263652"/>
                  </a:lnTo>
                  <a:lnTo>
                    <a:pt x="586573" y="257246"/>
                  </a:lnTo>
                  <a:lnTo>
                    <a:pt x="563464" y="226393"/>
                  </a:lnTo>
                  <a:lnTo>
                    <a:pt x="525798" y="205468"/>
                  </a:lnTo>
                  <a:lnTo>
                    <a:pt x="514765" y="199120"/>
                  </a:lnTo>
                  <a:lnTo>
                    <a:pt x="487275" y="172196"/>
                  </a:lnTo>
                  <a:lnTo>
                    <a:pt x="478789" y="137160"/>
                  </a:lnTo>
                  <a:lnTo>
                    <a:pt x="480138" y="123037"/>
                  </a:lnTo>
                  <a:lnTo>
                    <a:pt x="500380" y="88265"/>
                  </a:lnTo>
                  <a:lnTo>
                    <a:pt x="539634" y="70048"/>
                  </a:lnTo>
                  <a:lnTo>
                    <a:pt x="555777" y="68834"/>
                  </a:lnTo>
                  <a:close/>
                </a:path>
                <a:path w="4492625" h="331469">
                  <a:moveTo>
                    <a:pt x="4466018" y="0"/>
                  </a:moveTo>
                  <a:lnTo>
                    <a:pt x="4473257" y="0"/>
                  </a:lnTo>
                  <a:lnTo>
                    <a:pt x="4479353" y="2540"/>
                  </a:lnTo>
                  <a:lnTo>
                    <a:pt x="4484560" y="7747"/>
                  </a:lnTo>
                  <a:lnTo>
                    <a:pt x="4489640" y="12827"/>
                  </a:lnTo>
                  <a:lnTo>
                    <a:pt x="4492307" y="19050"/>
                  </a:lnTo>
                  <a:lnTo>
                    <a:pt x="4492307" y="26162"/>
                  </a:lnTo>
                  <a:lnTo>
                    <a:pt x="4492307" y="33274"/>
                  </a:lnTo>
                  <a:lnTo>
                    <a:pt x="4489640" y="39497"/>
                  </a:lnTo>
                  <a:lnTo>
                    <a:pt x="4484560" y="44577"/>
                  </a:lnTo>
                  <a:lnTo>
                    <a:pt x="4479353" y="49784"/>
                  </a:lnTo>
                  <a:lnTo>
                    <a:pt x="4473257" y="52324"/>
                  </a:lnTo>
                  <a:lnTo>
                    <a:pt x="4466018" y="52324"/>
                  </a:lnTo>
                  <a:lnTo>
                    <a:pt x="4458779" y="52324"/>
                  </a:lnTo>
                  <a:lnTo>
                    <a:pt x="4452556" y="49784"/>
                  </a:lnTo>
                  <a:lnTo>
                    <a:pt x="4447476" y="44577"/>
                  </a:lnTo>
                  <a:lnTo>
                    <a:pt x="4442269" y="39497"/>
                  </a:lnTo>
                  <a:lnTo>
                    <a:pt x="4439729" y="33274"/>
                  </a:lnTo>
                  <a:lnTo>
                    <a:pt x="4439729" y="26162"/>
                  </a:lnTo>
                  <a:lnTo>
                    <a:pt x="4439729" y="19050"/>
                  </a:lnTo>
                  <a:lnTo>
                    <a:pt x="4442269" y="12827"/>
                  </a:lnTo>
                  <a:lnTo>
                    <a:pt x="4447476" y="7747"/>
                  </a:lnTo>
                  <a:lnTo>
                    <a:pt x="4452556" y="2540"/>
                  </a:lnTo>
                  <a:lnTo>
                    <a:pt x="4458779" y="0"/>
                  </a:lnTo>
                  <a:lnTo>
                    <a:pt x="4466018" y="0"/>
                  </a:lnTo>
                  <a:close/>
                </a:path>
                <a:path w="4492625" h="331469">
                  <a:moveTo>
                    <a:pt x="3248342" y="0"/>
                  </a:moveTo>
                  <a:lnTo>
                    <a:pt x="3255581" y="0"/>
                  </a:lnTo>
                  <a:lnTo>
                    <a:pt x="3261677" y="2540"/>
                  </a:lnTo>
                  <a:lnTo>
                    <a:pt x="3266884" y="7747"/>
                  </a:lnTo>
                  <a:lnTo>
                    <a:pt x="3271964" y="12827"/>
                  </a:lnTo>
                  <a:lnTo>
                    <a:pt x="3274631" y="19050"/>
                  </a:lnTo>
                  <a:lnTo>
                    <a:pt x="3274631" y="26162"/>
                  </a:lnTo>
                  <a:lnTo>
                    <a:pt x="3274631" y="33274"/>
                  </a:lnTo>
                  <a:lnTo>
                    <a:pt x="3271964" y="39497"/>
                  </a:lnTo>
                  <a:lnTo>
                    <a:pt x="3266884" y="44577"/>
                  </a:lnTo>
                  <a:lnTo>
                    <a:pt x="3261677" y="49784"/>
                  </a:lnTo>
                  <a:lnTo>
                    <a:pt x="3255581" y="52324"/>
                  </a:lnTo>
                  <a:lnTo>
                    <a:pt x="3248342" y="52324"/>
                  </a:lnTo>
                  <a:lnTo>
                    <a:pt x="3241103" y="52324"/>
                  </a:lnTo>
                  <a:lnTo>
                    <a:pt x="3234880" y="49784"/>
                  </a:lnTo>
                  <a:lnTo>
                    <a:pt x="3229800" y="44577"/>
                  </a:lnTo>
                  <a:lnTo>
                    <a:pt x="3224593" y="39497"/>
                  </a:lnTo>
                  <a:lnTo>
                    <a:pt x="3222053" y="33274"/>
                  </a:lnTo>
                  <a:lnTo>
                    <a:pt x="3222053" y="26162"/>
                  </a:lnTo>
                  <a:lnTo>
                    <a:pt x="3222053" y="19050"/>
                  </a:lnTo>
                  <a:lnTo>
                    <a:pt x="3224593" y="12827"/>
                  </a:lnTo>
                  <a:lnTo>
                    <a:pt x="3229800" y="7747"/>
                  </a:lnTo>
                  <a:lnTo>
                    <a:pt x="3234880" y="2540"/>
                  </a:lnTo>
                  <a:lnTo>
                    <a:pt x="3241103" y="0"/>
                  </a:lnTo>
                  <a:lnTo>
                    <a:pt x="3248342" y="0"/>
                  </a:lnTo>
                  <a:close/>
                </a:path>
                <a:path w="4492625" h="331469">
                  <a:moveTo>
                    <a:pt x="1314386" y="0"/>
                  </a:moveTo>
                  <a:lnTo>
                    <a:pt x="1321625" y="0"/>
                  </a:lnTo>
                  <a:lnTo>
                    <a:pt x="1327721" y="2540"/>
                  </a:lnTo>
                  <a:lnTo>
                    <a:pt x="1332928" y="7747"/>
                  </a:lnTo>
                  <a:lnTo>
                    <a:pt x="1338008" y="12827"/>
                  </a:lnTo>
                  <a:lnTo>
                    <a:pt x="1340675" y="19050"/>
                  </a:lnTo>
                  <a:lnTo>
                    <a:pt x="1340675" y="26162"/>
                  </a:lnTo>
                  <a:lnTo>
                    <a:pt x="1340675" y="33274"/>
                  </a:lnTo>
                  <a:lnTo>
                    <a:pt x="1338008" y="39497"/>
                  </a:lnTo>
                  <a:lnTo>
                    <a:pt x="1332928" y="44577"/>
                  </a:lnTo>
                  <a:lnTo>
                    <a:pt x="1327721" y="49784"/>
                  </a:lnTo>
                  <a:lnTo>
                    <a:pt x="1321625" y="52324"/>
                  </a:lnTo>
                  <a:lnTo>
                    <a:pt x="1314386" y="52324"/>
                  </a:lnTo>
                  <a:lnTo>
                    <a:pt x="1307147" y="52324"/>
                  </a:lnTo>
                  <a:lnTo>
                    <a:pt x="1300924" y="49784"/>
                  </a:lnTo>
                  <a:lnTo>
                    <a:pt x="1295844" y="44577"/>
                  </a:lnTo>
                  <a:lnTo>
                    <a:pt x="1290637" y="39497"/>
                  </a:lnTo>
                  <a:lnTo>
                    <a:pt x="1288097" y="33274"/>
                  </a:lnTo>
                  <a:lnTo>
                    <a:pt x="1288097" y="26162"/>
                  </a:lnTo>
                  <a:lnTo>
                    <a:pt x="1288097" y="19050"/>
                  </a:lnTo>
                  <a:lnTo>
                    <a:pt x="1290637" y="12827"/>
                  </a:lnTo>
                  <a:lnTo>
                    <a:pt x="1295844" y="7747"/>
                  </a:lnTo>
                  <a:lnTo>
                    <a:pt x="1300924" y="2540"/>
                  </a:lnTo>
                  <a:lnTo>
                    <a:pt x="1307147" y="0"/>
                  </a:lnTo>
                  <a:lnTo>
                    <a:pt x="131438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94868" y="2367279"/>
            <a:ext cx="4065904" cy="269240"/>
            <a:chOff x="594868" y="2367279"/>
            <a:chExt cx="4065904" cy="26924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757" y="2368168"/>
              <a:ext cx="4063873" cy="2670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71898" y="2571749"/>
              <a:ext cx="64135" cy="6438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93546" y="2440939"/>
              <a:ext cx="2875915" cy="186055"/>
            </a:xfrm>
            <a:custGeom>
              <a:avLst/>
              <a:gdLst/>
              <a:ahLst/>
              <a:cxnLst/>
              <a:rect l="l" t="t" r="r" b="b"/>
              <a:pathLst>
                <a:path w="2875915" h="186055">
                  <a:moveTo>
                    <a:pt x="2845333" y="5842"/>
                  </a:moveTo>
                  <a:lnTo>
                    <a:pt x="2814853" y="99695"/>
                  </a:lnTo>
                  <a:lnTo>
                    <a:pt x="2875813" y="99695"/>
                  </a:lnTo>
                  <a:lnTo>
                    <a:pt x="2845333" y="5842"/>
                  </a:lnTo>
                  <a:close/>
                </a:path>
                <a:path w="2875915" h="186055">
                  <a:moveTo>
                    <a:pt x="2619781" y="5842"/>
                  </a:moveTo>
                  <a:lnTo>
                    <a:pt x="2589301" y="99695"/>
                  </a:lnTo>
                  <a:lnTo>
                    <a:pt x="2650261" y="99695"/>
                  </a:lnTo>
                  <a:lnTo>
                    <a:pt x="2619781" y="5842"/>
                  </a:lnTo>
                  <a:close/>
                </a:path>
                <a:path w="2875915" h="186055">
                  <a:moveTo>
                    <a:pt x="647725" y="5842"/>
                  </a:moveTo>
                  <a:lnTo>
                    <a:pt x="617245" y="99695"/>
                  </a:lnTo>
                  <a:lnTo>
                    <a:pt x="678205" y="99695"/>
                  </a:lnTo>
                  <a:lnTo>
                    <a:pt x="647725" y="5842"/>
                  </a:lnTo>
                  <a:close/>
                </a:path>
                <a:path w="2875915" h="186055">
                  <a:moveTo>
                    <a:pt x="30518" y="5842"/>
                  </a:moveTo>
                  <a:lnTo>
                    <a:pt x="0" y="99695"/>
                  </a:lnTo>
                  <a:lnTo>
                    <a:pt x="61036" y="99695"/>
                  </a:lnTo>
                  <a:lnTo>
                    <a:pt x="30518" y="5842"/>
                  </a:lnTo>
                  <a:close/>
                </a:path>
                <a:path w="2875915" h="186055">
                  <a:moveTo>
                    <a:pt x="969162" y="0"/>
                  </a:moveTo>
                  <a:lnTo>
                    <a:pt x="1036726" y="0"/>
                  </a:lnTo>
                  <a:lnTo>
                    <a:pt x="1036726" y="185674"/>
                  </a:lnTo>
                  <a:lnTo>
                    <a:pt x="992911" y="185674"/>
                  </a:lnTo>
                  <a:lnTo>
                    <a:pt x="992911" y="35560"/>
                  </a:lnTo>
                  <a:lnTo>
                    <a:pt x="969162" y="35560"/>
                  </a:lnTo>
                  <a:lnTo>
                    <a:pt x="96916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71898" y="2431414"/>
              <a:ext cx="64135" cy="6438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54453" y="2410078"/>
              <a:ext cx="98170" cy="17741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87522" y="2409824"/>
              <a:ext cx="75183" cy="7442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95757" y="2368168"/>
              <a:ext cx="4064000" cy="262890"/>
            </a:xfrm>
            <a:custGeom>
              <a:avLst/>
              <a:gdLst/>
              <a:ahLst/>
              <a:cxnLst/>
              <a:rect l="l" t="t" r="r" b="b"/>
              <a:pathLst>
                <a:path w="4064000" h="262889">
                  <a:moveTo>
                    <a:pt x="3467989" y="4444"/>
                  </a:moveTo>
                  <a:lnTo>
                    <a:pt x="3513074" y="4444"/>
                  </a:lnTo>
                  <a:lnTo>
                    <a:pt x="3513074" y="258444"/>
                  </a:lnTo>
                  <a:lnTo>
                    <a:pt x="3467989" y="258444"/>
                  </a:lnTo>
                  <a:lnTo>
                    <a:pt x="3467989" y="4444"/>
                  </a:lnTo>
                  <a:close/>
                </a:path>
                <a:path w="4064000" h="262889">
                  <a:moveTo>
                    <a:pt x="3226562" y="4444"/>
                  </a:moveTo>
                  <a:lnTo>
                    <a:pt x="3437001" y="4444"/>
                  </a:lnTo>
                  <a:lnTo>
                    <a:pt x="3437001" y="44450"/>
                  </a:lnTo>
                  <a:lnTo>
                    <a:pt x="3352546" y="44450"/>
                  </a:lnTo>
                  <a:lnTo>
                    <a:pt x="3352546" y="258444"/>
                  </a:lnTo>
                  <a:lnTo>
                    <a:pt x="3307460" y="258444"/>
                  </a:lnTo>
                  <a:lnTo>
                    <a:pt x="3307460" y="44450"/>
                  </a:lnTo>
                  <a:lnTo>
                    <a:pt x="3226562" y="44450"/>
                  </a:lnTo>
                  <a:lnTo>
                    <a:pt x="3226562" y="4444"/>
                  </a:lnTo>
                  <a:close/>
                </a:path>
                <a:path w="4064000" h="262889">
                  <a:moveTo>
                    <a:pt x="1943100" y="4444"/>
                  </a:moveTo>
                  <a:lnTo>
                    <a:pt x="2105152" y="4444"/>
                  </a:lnTo>
                  <a:lnTo>
                    <a:pt x="2105152" y="44450"/>
                  </a:lnTo>
                  <a:lnTo>
                    <a:pt x="1988185" y="44450"/>
                  </a:lnTo>
                  <a:lnTo>
                    <a:pt x="1988185" y="104012"/>
                  </a:lnTo>
                  <a:lnTo>
                    <a:pt x="2072132" y="104012"/>
                  </a:lnTo>
                  <a:lnTo>
                    <a:pt x="2072132" y="142239"/>
                  </a:lnTo>
                  <a:lnTo>
                    <a:pt x="1988185" y="142239"/>
                  </a:lnTo>
                  <a:lnTo>
                    <a:pt x="1988185" y="218439"/>
                  </a:lnTo>
                  <a:lnTo>
                    <a:pt x="2103247" y="218439"/>
                  </a:lnTo>
                  <a:lnTo>
                    <a:pt x="2103247" y="258444"/>
                  </a:lnTo>
                  <a:lnTo>
                    <a:pt x="1943100" y="258444"/>
                  </a:lnTo>
                  <a:lnTo>
                    <a:pt x="1943100" y="4444"/>
                  </a:lnTo>
                  <a:close/>
                </a:path>
                <a:path w="4064000" h="262889">
                  <a:moveTo>
                    <a:pt x="1388364" y="4444"/>
                  </a:moveTo>
                  <a:lnTo>
                    <a:pt x="1433449" y="4444"/>
                  </a:lnTo>
                  <a:lnTo>
                    <a:pt x="1433449" y="125983"/>
                  </a:lnTo>
                  <a:lnTo>
                    <a:pt x="1519809" y="4444"/>
                  </a:lnTo>
                  <a:lnTo>
                    <a:pt x="1571117" y="4444"/>
                  </a:lnTo>
                  <a:lnTo>
                    <a:pt x="1491488" y="115442"/>
                  </a:lnTo>
                  <a:lnTo>
                    <a:pt x="1586357" y="258444"/>
                  </a:lnTo>
                  <a:lnTo>
                    <a:pt x="1532382" y="258444"/>
                  </a:lnTo>
                  <a:lnTo>
                    <a:pt x="1461643" y="150240"/>
                  </a:lnTo>
                  <a:lnTo>
                    <a:pt x="1433449" y="188975"/>
                  </a:lnTo>
                  <a:lnTo>
                    <a:pt x="1433449" y="258444"/>
                  </a:lnTo>
                  <a:lnTo>
                    <a:pt x="1388364" y="258444"/>
                  </a:lnTo>
                  <a:lnTo>
                    <a:pt x="1388364" y="4444"/>
                  </a:lnTo>
                  <a:close/>
                </a:path>
                <a:path w="4064000" h="262889">
                  <a:moveTo>
                    <a:pt x="1085088" y="4444"/>
                  </a:moveTo>
                  <a:lnTo>
                    <a:pt x="1130173" y="4444"/>
                  </a:lnTo>
                  <a:lnTo>
                    <a:pt x="1130173" y="218439"/>
                  </a:lnTo>
                  <a:lnTo>
                    <a:pt x="1244981" y="218439"/>
                  </a:lnTo>
                  <a:lnTo>
                    <a:pt x="1244981" y="258444"/>
                  </a:lnTo>
                  <a:lnTo>
                    <a:pt x="1085088" y="258444"/>
                  </a:lnTo>
                  <a:lnTo>
                    <a:pt x="1085088" y="4444"/>
                  </a:lnTo>
                  <a:close/>
                </a:path>
                <a:path w="4064000" h="262889">
                  <a:moveTo>
                    <a:pt x="652589" y="4444"/>
                  </a:moveTo>
                  <a:lnTo>
                    <a:pt x="862965" y="4444"/>
                  </a:lnTo>
                  <a:lnTo>
                    <a:pt x="862965" y="44450"/>
                  </a:lnTo>
                  <a:lnTo>
                    <a:pt x="778510" y="44450"/>
                  </a:lnTo>
                  <a:lnTo>
                    <a:pt x="778510" y="258444"/>
                  </a:lnTo>
                  <a:lnTo>
                    <a:pt x="733425" y="258444"/>
                  </a:lnTo>
                  <a:lnTo>
                    <a:pt x="733425" y="44450"/>
                  </a:lnTo>
                  <a:lnTo>
                    <a:pt x="652589" y="44450"/>
                  </a:lnTo>
                  <a:lnTo>
                    <a:pt x="652589" y="4444"/>
                  </a:lnTo>
                  <a:close/>
                </a:path>
                <a:path w="4064000" h="262889">
                  <a:moveTo>
                    <a:pt x="467868" y="4444"/>
                  </a:moveTo>
                  <a:lnTo>
                    <a:pt x="635177" y="4444"/>
                  </a:lnTo>
                  <a:lnTo>
                    <a:pt x="635177" y="44450"/>
                  </a:lnTo>
                  <a:lnTo>
                    <a:pt x="512940" y="44450"/>
                  </a:lnTo>
                  <a:lnTo>
                    <a:pt x="512940" y="104012"/>
                  </a:lnTo>
                  <a:lnTo>
                    <a:pt x="602234" y="104012"/>
                  </a:lnTo>
                  <a:lnTo>
                    <a:pt x="602234" y="142239"/>
                  </a:lnTo>
                  <a:lnTo>
                    <a:pt x="512940" y="142239"/>
                  </a:lnTo>
                  <a:lnTo>
                    <a:pt x="512940" y="258444"/>
                  </a:lnTo>
                  <a:lnTo>
                    <a:pt x="467868" y="258444"/>
                  </a:lnTo>
                  <a:lnTo>
                    <a:pt x="467868" y="4444"/>
                  </a:lnTo>
                  <a:close/>
                </a:path>
                <a:path w="4064000" h="262889">
                  <a:moveTo>
                    <a:pt x="0" y="4444"/>
                  </a:moveTo>
                  <a:lnTo>
                    <a:pt x="45072" y="4444"/>
                  </a:lnTo>
                  <a:lnTo>
                    <a:pt x="45072" y="104012"/>
                  </a:lnTo>
                  <a:lnTo>
                    <a:pt x="146164" y="104012"/>
                  </a:lnTo>
                  <a:lnTo>
                    <a:pt x="146164" y="4444"/>
                  </a:lnTo>
                  <a:lnTo>
                    <a:pt x="190715" y="4444"/>
                  </a:lnTo>
                  <a:lnTo>
                    <a:pt x="190715" y="258444"/>
                  </a:lnTo>
                  <a:lnTo>
                    <a:pt x="146164" y="258444"/>
                  </a:lnTo>
                  <a:lnTo>
                    <a:pt x="146164" y="144017"/>
                  </a:lnTo>
                  <a:lnTo>
                    <a:pt x="45072" y="144017"/>
                  </a:lnTo>
                  <a:lnTo>
                    <a:pt x="45072" y="258444"/>
                  </a:lnTo>
                  <a:lnTo>
                    <a:pt x="0" y="258444"/>
                  </a:lnTo>
                  <a:lnTo>
                    <a:pt x="0" y="4444"/>
                  </a:lnTo>
                  <a:close/>
                </a:path>
                <a:path w="4064000" h="262889">
                  <a:moveTo>
                    <a:pt x="1782318" y="2666"/>
                  </a:moveTo>
                  <a:lnTo>
                    <a:pt x="1832038" y="10826"/>
                  </a:lnTo>
                  <a:lnTo>
                    <a:pt x="1870329" y="35178"/>
                  </a:lnTo>
                  <a:lnTo>
                    <a:pt x="1894681" y="73025"/>
                  </a:lnTo>
                  <a:lnTo>
                    <a:pt x="1902841" y="121538"/>
                  </a:lnTo>
                  <a:lnTo>
                    <a:pt x="1897554" y="170841"/>
                  </a:lnTo>
                  <a:lnTo>
                    <a:pt x="1881704" y="209177"/>
                  </a:lnTo>
                  <a:lnTo>
                    <a:pt x="1855301" y="236552"/>
                  </a:lnTo>
                  <a:lnTo>
                    <a:pt x="1818358" y="252972"/>
                  </a:lnTo>
                  <a:lnTo>
                    <a:pt x="1770888" y="258444"/>
                  </a:lnTo>
                  <a:lnTo>
                    <a:pt x="1714500" y="258444"/>
                  </a:lnTo>
                  <a:lnTo>
                    <a:pt x="1714500" y="4571"/>
                  </a:lnTo>
                  <a:lnTo>
                    <a:pt x="1738955" y="3738"/>
                  </a:lnTo>
                  <a:lnTo>
                    <a:pt x="1758410" y="3143"/>
                  </a:lnTo>
                  <a:lnTo>
                    <a:pt x="1772864" y="2786"/>
                  </a:lnTo>
                  <a:lnTo>
                    <a:pt x="1782318" y="2666"/>
                  </a:lnTo>
                  <a:close/>
                </a:path>
                <a:path w="4064000" h="262889">
                  <a:moveTo>
                    <a:pt x="2216150" y="1904"/>
                  </a:moveTo>
                  <a:lnTo>
                    <a:pt x="2258488" y="6574"/>
                  </a:lnTo>
                  <a:lnTo>
                    <a:pt x="2288730" y="20589"/>
                  </a:lnTo>
                  <a:lnTo>
                    <a:pt x="2306875" y="43963"/>
                  </a:lnTo>
                  <a:lnTo>
                    <a:pt x="2312924" y="76707"/>
                  </a:lnTo>
                  <a:lnTo>
                    <a:pt x="2312090" y="87762"/>
                  </a:lnTo>
                  <a:lnTo>
                    <a:pt x="2292490" y="126426"/>
                  </a:lnTo>
                  <a:lnTo>
                    <a:pt x="2265934" y="144017"/>
                  </a:lnTo>
                  <a:lnTo>
                    <a:pt x="2340991" y="258444"/>
                  </a:lnTo>
                  <a:lnTo>
                    <a:pt x="2289048" y="258444"/>
                  </a:lnTo>
                  <a:lnTo>
                    <a:pt x="2221230" y="153542"/>
                  </a:lnTo>
                  <a:lnTo>
                    <a:pt x="2215586" y="153400"/>
                  </a:lnTo>
                  <a:lnTo>
                    <a:pt x="2208942" y="153161"/>
                  </a:lnTo>
                  <a:lnTo>
                    <a:pt x="2201298" y="152828"/>
                  </a:lnTo>
                  <a:lnTo>
                    <a:pt x="2192655" y="152400"/>
                  </a:lnTo>
                  <a:lnTo>
                    <a:pt x="2192655" y="258444"/>
                  </a:lnTo>
                  <a:lnTo>
                    <a:pt x="2145792" y="258444"/>
                  </a:lnTo>
                  <a:lnTo>
                    <a:pt x="2145792" y="4444"/>
                  </a:lnTo>
                  <a:lnTo>
                    <a:pt x="2149054" y="4371"/>
                  </a:lnTo>
                  <a:lnTo>
                    <a:pt x="2155031" y="4143"/>
                  </a:lnTo>
                  <a:lnTo>
                    <a:pt x="2163722" y="3748"/>
                  </a:lnTo>
                  <a:lnTo>
                    <a:pt x="2175129" y="3175"/>
                  </a:lnTo>
                  <a:lnTo>
                    <a:pt x="2187199" y="2601"/>
                  </a:lnTo>
                  <a:lnTo>
                    <a:pt x="2198068" y="2206"/>
                  </a:lnTo>
                  <a:lnTo>
                    <a:pt x="2207722" y="1978"/>
                  </a:lnTo>
                  <a:lnTo>
                    <a:pt x="2216150" y="1904"/>
                  </a:lnTo>
                  <a:close/>
                </a:path>
                <a:path w="4064000" h="262889">
                  <a:moveTo>
                    <a:pt x="3133217" y="1015"/>
                  </a:moveTo>
                  <a:lnTo>
                    <a:pt x="3153029" y="1015"/>
                  </a:lnTo>
                  <a:lnTo>
                    <a:pt x="3255137" y="258444"/>
                  </a:lnTo>
                  <a:lnTo>
                    <a:pt x="3205353" y="258444"/>
                  </a:lnTo>
                  <a:lnTo>
                    <a:pt x="3186810" y="207009"/>
                  </a:lnTo>
                  <a:lnTo>
                    <a:pt x="3099816" y="207009"/>
                  </a:lnTo>
                  <a:lnTo>
                    <a:pt x="3082163" y="258444"/>
                  </a:lnTo>
                  <a:lnTo>
                    <a:pt x="3031997" y="258444"/>
                  </a:lnTo>
                  <a:lnTo>
                    <a:pt x="3133217" y="1015"/>
                  </a:lnTo>
                  <a:close/>
                </a:path>
                <a:path w="4064000" h="262889">
                  <a:moveTo>
                    <a:pt x="2907665" y="1015"/>
                  </a:moveTo>
                  <a:lnTo>
                    <a:pt x="2927477" y="1015"/>
                  </a:lnTo>
                  <a:lnTo>
                    <a:pt x="3029585" y="258444"/>
                  </a:lnTo>
                  <a:lnTo>
                    <a:pt x="2979801" y="258444"/>
                  </a:lnTo>
                  <a:lnTo>
                    <a:pt x="2961259" y="207009"/>
                  </a:lnTo>
                  <a:lnTo>
                    <a:pt x="2874264" y="207009"/>
                  </a:lnTo>
                  <a:lnTo>
                    <a:pt x="2856610" y="258444"/>
                  </a:lnTo>
                  <a:lnTo>
                    <a:pt x="2806446" y="258444"/>
                  </a:lnTo>
                  <a:lnTo>
                    <a:pt x="2907665" y="1015"/>
                  </a:lnTo>
                  <a:close/>
                </a:path>
                <a:path w="4064000" h="262889">
                  <a:moveTo>
                    <a:pt x="935609" y="1015"/>
                  </a:moveTo>
                  <a:lnTo>
                    <a:pt x="955421" y="1015"/>
                  </a:lnTo>
                  <a:lnTo>
                    <a:pt x="1057529" y="258444"/>
                  </a:lnTo>
                  <a:lnTo>
                    <a:pt x="1007745" y="258444"/>
                  </a:lnTo>
                  <a:lnTo>
                    <a:pt x="989203" y="207009"/>
                  </a:lnTo>
                  <a:lnTo>
                    <a:pt x="902208" y="207009"/>
                  </a:lnTo>
                  <a:lnTo>
                    <a:pt x="884555" y="258444"/>
                  </a:lnTo>
                  <a:lnTo>
                    <a:pt x="834390" y="258444"/>
                  </a:lnTo>
                  <a:lnTo>
                    <a:pt x="935609" y="1015"/>
                  </a:lnTo>
                  <a:close/>
                </a:path>
                <a:path w="4064000" h="262889">
                  <a:moveTo>
                    <a:pt x="318427" y="1015"/>
                  </a:moveTo>
                  <a:lnTo>
                    <a:pt x="338188" y="1015"/>
                  </a:lnTo>
                  <a:lnTo>
                    <a:pt x="440321" y="258444"/>
                  </a:lnTo>
                  <a:lnTo>
                    <a:pt x="390550" y="258444"/>
                  </a:lnTo>
                  <a:lnTo>
                    <a:pt x="372008" y="207009"/>
                  </a:lnTo>
                  <a:lnTo>
                    <a:pt x="284962" y="207009"/>
                  </a:lnTo>
                  <a:lnTo>
                    <a:pt x="267284" y="258444"/>
                  </a:lnTo>
                  <a:lnTo>
                    <a:pt x="217170" y="258444"/>
                  </a:lnTo>
                  <a:lnTo>
                    <a:pt x="318427" y="1015"/>
                  </a:lnTo>
                  <a:close/>
                </a:path>
                <a:path w="4064000" h="262889">
                  <a:moveTo>
                    <a:pt x="2715641" y="126"/>
                  </a:moveTo>
                  <a:lnTo>
                    <a:pt x="2736189" y="1152"/>
                  </a:lnTo>
                  <a:lnTo>
                    <a:pt x="2753820" y="4238"/>
                  </a:lnTo>
                  <a:lnTo>
                    <a:pt x="2768522" y="9396"/>
                  </a:lnTo>
                  <a:lnTo>
                    <a:pt x="2780284" y="16636"/>
                  </a:lnTo>
                  <a:lnTo>
                    <a:pt x="2766568" y="55371"/>
                  </a:lnTo>
                  <a:lnTo>
                    <a:pt x="2754514" y="47964"/>
                  </a:lnTo>
                  <a:lnTo>
                    <a:pt x="2742152" y="42687"/>
                  </a:lnTo>
                  <a:lnTo>
                    <a:pt x="2729456" y="39530"/>
                  </a:lnTo>
                  <a:lnTo>
                    <a:pt x="2716403" y="38480"/>
                  </a:lnTo>
                  <a:lnTo>
                    <a:pt x="2709096" y="38983"/>
                  </a:lnTo>
                  <a:lnTo>
                    <a:pt x="2683637" y="59308"/>
                  </a:lnTo>
                  <a:lnTo>
                    <a:pt x="2683637" y="68071"/>
                  </a:lnTo>
                  <a:lnTo>
                    <a:pt x="2710854" y="101844"/>
                  </a:lnTo>
                  <a:lnTo>
                    <a:pt x="2743904" y="119630"/>
                  </a:lnTo>
                  <a:lnTo>
                    <a:pt x="2754010" y="125507"/>
                  </a:lnTo>
                  <a:lnTo>
                    <a:pt x="2782712" y="154170"/>
                  </a:lnTo>
                  <a:lnTo>
                    <a:pt x="2791841" y="192023"/>
                  </a:lnTo>
                  <a:lnTo>
                    <a:pt x="2790318" y="206783"/>
                  </a:lnTo>
                  <a:lnTo>
                    <a:pt x="2767584" y="242823"/>
                  </a:lnTo>
                  <a:lnTo>
                    <a:pt x="2721685" y="261522"/>
                  </a:lnTo>
                  <a:lnTo>
                    <a:pt x="2702306" y="262763"/>
                  </a:lnTo>
                  <a:lnTo>
                    <a:pt x="2684942" y="261618"/>
                  </a:lnTo>
                  <a:lnTo>
                    <a:pt x="2668460" y="258175"/>
                  </a:lnTo>
                  <a:lnTo>
                    <a:pt x="2652835" y="252422"/>
                  </a:lnTo>
                  <a:lnTo>
                    <a:pt x="2638044" y="244347"/>
                  </a:lnTo>
                  <a:lnTo>
                    <a:pt x="2654681" y="203961"/>
                  </a:lnTo>
                  <a:lnTo>
                    <a:pt x="2668039" y="212203"/>
                  </a:lnTo>
                  <a:lnTo>
                    <a:pt x="2681255" y="218074"/>
                  </a:lnTo>
                  <a:lnTo>
                    <a:pt x="2694328" y="221589"/>
                  </a:lnTo>
                  <a:lnTo>
                    <a:pt x="2707259" y="222757"/>
                  </a:lnTo>
                  <a:lnTo>
                    <a:pt x="2724667" y="221019"/>
                  </a:lnTo>
                  <a:lnTo>
                    <a:pt x="2737088" y="215804"/>
                  </a:lnTo>
                  <a:lnTo>
                    <a:pt x="2744531" y="207113"/>
                  </a:lnTo>
                  <a:lnTo>
                    <a:pt x="2747010" y="194944"/>
                  </a:lnTo>
                  <a:lnTo>
                    <a:pt x="2746416" y="188539"/>
                  </a:lnTo>
                  <a:lnTo>
                    <a:pt x="2723308" y="157686"/>
                  </a:lnTo>
                  <a:lnTo>
                    <a:pt x="2685619" y="136761"/>
                  </a:lnTo>
                  <a:lnTo>
                    <a:pt x="2674604" y="130413"/>
                  </a:lnTo>
                  <a:lnTo>
                    <a:pt x="2647060" y="103489"/>
                  </a:lnTo>
                  <a:lnTo>
                    <a:pt x="2638552" y="68452"/>
                  </a:lnTo>
                  <a:lnTo>
                    <a:pt x="2639907" y="54330"/>
                  </a:lnTo>
                  <a:lnTo>
                    <a:pt x="2660142" y="19557"/>
                  </a:lnTo>
                  <a:lnTo>
                    <a:pt x="2699468" y="1341"/>
                  </a:lnTo>
                  <a:lnTo>
                    <a:pt x="2715641" y="126"/>
                  </a:lnTo>
                  <a:close/>
                </a:path>
                <a:path w="4064000" h="262889">
                  <a:moveTo>
                    <a:pt x="2427605" y="126"/>
                  </a:moveTo>
                  <a:lnTo>
                    <a:pt x="2448153" y="1152"/>
                  </a:lnTo>
                  <a:lnTo>
                    <a:pt x="2465784" y="4238"/>
                  </a:lnTo>
                  <a:lnTo>
                    <a:pt x="2480486" y="9396"/>
                  </a:lnTo>
                  <a:lnTo>
                    <a:pt x="2492248" y="16636"/>
                  </a:lnTo>
                  <a:lnTo>
                    <a:pt x="2478532" y="55371"/>
                  </a:lnTo>
                  <a:lnTo>
                    <a:pt x="2466478" y="47964"/>
                  </a:lnTo>
                  <a:lnTo>
                    <a:pt x="2454116" y="42687"/>
                  </a:lnTo>
                  <a:lnTo>
                    <a:pt x="2441420" y="39530"/>
                  </a:lnTo>
                  <a:lnTo>
                    <a:pt x="2428367" y="38480"/>
                  </a:lnTo>
                  <a:lnTo>
                    <a:pt x="2421060" y="38983"/>
                  </a:lnTo>
                  <a:lnTo>
                    <a:pt x="2395601" y="59308"/>
                  </a:lnTo>
                  <a:lnTo>
                    <a:pt x="2395601" y="68071"/>
                  </a:lnTo>
                  <a:lnTo>
                    <a:pt x="2422818" y="101844"/>
                  </a:lnTo>
                  <a:lnTo>
                    <a:pt x="2455868" y="119630"/>
                  </a:lnTo>
                  <a:lnTo>
                    <a:pt x="2465974" y="125507"/>
                  </a:lnTo>
                  <a:lnTo>
                    <a:pt x="2494676" y="154170"/>
                  </a:lnTo>
                  <a:lnTo>
                    <a:pt x="2503805" y="192023"/>
                  </a:lnTo>
                  <a:lnTo>
                    <a:pt x="2502282" y="206783"/>
                  </a:lnTo>
                  <a:lnTo>
                    <a:pt x="2479548" y="242823"/>
                  </a:lnTo>
                  <a:lnTo>
                    <a:pt x="2433649" y="261522"/>
                  </a:lnTo>
                  <a:lnTo>
                    <a:pt x="2414270" y="262763"/>
                  </a:lnTo>
                  <a:lnTo>
                    <a:pt x="2396906" y="261618"/>
                  </a:lnTo>
                  <a:lnTo>
                    <a:pt x="2380424" y="258175"/>
                  </a:lnTo>
                  <a:lnTo>
                    <a:pt x="2364799" y="252422"/>
                  </a:lnTo>
                  <a:lnTo>
                    <a:pt x="2350008" y="244347"/>
                  </a:lnTo>
                  <a:lnTo>
                    <a:pt x="2366645" y="203961"/>
                  </a:lnTo>
                  <a:lnTo>
                    <a:pt x="2380003" y="212203"/>
                  </a:lnTo>
                  <a:lnTo>
                    <a:pt x="2393219" y="218074"/>
                  </a:lnTo>
                  <a:lnTo>
                    <a:pt x="2406292" y="221589"/>
                  </a:lnTo>
                  <a:lnTo>
                    <a:pt x="2419223" y="222757"/>
                  </a:lnTo>
                  <a:lnTo>
                    <a:pt x="2436631" y="221019"/>
                  </a:lnTo>
                  <a:lnTo>
                    <a:pt x="2449052" y="215804"/>
                  </a:lnTo>
                  <a:lnTo>
                    <a:pt x="2456495" y="207113"/>
                  </a:lnTo>
                  <a:lnTo>
                    <a:pt x="2458974" y="194944"/>
                  </a:lnTo>
                  <a:lnTo>
                    <a:pt x="2458380" y="188539"/>
                  </a:lnTo>
                  <a:lnTo>
                    <a:pt x="2435272" y="157686"/>
                  </a:lnTo>
                  <a:lnTo>
                    <a:pt x="2397583" y="136761"/>
                  </a:lnTo>
                  <a:lnTo>
                    <a:pt x="2386568" y="130413"/>
                  </a:lnTo>
                  <a:lnTo>
                    <a:pt x="2359025" y="103489"/>
                  </a:lnTo>
                  <a:lnTo>
                    <a:pt x="2350516" y="68452"/>
                  </a:lnTo>
                  <a:lnTo>
                    <a:pt x="2351871" y="54330"/>
                  </a:lnTo>
                  <a:lnTo>
                    <a:pt x="2372106" y="19557"/>
                  </a:lnTo>
                  <a:lnTo>
                    <a:pt x="2411432" y="1341"/>
                  </a:lnTo>
                  <a:lnTo>
                    <a:pt x="2427605" y="126"/>
                  </a:lnTo>
                  <a:close/>
                </a:path>
                <a:path w="4064000" h="262889">
                  <a:moveTo>
                    <a:pt x="3974973" y="0"/>
                  </a:moveTo>
                  <a:lnTo>
                    <a:pt x="4022461" y="9697"/>
                  </a:lnTo>
                  <a:lnTo>
                    <a:pt x="4050045" y="38052"/>
                  </a:lnTo>
                  <a:lnTo>
                    <a:pt x="4055364" y="65785"/>
                  </a:lnTo>
                  <a:lnTo>
                    <a:pt x="4053365" y="83242"/>
                  </a:lnTo>
                  <a:lnTo>
                    <a:pt x="4047378" y="98472"/>
                  </a:lnTo>
                  <a:lnTo>
                    <a:pt x="4037415" y="111488"/>
                  </a:lnTo>
                  <a:lnTo>
                    <a:pt x="4023487" y="122300"/>
                  </a:lnTo>
                  <a:lnTo>
                    <a:pt x="4041155" y="133562"/>
                  </a:lnTo>
                  <a:lnTo>
                    <a:pt x="4053776" y="147907"/>
                  </a:lnTo>
                  <a:lnTo>
                    <a:pt x="4061348" y="165324"/>
                  </a:lnTo>
                  <a:lnTo>
                    <a:pt x="4063873" y="185800"/>
                  </a:lnTo>
                  <a:lnTo>
                    <a:pt x="4062372" y="202894"/>
                  </a:lnTo>
                  <a:lnTo>
                    <a:pt x="4039870" y="241934"/>
                  </a:lnTo>
                  <a:lnTo>
                    <a:pt x="3993578" y="260633"/>
                  </a:lnTo>
                  <a:lnTo>
                    <a:pt x="3973576" y="261873"/>
                  </a:lnTo>
                  <a:lnTo>
                    <a:pt x="3955028" y="260326"/>
                  </a:lnTo>
                  <a:lnTo>
                    <a:pt x="3937873" y="255682"/>
                  </a:lnTo>
                  <a:lnTo>
                    <a:pt x="3922123" y="247943"/>
                  </a:lnTo>
                  <a:lnTo>
                    <a:pt x="3907790" y="237108"/>
                  </a:lnTo>
                  <a:lnTo>
                    <a:pt x="3930396" y="202310"/>
                  </a:lnTo>
                  <a:lnTo>
                    <a:pt x="3940633" y="211645"/>
                  </a:lnTo>
                  <a:lnTo>
                    <a:pt x="3951335" y="218312"/>
                  </a:lnTo>
                  <a:lnTo>
                    <a:pt x="3962489" y="222313"/>
                  </a:lnTo>
                  <a:lnTo>
                    <a:pt x="3974083" y="223646"/>
                  </a:lnTo>
                  <a:lnTo>
                    <a:pt x="3992919" y="221122"/>
                  </a:lnTo>
                  <a:lnTo>
                    <a:pt x="4006373" y="213550"/>
                  </a:lnTo>
                  <a:lnTo>
                    <a:pt x="4014446" y="200929"/>
                  </a:lnTo>
                  <a:lnTo>
                    <a:pt x="4017137" y="183260"/>
                  </a:lnTo>
                  <a:lnTo>
                    <a:pt x="4016351" y="174470"/>
                  </a:lnTo>
                  <a:lnTo>
                    <a:pt x="3989927" y="144652"/>
                  </a:lnTo>
                  <a:lnTo>
                    <a:pt x="3970908" y="141731"/>
                  </a:lnTo>
                  <a:lnTo>
                    <a:pt x="3963034" y="141731"/>
                  </a:lnTo>
                  <a:lnTo>
                    <a:pt x="3963034" y="104647"/>
                  </a:lnTo>
                  <a:lnTo>
                    <a:pt x="3969766" y="104647"/>
                  </a:lnTo>
                  <a:lnTo>
                    <a:pt x="3986768" y="102623"/>
                  </a:lnTo>
                  <a:lnTo>
                    <a:pt x="3998912" y="96551"/>
                  </a:lnTo>
                  <a:lnTo>
                    <a:pt x="4006199" y="86431"/>
                  </a:lnTo>
                  <a:lnTo>
                    <a:pt x="4008628" y="72262"/>
                  </a:lnTo>
                  <a:lnTo>
                    <a:pt x="4006345" y="57354"/>
                  </a:lnTo>
                  <a:lnTo>
                    <a:pt x="3999515" y="46720"/>
                  </a:lnTo>
                  <a:lnTo>
                    <a:pt x="3988161" y="40348"/>
                  </a:lnTo>
                  <a:lnTo>
                    <a:pt x="3972305" y="38226"/>
                  </a:lnTo>
                  <a:lnTo>
                    <a:pt x="3963023" y="39342"/>
                  </a:lnTo>
                  <a:lnTo>
                    <a:pt x="3953859" y="42671"/>
                  </a:lnTo>
                  <a:lnTo>
                    <a:pt x="3944838" y="48192"/>
                  </a:lnTo>
                  <a:lnTo>
                    <a:pt x="3935983" y="55879"/>
                  </a:lnTo>
                  <a:lnTo>
                    <a:pt x="3914775" y="24891"/>
                  </a:lnTo>
                  <a:lnTo>
                    <a:pt x="3948969" y="4125"/>
                  </a:lnTo>
                  <a:lnTo>
                    <a:pt x="3966305" y="454"/>
                  </a:lnTo>
                  <a:lnTo>
                    <a:pt x="3974973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680454" y="6601459"/>
            <a:ext cx="1720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B03E9A"/>
                </a:solidFill>
                <a:latin typeface="Trebuchet MS"/>
                <a:cs typeface="Trebuchet MS"/>
              </a:rPr>
              <a:t>21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8002" y="3381882"/>
            <a:ext cx="420306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Dersin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Amacı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  <a:tabLst>
                <a:tab pos="2593340" algn="l"/>
              </a:tabLst>
            </a:pPr>
            <a:r>
              <a:rPr sz="2400" dirty="0">
                <a:latin typeface="Trebuchet MS"/>
                <a:cs typeface="Trebuchet MS"/>
              </a:rPr>
              <a:t>Bu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derste;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mesleki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yabancı 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dilde</a:t>
            </a:r>
            <a:r>
              <a:rPr sz="2400" dirty="0">
                <a:latin typeface="Trebuchet MS"/>
                <a:cs typeface="Trebuchet MS"/>
              </a:rPr>
              <a:t> alanla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ilgili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bilgi</a:t>
            </a:r>
            <a:r>
              <a:rPr sz="2400" dirty="0">
                <a:latin typeface="Trebuchet MS"/>
                <a:cs typeface="Trebuchet MS"/>
              </a:rPr>
              <a:t> ve </a:t>
            </a:r>
            <a:r>
              <a:rPr sz="2400" spc="-71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bece</a:t>
            </a:r>
            <a:r>
              <a:rPr sz="2400" spc="15" dirty="0">
                <a:latin typeface="Trebuchet MS"/>
                <a:cs typeface="Trebuchet MS"/>
              </a:rPr>
              <a:t>r</a:t>
            </a:r>
            <a:r>
              <a:rPr sz="2400" spc="-5" dirty="0">
                <a:latin typeface="Trebuchet MS"/>
                <a:cs typeface="Trebuchet MS"/>
              </a:rPr>
              <a:t>ile</a:t>
            </a:r>
            <a:r>
              <a:rPr sz="2400" spc="15" dirty="0">
                <a:latin typeface="Trebuchet MS"/>
                <a:cs typeface="Trebuchet MS"/>
              </a:rPr>
              <a:t>r</a:t>
            </a:r>
            <a:r>
              <a:rPr sz="2400" dirty="0">
                <a:latin typeface="Trebuchet MS"/>
                <a:cs typeface="Trebuchet MS"/>
              </a:rPr>
              <a:t>i	</a:t>
            </a:r>
            <a:r>
              <a:rPr sz="2400" spc="-5" dirty="0">
                <a:latin typeface="Trebuchet MS"/>
                <a:cs typeface="Trebuchet MS"/>
              </a:rPr>
              <a:t>ka</a:t>
            </a:r>
            <a:r>
              <a:rPr sz="2400" spc="5" dirty="0">
                <a:latin typeface="Trebuchet MS"/>
                <a:cs typeface="Trebuchet MS"/>
              </a:rPr>
              <a:t>z</a:t>
            </a:r>
            <a:r>
              <a:rPr sz="2400" spc="-5" dirty="0">
                <a:latin typeface="Trebuchet MS"/>
                <a:cs typeface="Trebuchet MS"/>
              </a:rPr>
              <a:t>anmanız  </a:t>
            </a:r>
            <a:r>
              <a:rPr sz="2400" spc="-25" dirty="0">
                <a:latin typeface="Trebuchet MS"/>
                <a:cs typeface="Trebuchet MS"/>
              </a:rPr>
              <a:t>amaçlanmaktadır.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9240" marR="5080" indent="-1527175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11. SINIF MESLEK DERSLERİ VE </a:t>
            </a:r>
            <a:r>
              <a:rPr spc="-950" dirty="0"/>
              <a:t> </a:t>
            </a:r>
            <a:r>
              <a:rPr dirty="0"/>
              <a:t>KAZANIMLARI</a:t>
            </a:r>
          </a:p>
        </p:txBody>
      </p:sp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004053" y="2492844"/>
            <a:ext cx="3195828" cy="36004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65476" y="0"/>
              <a:ext cx="6478524" cy="68579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661285" y="0"/>
              <a:ext cx="11430" cy="6858000"/>
            </a:xfrm>
            <a:custGeom>
              <a:avLst/>
              <a:gdLst/>
              <a:ahLst/>
              <a:cxnLst/>
              <a:rect l="l" t="t" r="r" b="b"/>
              <a:pathLst>
                <a:path w="11430" h="6858000">
                  <a:moveTo>
                    <a:pt x="11429" y="0"/>
                  </a:moveTo>
                  <a:lnTo>
                    <a:pt x="0" y="0"/>
                  </a:lnTo>
                  <a:lnTo>
                    <a:pt x="0" y="6857999"/>
                  </a:lnTo>
                  <a:lnTo>
                    <a:pt x="11429" y="6857999"/>
                  </a:lnTo>
                  <a:lnTo>
                    <a:pt x="11429" y="0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84396" y="408304"/>
              <a:ext cx="4230751" cy="4447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71413" y="1110106"/>
              <a:ext cx="2433447" cy="3522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5240" y="1627505"/>
              <a:ext cx="2549906" cy="4444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40833" y="2228087"/>
              <a:ext cx="3274314" cy="4537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54928" y="2846705"/>
              <a:ext cx="2264537" cy="44475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4932045" y="3511422"/>
            <a:ext cx="35077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0D0D0D"/>
                </a:solidFill>
                <a:latin typeface="Times New Roman"/>
                <a:cs typeface="Times New Roman"/>
              </a:rPr>
              <a:t>İŞ</a:t>
            </a:r>
            <a:r>
              <a:rPr sz="4000" spc="-75" dirty="0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D0D0D"/>
                </a:solidFill>
                <a:latin typeface="Times New Roman"/>
                <a:cs typeface="Times New Roman"/>
              </a:rPr>
              <a:t>İMKANLARI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2331"/>
            <a:ext cx="5257165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B03E9A"/>
              </a:buClr>
              <a:buSzPct val="73076"/>
              <a:buFont typeface="Wingdings"/>
              <a:buChar char=""/>
              <a:tabLst>
                <a:tab pos="287020" algn="l"/>
              </a:tabLst>
            </a:pPr>
            <a:r>
              <a:rPr sz="2600" spc="-5" dirty="0">
                <a:latin typeface="Trebuchet MS"/>
                <a:cs typeface="Trebuchet MS"/>
              </a:rPr>
              <a:t>Devlet </a:t>
            </a:r>
            <a:r>
              <a:rPr sz="2600" spc="-10" dirty="0">
                <a:latin typeface="Trebuchet MS"/>
                <a:cs typeface="Trebuchet MS"/>
              </a:rPr>
              <a:t>Kurumlarına </a:t>
            </a:r>
            <a:r>
              <a:rPr sz="2600" spc="-5" dirty="0">
                <a:latin typeface="Trebuchet MS"/>
                <a:cs typeface="Trebuchet MS"/>
              </a:rPr>
              <a:t>Memur </a:t>
            </a:r>
            <a:r>
              <a:rPr sz="2600" dirty="0">
                <a:latin typeface="Trebuchet MS"/>
                <a:cs typeface="Trebuchet MS"/>
              </a:rPr>
              <a:t>olarak </a:t>
            </a:r>
            <a:r>
              <a:rPr sz="2600" spc="-770" dirty="0">
                <a:latin typeface="Trebuchet MS"/>
                <a:cs typeface="Trebuchet MS"/>
              </a:rPr>
              <a:t> </a:t>
            </a:r>
            <a:r>
              <a:rPr sz="2600" spc="-5" dirty="0">
                <a:latin typeface="Trebuchet MS"/>
                <a:cs typeface="Trebuchet MS"/>
              </a:rPr>
              <a:t>atanabilirsiniz.</a:t>
            </a:r>
            <a:endParaRPr sz="260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7627" y="2852940"/>
            <a:ext cx="5695950" cy="34480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0806"/>
            <a:ext cx="53898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"/>
              <a:buChar char=""/>
              <a:tabLst>
                <a:tab pos="287020" algn="l"/>
              </a:tabLst>
            </a:pP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İnsan</a:t>
            </a:r>
            <a:r>
              <a:rPr sz="28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Kaynakları</a:t>
            </a:r>
            <a:r>
              <a:rPr sz="28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ve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Halkla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İlişkiler </a:t>
            </a:r>
            <a:r>
              <a:rPr sz="2800" spc="-6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departmanlarında çalışabilirsiniz.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3" y="2924911"/>
            <a:ext cx="7020306" cy="350710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0806"/>
            <a:ext cx="6857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"/>
              <a:buChar char=""/>
              <a:tabLst>
                <a:tab pos="287020" algn="l"/>
              </a:tabLst>
            </a:pPr>
            <a:r>
              <a:rPr sz="2800" spc="-5" dirty="0">
                <a:solidFill>
                  <a:srgbClr val="E26305"/>
                </a:solidFill>
                <a:latin typeface="Times New Roman"/>
                <a:cs typeface="Times New Roman"/>
              </a:rPr>
              <a:t>Çağrı</a:t>
            </a:r>
            <a:r>
              <a:rPr sz="2800" spc="10" dirty="0">
                <a:solidFill>
                  <a:srgbClr val="E26305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E26305"/>
                </a:solidFill>
                <a:latin typeface="Times New Roman"/>
                <a:cs typeface="Times New Roman"/>
              </a:rPr>
              <a:t>Merkezi</a:t>
            </a:r>
            <a:r>
              <a:rPr sz="2800" spc="5" dirty="0">
                <a:solidFill>
                  <a:srgbClr val="E26305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E26305"/>
                </a:solidFill>
                <a:latin typeface="Times New Roman"/>
                <a:cs typeface="Times New Roman"/>
              </a:rPr>
              <a:t>Elemanı</a:t>
            </a:r>
            <a:r>
              <a:rPr sz="2800" spc="30" dirty="0">
                <a:solidFill>
                  <a:srgbClr val="E26305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E26305"/>
                </a:solidFill>
                <a:latin typeface="Times New Roman"/>
                <a:cs typeface="Times New Roman"/>
              </a:rPr>
              <a:t>olarak çalışabilirsiniz.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2" y="2644152"/>
            <a:ext cx="6105525" cy="321944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0806"/>
            <a:ext cx="52546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"/>
              <a:buChar char=""/>
              <a:tabLst>
                <a:tab pos="287020" algn="l"/>
              </a:tabLst>
            </a:pPr>
            <a:r>
              <a:rPr sz="2800" spc="-10" dirty="0">
                <a:solidFill>
                  <a:srgbClr val="773312"/>
                </a:solidFill>
                <a:latin typeface="Times New Roman"/>
                <a:cs typeface="Times New Roman"/>
              </a:rPr>
              <a:t>Hastanelerde </a:t>
            </a:r>
            <a:r>
              <a:rPr sz="2800" spc="-5" dirty="0">
                <a:solidFill>
                  <a:srgbClr val="773312"/>
                </a:solidFill>
                <a:latin typeface="Times New Roman"/>
                <a:cs typeface="Times New Roman"/>
              </a:rPr>
              <a:t>Tıbbi Sekreter olarak </a:t>
            </a:r>
            <a:r>
              <a:rPr sz="2800" spc="-685" dirty="0">
                <a:solidFill>
                  <a:srgbClr val="773312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773312"/>
                </a:solidFill>
                <a:latin typeface="Times New Roman"/>
                <a:cs typeface="Times New Roman"/>
              </a:rPr>
              <a:t>çalışabilirsiniz.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9" y="2816428"/>
            <a:ext cx="5832602" cy="356069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0806"/>
            <a:ext cx="68230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"/>
              <a:buChar char=""/>
              <a:tabLst>
                <a:tab pos="287020" algn="l"/>
              </a:tabLst>
            </a:pPr>
            <a:r>
              <a:rPr sz="2800" spc="-25" dirty="0">
                <a:solidFill>
                  <a:srgbClr val="946104"/>
                </a:solidFill>
                <a:latin typeface="Times New Roman"/>
                <a:cs typeface="Times New Roman"/>
              </a:rPr>
              <a:t>Avukatlık </a:t>
            </a:r>
            <a:r>
              <a:rPr sz="2800" spc="-5" dirty="0">
                <a:solidFill>
                  <a:srgbClr val="946104"/>
                </a:solidFill>
                <a:latin typeface="Times New Roman"/>
                <a:cs typeface="Times New Roman"/>
              </a:rPr>
              <a:t>bürolarında Hukuk Sekreteri olarak </a:t>
            </a:r>
            <a:r>
              <a:rPr sz="2800" spc="-685" dirty="0">
                <a:solidFill>
                  <a:srgbClr val="94610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46104"/>
                </a:solidFill>
                <a:latin typeface="Times New Roman"/>
                <a:cs typeface="Times New Roman"/>
              </a:rPr>
              <a:t>çalışabilirsiniz.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1685" y="3068954"/>
            <a:ext cx="4286250" cy="28765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0806"/>
            <a:ext cx="68192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B03E9A"/>
              </a:buClr>
              <a:buSzPct val="73214"/>
              <a:buFont typeface="Wingdings"/>
              <a:buChar char=""/>
              <a:tabLst>
                <a:tab pos="287020" algn="l"/>
              </a:tabLst>
            </a:pPr>
            <a:r>
              <a:rPr sz="2800" spc="-10" dirty="0">
                <a:solidFill>
                  <a:srgbClr val="B14D1D"/>
                </a:solidFill>
                <a:latin typeface="Times New Roman"/>
                <a:cs typeface="Times New Roman"/>
              </a:rPr>
              <a:t>Adalet</a:t>
            </a:r>
            <a:r>
              <a:rPr sz="2800" spc="-20" dirty="0">
                <a:solidFill>
                  <a:srgbClr val="B14D1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B14D1D"/>
                </a:solidFill>
                <a:latin typeface="Times New Roman"/>
                <a:cs typeface="Times New Roman"/>
              </a:rPr>
              <a:t>Saraylarında</a:t>
            </a:r>
            <a:r>
              <a:rPr sz="2800" spc="-20" dirty="0">
                <a:solidFill>
                  <a:srgbClr val="B14D1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B14D1D"/>
                </a:solidFill>
                <a:latin typeface="Times New Roman"/>
                <a:cs typeface="Times New Roman"/>
              </a:rPr>
              <a:t>Zabıt</a:t>
            </a:r>
            <a:r>
              <a:rPr sz="2800" spc="-15" dirty="0">
                <a:solidFill>
                  <a:srgbClr val="B14D1D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B14D1D"/>
                </a:solidFill>
                <a:latin typeface="Times New Roman"/>
                <a:cs typeface="Times New Roman"/>
              </a:rPr>
              <a:t>Katibi</a:t>
            </a:r>
            <a:r>
              <a:rPr sz="2800" spc="-30" dirty="0">
                <a:solidFill>
                  <a:srgbClr val="B14D1D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B14D1D"/>
                </a:solidFill>
                <a:latin typeface="Times New Roman"/>
                <a:cs typeface="Times New Roman"/>
              </a:rPr>
              <a:t>olabilirsiniz.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30" y="2420912"/>
            <a:ext cx="5192649" cy="346176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32330"/>
            <a:ext cx="587692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0" dirty="0">
                <a:latin typeface="Times New Roman"/>
                <a:cs typeface="Times New Roman"/>
              </a:rPr>
              <a:t>Ayrıca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B03E9A"/>
              </a:buClr>
              <a:buSzPct val="72916"/>
              <a:buFont typeface="Wingdings"/>
              <a:buChar char="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Çeşitli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İşletmeler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-5" dirty="0">
                <a:latin typeface="Times New Roman"/>
                <a:cs typeface="Times New Roman"/>
              </a:rPr>
              <a:t> idarelerinde,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B03E9A"/>
              </a:buClr>
              <a:buSzPct val="72916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Hekimlik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Bürolarında,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B03E9A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B03E9A"/>
              </a:buClr>
              <a:buSzPct val="72916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Mühendislik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Bürolarında,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buClr>
                <a:srgbClr val="B03E9A"/>
              </a:buClr>
              <a:buSzPct val="72916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Mimarlık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Bürolarında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B03E9A"/>
              </a:buClr>
              <a:buFont typeface="Wingdings"/>
              <a:buChar char=""/>
            </a:pPr>
            <a:endParaRPr sz="25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buClr>
                <a:srgbClr val="B03E9A"/>
              </a:buClr>
              <a:buSzPct val="72916"/>
              <a:buFont typeface="Wingdings"/>
              <a:buChar char="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Hatta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tüm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 kollarında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</a:t>
            </a:r>
            <a:r>
              <a:rPr sz="2400" spc="-5" dirty="0">
                <a:latin typeface="Times New Roman"/>
                <a:cs typeface="Times New Roman"/>
              </a:rPr>
              <a:t> bulabilme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imkanına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sahipsiniz.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3276" y="0"/>
            <a:ext cx="35274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</a:rPr>
              <a:t>BÜRO</a:t>
            </a:r>
            <a:r>
              <a:rPr sz="2800" spc="-7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YÖNETİMİ</a:t>
            </a:r>
            <a:r>
              <a:rPr sz="2800" spc="-17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ALANI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-5714" y="399160"/>
            <a:ext cx="9155430" cy="6464935"/>
            <a:chOff x="-5714" y="399160"/>
            <a:chExt cx="9155430" cy="64649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4875"/>
              <a:ext cx="9144000" cy="64531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04875"/>
              <a:ext cx="9144000" cy="6453505"/>
            </a:xfrm>
            <a:custGeom>
              <a:avLst/>
              <a:gdLst/>
              <a:ahLst/>
              <a:cxnLst/>
              <a:rect l="l" t="t" r="r" b="b"/>
              <a:pathLst>
                <a:path w="9144000" h="6453505">
                  <a:moveTo>
                    <a:pt x="0" y="6453124"/>
                  </a:moveTo>
                  <a:lnTo>
                    <a:pt x="9144000" y="64531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453124"/>
                  </a:lnTo>
                  <a:close/>
                </a:path>
              </a:pathLst>
            </a:custGeom>
            <a:ln w="1143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43149" y="760475"/>
              <a:ext cx="3097530" cy="1084580"/>
            </a:xfrm>
            <a:custGeom>
              <a:avLst/>
              <a:gdLst/>
              <a:ahLst/>
              <a:cxnLst/>
              <a:rect l="l" t="t" r="r" b="b"/>
              <a:pathLst>
                <a:path w="3097529" h="1084580">
                  <a:moveTo>
                    <a:pt x="3097276" y="1084199"/>
                  </a:moveTo>
                  <a:lnTo>
                    <a:pt x="3096412" y="1082294"/>
                  </a:lnTo>
                  <a:lnTo>
                    <a:pt x="3055747" y="991997"/>
                  </a:lnTo>
                  <a:lnTo>
                    <a:pt x="3052445" y="990727"/>
                  </a:lnTo>
                  <a:lnTo>
                    <a:pt x="3046603" y="993267"/>
                  </a:lnTo>
                  <a:lnTo>
                    <a:pt x="3045333" y="996696"/>
                  </a:lnTo>
                  <a:lnTo>
                    <a:pt x="3074085" y="1060653"/>
                  </a:lnTo>
                  <a:lnTo>
                    <a:pt x="1587754" y="0"/>
                  </a:lnTo>
                  <a:lnTo>
                    <a:pt x="1584388" y="4699"/>
                  </a:lnTo>
                  <a:lnTo>
                    <a:pt x="1581150" y="0"/>
                  </a:lnTo>
                  <a:lnTo>
                    <a:pt x="23660" y="1061275"/>
                  </a:lnTo>
                  <a:lnTo>
                    <a:pt x="52578" y="1000633"/>
                  </a:lnTo>
                  <a:lnTo>
                    <a:pt x="53848" y="997839"/>
                  </a:lnTo>
                  <a:lnTo>
                    <a:pt x="52705" y="994410"/>
                  </a:lnTo>
                  <a:lnTo>
                    <a:pt x="49784" y="993013"/>
                  </a:lnTo>
                  <a:lnTo>
                    <a:pt x="46990" y="991616"/>
                  </a:lnTo>
                  <a:lnTo>
                    <a:pt x="43561" y="992886"/>
                  </a:lnTo>
                  <a:lnTo>
                    <a:pt x="42164" y="995680"/>
                  </a:lnTo>
                  <a:lnTo>
                    <a:pt x="0" y="1084199"/>
                  </a:lnTo>
                  <a:lnTo>
                    <a:pt x="23533" y="1082548"/>
                  </a:lnTo>
                  <a:lnTo>
                    <a:pt x="100965" y="1077087"/>
                  </a:lnTo>
                  <a:lnTo>
                    <a:pt x="103378" y="1074420"/>
                  </a:lnTo>
                  <a:lnTo>
                    <a:pt x="102870" y="1068070"/>
                  </a:lnTo>
                  <a:lnTo>
                    <a:pt x="100203" y="1065784"/>
                  </a:lnTo>
                  <a:lnTo>
                    <a:pt x="97028" y="1065911"/>
                  </a:lnTo>
                  <a:lnTo>
                    <a:pt x="30035" y="1070648"/>
                  </a:lnTo>
                  <a:lnTo>
                    <a:pt x="1584248" y="11709"/>
                  </a:lnTo>
                  <a:lnTo>
                    <a:pt x="3067393" y="1069949"/>
                  </a:lnTo>
                  <a:lnTo>
                    <a:pt x="3000756" y="1063879"/>
                  </a:lnTo>
                  <a:lnTo>
                    <a:pt x="2997581" y="1063625"/>
                  </a:lnTo>
                  <a:lnTo>
                    <a:pt x="2994787" y="1065911"/>
                  </a:lnTo>
                  <a:lnTo>
                    <a:pt x="2994279" y="1072134"/>
                  </a:lnTo>
                  <a:lnTo>
                    <a:pt x="2996565" y="1074928"/>
                  </a:lnTo>
                  <a:lnTo>
                    <a:pt x="2999740" y="1075182"/>
                  </a:lnTo>
                  <a:lnTo>
                    <a:pt x="3097276" y="10841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834644" y="2088007"/>
            <a:ext cx="3411854" cy="121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LİSANS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PROGRAMLARI(</a:t>
            </a:r>
            <a:r>
              <a:rPr sz="18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YIL)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050">
              <a:latin typeface="Arial"/>
              <a:cs typeface="Arial"/>
            </a:endParaRPr>
          </a:p>
          <a:p>
            <a:pPr marL="173355" indent="-90170">
              <a:lnSpc>
                <a:spcPct val="100000"/>
              </a:lnSpc>
              <a:buSzPct val="95000"/>
              <a:buChar char="•"/>
              <a:tabLst>
                <a:tab pos="173990" algn="l"/>
              </a:tabLst>
            </a:pPr>
            <a:r>
              <a:rPr sz="2000" spc="10" dirty="0">
                <a:latin typeface="Microsoft Sans Serif"/>
                <a:cs typeface="Microsoft Sans Serif"/>
              </a:rPr>
              <a:t>Sağlık</a:t>
            </a:r>
            <a:r>
              <a:rPr sz="2000" spc="-4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Yönetimi</a:t>
            </a:r>
            <a:endParaRPr sz="2000">
              <a:latin typeface="Microsoft Sans Serif"/>
              <a:cs typeface="Microsoft Sans Serif"/>
            </a:endParaRPr>
          </a:p>
          <a:p>
            <a:pPr marL="173355" indent="-90170">
              <a:lnSpc>
                <a:spcPct val="100000"/>
              </a:lnSpc>
              <a:spcBef>
                <a:spcPts val="5"/>
              </a:spcBef>
              <a:buSzPct val="95000"/>
              <a:buChar char="•"/>
              <a:tabLst>
                <a:tab pos="173990" algn="l"/>
              </a:tabLst>
            </a:pPr>
            <a:r>
              <a:rPr sz="2000" dirty="0">
                <a:latin typeface="Microsoft Sans Serif"/>
                <a:cs typeface="Microsoft Sans Serif"/>
              </a:rPr>
              <a:t>İnsan</a:t>
            </a:r>
            <a:r>
              <a:rPr sz="2000" spc="-35" dirty="0">
                <a:latin typeface="Microsoft Sans Serif"/>
                <a:cs typeface="Microsoft Sans Serif"/>
              </a:rPr>
              <a:t> </a:t>
            </a:r>
            <a:r>
              <a:rPr sz="2000" spc="5" dirty="0">
                <a:latin typeface="Microsoft Sans Serif"/>
                <a:cs typeface="Microsoft Sans Serif"/>
              </a:rPr>
              <a:t>Kaynakları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5602" y="2088007"/>
            <a:ext cx="4311650" cy="4110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274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ÖN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LİSANS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PROGRAMLARI(</a:t>
            </a:r>
            <a:r>
              <a:rPr sz="1800" b="1" spc="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YIL)</a:t>
            </a:r>
            <a:endParaRPr sz="1800">
              <a:latin typeface="Arial"/>
              <a:cs typeface="Arial"/>
            </a:endParaRPr>
          </a:p>
          <a:p>
            <a:pPr marL="170815" indent="-158750">
              <a:lnSpc>
                <a:spcPct val="100000"/>
              </a:lnSpc>
              <a:spcBef>
                <a:spcPts val="1435"/>
              </a:spcBef>
              <a:buChar char="•"/>
              <a:tabLst>
                <a:tab pos="171450" algn="l"/>
              </a:tabLst>
            </a:pPr>
            <a:r>
              <a:rPr sz="2000" dirty="0">
                <a:latin typeface="Microsoft Sans Serif"/>
                <a:cs typeface="Microsoft Sans Serif"/>
              </a:rPr>
              <a:t>Büro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Yönetimi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ve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Yönetici</a:t>
            </a:r>
            <a:r>
              <a:rPr sz="2000" spc="-85" dirty="0">
                <a:latin typeface="Microsoft Sans Serif"/>
                <a:cs typeface="Microsoft Sans Serif"/>
              </a:rPr>
              <a:t> </a:t>
            </a:r>
            <a:r>
              <a:rPr sz="2000" spc="10" dirty="0">
                <a:latin typeface="Microsoft Sans Serif"/>
                <a:cs typeface="Microsoft Sans Serif"/>
              </a:rPr>
              <a:t>Asistanlığı</a:t>
            </a:r>
            <a:endParaRPr sz="2000">
              <a:latin typeface="Microsoft Sans Serif"/>
              <a:cs typeface="Microsoft Sans Serif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İnsan</a:t>
            </a:r>
            <a:r>
              <a:rPr sz="20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Kaynakları</a:t>
            </a:r>
            <a:r>
              <a:rPr sz="20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Yönetimi</a:t>
            </a:r>
            <a:endParaRPr sz="2000">
              <a:latin typeface="Microsoft Sans Serif"/>
              <a:cs typeface="Microsoft Sans Serif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dirty="0">
                <a:latin typeface="Microsoft Sans Serif"/>
                <a:cs typeface="Microsoft Sans Serif"/>
              </a:rPr>
              <a:t>İşletme</a:t>
            </a:r>
            <a:r>
              <a:rPr sz="2000" spc="-8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Yönetimi</a:t>
            </a:r>
            <a:endParaRPr sz="2000">
              <a:latin typeface="Microsoft Sans Serif"/>
              <a:cs typeface="Microsoft Sans Serif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Ağız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Ve</a:t>
            </a:r>
            <a:r>
              <a:rPr sz="2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Diş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Sağlığı</a:t>
            </a:r>
            <a:endParaRPr sz="2000">
              <a:latin typeface="Microsoft Sans Serif"/>
              <a:cs typeface="Microsoft Sans Serif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Emlak </a:t>
            </a:r>
            <a:r>
              <a:rPr sz="2000" spc="-55" dirty="0">
                <a:latin typeface="Microsoft Sans Serif"/>
                <a:cs typeface="Microsoft Sans Serif"/>
              </a:rPr>
              <a:t>Ve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Emlak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Yönetimi</a:t>
            </a:r>
            <a:endParaRPr sz="2000">
              <a:latin typeface="Microsoft Sans Serif"/>
              <a:cs typeface="Microsoft Sans Serif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Sağlık Kurumları</a:t>
            </a:r>
            <a:r>
              <a:rPr sz="20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İşletmeciliği</a:t>
            </a:r>
            <a:endParaRPr sz="2000">
              <a:latin typeface="Microsoft Sans Serif"/>
              <a:cs typeface="Microsoft Sans Serif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spc="35" dirty="0">
                <a:latin typeface="Microsoft Sans Serif"/>
                <a:cs typeface="Microsoft Sans Serif"/>
              </a:rPr>
              <a:t>Tıbbı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Dokümantasyon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spc="-60" dirty="0">
                <a:latin typeface="Microsoft Sans Serif"/>
                <a:cs typeface="Microsoft Sans Serif"/>
              </a:rPr>
              <a:t>Ve</a:t>
            </a:r>
            <a:r>
              <a:rPr sz="2000" spc="2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Sekreterlik</a:t>
            </a:r>
            <a:endParaRPr sz="2000">
              <a:latin typeface="Microsoft Sans Serif"/>
              <a:cs typeface="Microsoft Sans Serif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Tıbbı</a:t>
            </a:r>
            <a:r>
              <a:rPr sz="20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Tanıtım</a:t>
            </a:r>
            <a:r>
              <a:rPr sz="20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Ve</a:t>
            </a:r>
            <a:r>
              <a:rPr sz="2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Pazarlama</a:t>
            </a:r>
            <a:endParaRPr sz="2000">
              <a:latin typeface="Microsoft Sans Serif"/>
              <a:cs typeface="Microsoft Sans Serif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dirty="0">
                <a:latin typeface="Microsoft Sans Serif"/>
                <a:cs typeface="Microsoft Sans Serif"/>
              </a:rPr>
              <a:t>Hukuk </a:t>
            </a:r>
            <a:r>
              <a:rPr sz="2000" spc="-5" dirty="0">
                <a:latin typeface="Microsoft Sans Serif"/>
                <a:cs typeface="Microsoft Sans Serif"/>
              </a:rPr>
              <a:t>Büro</a:t>
            </a:r>
            <a:r>
              <a:rPr sz="2000" spc="-2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Yönetimi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ve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Sekreterliği</a:t>
            </a:r>
            <a:endParaRPr sz="2000">
              <a:latin typeface="Microsoft Sans Serif"/>
              <a:cs typeface="Microsoft Sans Serif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Kooperatifçilik</a:t>
            </a:r>
            <a:endParaRPr sz="2000">
              <a:latin typeface="Microsoft Sans Serif"/>
              <a:cs typeface="Microsoft Sans Serif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spc="15" dirty="0">
                <a:latin typeface="Microsoft Sans Serif"/>
                <a:cs typeface="Microsoft Sans Serif"/>
              </a:rPr>
              <a:t>Çağrı</a:t>
            </a:r>
            <a:r>
              <a:rPr sz="2000" spc="-2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Merkezi</a:t>
            </a:r>
            <a:r>
              <a:rPr sz="2000" spc="-3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Hizmetleri</a:t>
            </a:r>
            <a:endParaRPr sz="2000">
              <a:latin typeface="Microsoft Sans Serif"/>
              <a:cs typeface="Microsoft Sans Serif"/>
            </a:endParaRPr>
          </a:p>
          <a:p>
            <a:pPr marL="93345" indent="-81280">
              <a:lnSpc>
                <a:spcPct val="100000"/>
              </a:lnSpc>
              <a:spcBef>
                <a:spcPts val="10"/>
              </a:spcBef>
              <a:buSzPct val="94444"/>
              <a:buChar char="•"/>
              <a:tabLst>
                <a:tab pos="93980" algn="l"/>
              </a:tabLst>
            </a:pPr>
            <a:r>
              <a:rPr sz="1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Nüfus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FFFF"/>
                </a:solidFill>
                <a:latin typeface="Microsoft Sans Serif"/>
                <a:cs typeface="Microsoft Sans Serif"/>
              </a:rPr>
              <a:t>ve</a:t>
            </a:r>
            <a:r>
              <a:rPr sz="18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Vatandaşlık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1876" y="0"/>
            <a:ext cx="992124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7287895" cy="2002789"/>
            <a:chOff x="0" y="0"/>
            <a:chExt cx="7287895" cy="2002789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0"/>
              <a:ext cx="6912864" cy="71780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87095"/>
              <a:ext cx="3915155" cy="1615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627" y="18415"/>
              <a:ext cx="6643535" cy="56146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48157" y="755395"/>
              <a:ext cx="2812415" cy="552450"/>
            </a:xfrm>
            <a:custGeom>
              <a:avLst/>
              <a:gdLst/>
              <a:ahLst/>
              <a:cxnLst/>
              <a:rect l="l" t="t" r="r" b="b"/>
              <a:pathLst>
                <a:path w="2812415" h="552450">
                  <a:moveTo>
                    <a:pt x="2699613" y="445388"/>
                  </a:moveTo>
                  <a:lnTo>
                    <a:pt x="2578455" y="445388"/>
                  </a:lnTo>
                  <a:lnTo>
                    <a:pt x="2578455" y="552195"/>
                  </a:lnTo>
                  <a:lnTo>
                    <a:pt x="2699613" y="552195"/>
                  </a:lnTo>
                  <a:lnTo>
                    <a:pt x="2699613" y="445388"/>
                  </a:lnTo>
                  <a:close/>
                </a:path>
                <a:path w="2812415" h="552450">
                  <a:moveTo>
                    <a:pt x="1522831" y="115824"/>
                  </a:moveTo>
                  <a:lnTo>
                    <a:pt x="1322552" y="115824"/>
                  </a:lnTo>
                  <a:lnTo>
                    <a:pt x="1322552" y="552195"/>
                  </a:lnTo>
                  <a:lnTo>
                    <a:pt x="1522831" y="552195"/>
                  </a:lnTo>
                  <a:lnTo>
                    <a:pt x="1541357" y="551455"/>
                  </a:lnTo>
                  <a:lnTo>
                    <a:pt x="1581553" y="545498"/>
                  </a:lnTo>
                  <a:lnTo>
                    <a:pt x="1619155" y="534876"/>
                  </a:lnTo>
                  <a:lnTo>
                    <a:pt x="1663928" y="505587"/>
                  </a:lnTo>
                  <a:lnTo>
                    <a:pt x="1689074" y="476424"/>
                  </a:lnTo>
                  <a:lnTo>
                    <a:pt x="1702396" y="453136"/>
                  </a:lnTo>
                  <a:lnTo>
                    <a:pt x="1457299" y="453136"/>
                  </a:lnTo>
                  <a:lnTo>
                    <a:pt x="1457299" y="214629"/>
                  </a:lnTo>
                  <a:lnTo>
                    <a:pt x="1701101" y="214629"/>
                  </a:lnTo>
                  <a:lnTo>
                    <a:pt x="1699345" y="210565"/>
                  </a:lnTo>
                  <a:lnTo>
                    <a:pt x="1678787" y="178053"/>
                  </a:lnTo>
                  <a:lnTo>
                    <a:pt x="1635942" y="140835"/>
                  </a:lnTo>
                  <a:lnTo>
                    <a:pt x="1598841" y="124878"/>
                  </a:lnTo>
                  <a:lnTo>
                    <a:pt x="1551025" y="116826"/>
                  </a:lnTo>
                  <a:lnTo>
                    <a:pt x="1522831" y="115824"/>
                  </a:lnTo>
                  <a:close/>
                </a:path>
                <a:path w="2812415" h="552450">
                  <a:moveTo>
                    <a:pt x="1701101" y="214629"/>
                  </a:moveTo>
                  <a:lnTo>
                    <a:pt x="1490954" y="214629"/>
                  </a:lnTo>
                  <a:lnTo>
                    <a:pt x="1515290" y="216227"/>
                  </a:lnTo>
                  <a:lnTo>
                    <a:pt x="1535912" y="221027"/>
                  </a:lnTo>
                  <a:lnTo>
                    <a:pt x="1575919" y="255785"/>
                  </a:lnTo>
                  <a:lnTo>
                    <a:pt x="1587210" y="303220"/>
                  </a:lnTo>
                  <a:lnTo>
                    <a:pt x="1588617" y="335152"/>
                  </a:lnTo>
                  <a:lnTo>
                    <a:pt x="1587976" y="359537"/>
                  </a:lnTo>
                  <a:lnTo>
                    <a:pt x="1582884" y="397446"/>
                  </a:lnTo>
                  <a:lnTo>
                    <a:pt x="1558973" y="438136"/>
                  </a:lnTo>
                  <a:lnTo>
                    <a:pt x="1509941" y="452542"/>
                  </a:lnTo>
                  <a:lnTo>
                    <a:pt x="1490319" y="453136"/>
                  </a:lnTo>
                  <a:lnTo>
                    <a:pt x="1702396" y="453136"/>
                  </a:lnTo>
                  <a:lnTo>
                    <a:pt x="1720062" y="394588"/>
                  </a:lnTo>
                  <a:lnTo>
                    <a:pt x="1723999" y="332486"/>
                  </a:lnTo>
                  <a:lnTo>
                    <a:pt x="1723332" y="310485"/>
                  </a:lnTo>
                  <a:lnTo>
                    <a:pt x="1721332" y="289067"/>
                  </a:lnTo>
                  <a:lnTo>
                    <a:pt x="1717998" y="268245"/>
                  </a:lnTo>
                  <a:lnTo>
                    <a:pt x="1713331" y="248030"/>
                  </a:lnTo>
                  <a:lnTo>
                    <a:pt x="1707166" y="228667"/>
                  </a:lnTo>
                  <a:lnTo>
                    <a:pt x="1701101" y="214629"/>
                  </a:lnTo>
                  <a:close/>
                </a:path>
                <a:path w="2812415" h="552450">
                  <a:moveTo>
                    <a:pt x="2258923" y="115824"/>
                  </a:moveTo>
                  <a:lnTo>
                    <a:pt x="2034260" y="115824"/>
                  </a:lnTo>
                  <a:lnTo>
                    <a:pt x="2034260" y="552195"/>
                  </a:lnTo>
                  <a:lnTo>
                    <a:pt x="2169642" y="552195"/>
                  </a:lnTo>
                  <a:lnTo>
                    <a:pt x="2169642" y="375030"/>
                  </a:lnTo>
                  <a:lnTo>
                    <a:pt x="2356723" y="375030"/>
                  </a:lnTo>
                  <a:lnTo>
                    <a:pt x="2351393" y="371665"/>
                  </a:lnTo>
                  <a:lnTo>
                    <a:pt x="2343426" y="367664"/>
                  </a:lnTo>
                  <a:lnTo>
                    <a:pt x="2333815" y="363664"/>
                  </a:lnTo>
                  <a:lnTo>
                    <a:pt x="2322550" y="359663"/>
                  </a:lnTo>
                  <a:lnTo>
                    <a:pt x="2336792" y="356000"/>
                  </a:lnTo>
                  <a:lnTo>
                    <a:pt x="2382730" y="333579"/>
                  </a:lnTo>
                  <a:lnTo>
                    <a:pt x="2412466" y="299592"/>
                  </a:lnTo>
                  <a:lnTo>
                    <a:pt x="2415924" y="292607"/>
                  </a:lnTo>
                  <a:lnTo>
                    <a:pt x="2169642" y="292607"/>
                  </a:lnTo>
                  <a:lnTo>
                    <a:pt x="2169642" y="203962"/>
                  </a:lnTo>
                  <a:lnTo>
                    <a:pt x="2424039" y="203962"/>
                  </a:lnTo>
                  <a:lnTo>
                    <a:pt x="2422912" y="198469"/>
                  </a:lnTo>
                  <a:lnTo>
                    <a:pt x="2396861" y="152906"/>
                  </a:lnTo>
                  <a:lnTo>
                    <a:pt x="2354427" y="126491"/>
                  </a:lnTo>
                  <a:lnTo>
                    <a:pt x="2314057" y="118490"/>
                  </a:lnTo>
                  <a:lnTo>
                    <a:pt x="2288330" y="116490"/>
                  </a:lnTo>
                  <a:lnTo>
                    <a:pt x="2258923" y="115824"/>
                  </a:lnTo>
                  <a:close/>
                </a:path>
                <a:path w="2812415" h="552450">
                  <a:moveTo>
                    <a:pt x="2356723" y="375030"/>
                  </a:moveTo>
                  <a:lnTo>
                    <a:pt x="2181580" y="375030"/>
                  </a:lnTo>
                  <a:lnTo>
                    <a:pt x="2190561" y="375671"/>
                  </a:lnTo>
                  <a:lnTo>
                    <a:pt x="2199043" y="377586"/>
                  </a:lnTo>
                  <a:lnTo>
                    <a:pt x="2232317" y="407033"/>
                  </a:lnTo>
                  <a:lnTo>
                    <a:pt x="2311120" y="552195"/>
                  </a:lnTo>
                  <a:lnTo>
                    <a:pt x="2463393" y="552195"/>
                  </a:lnTo>
                  <a:lnTo>
                    <a:pt x="2398115" y="425703"/>
                  </a:lnTo>
                  <a:lnTo>
                    <a:pt x="2372570" y="390632"/>
                  </a:lnTo>
                  <a:lnTo>
                    <a:pt x="2357729" y="375665"/>
                  </a:lnTo>
                  <a:lnTo>
                    <a:pt x="2356723" y="375030"/>
                  </a:lnTo>
                  <a:close/>
                </a:path>
                <a:path w="2812415" h="552450">
                  <a:moveTo>
                    <a:pt x="2424039" y="203962"/>
                  </a:moveTo>
                  <a:lnTo>
                    <a:pt x="2228824" y="203962"/>
                  </a:lnTo>
                  <a:lnTo>
                    <a:pt x="2245828" y="204656"/>
                  </a:lnTo>
                  <a:lnTo>
                    <a:pt x="2259891" y="206755"/>
                  </a:lnTo>
                  <a:lnTo>
                    <a:pt x="2291745" y="237696"/>
                  </a:lnTo>
                  <a:lnTo>
                    <a:pt x="2292578" y="247650"/>
                  </a:lnTo>
                  <a:lnTo>
                    <a:pt x="2292052" y="254601"/>
                  </a:lnTo>
                  <a:lnTo>
                    <a:pt x="2268603" y="284783"/>
                  </a:lnTo>
                  <a:lnTo>
                    <a:pt x="2226538" y="292607"/>
                  </a:lnTo>
                  <a:lnTo>
                    <a:pt x="2415924" y="292607"/>
                  </a:lnTo>
                  <a:lnTo>
                    <a:pt x="2419280" y="285827"/>
                  </a:lnTo>
                  <a:lnTo>
                    <a:pt x="2424118" y="270811"/>
                  </a:lnTo>
                  <a:lnTo>
                    <a:pt x="2427004" y="254533"/>
                  </a:lnTo>
                  <a:lnTo>
                    <a:pt x="2427960" y="236981"/>
                  </a:lnTo>
                  <a:lnTo>
                    <a:pt x="2426698" y="216927"/>
                  </a:lnTo>
                  <a:lnTo>
                    <a:pt x="2424039" y="203962"/>
                  </a:lnTo>
                  <a:close/>
                </a:path>
                <a:path w="2812415" h="552450">
                  <a:moveTo>
                    <a:pt x="1935200" y="115824"/>
                  </a:moveTo>
                  <a:lnTo>
                    <a:pt x="1800072" y="115824"/>
                  </a:lnTo>
                  <a:lnTo>
                    <a:pt x="1800072" y="552195"/>
                  </a:lnTo>
                  <a:lnTo>
                    <a:pt x="1935200" y="552195"/>
                  </a:lnTo>
                  <a:lnTo>
                    <a:pt x="1935200" y="115824"/>
                  </a:lnTo>
                  <a:close/>
                </a:path>
                <a:path w="2812415" h="552450">
                  <a:moveTo>
                    <a:pt x="920470" y="115824"/>
                  </a:moveTo>
                  <a:lnTo>
                    <a:pt x="743178" y="115824"/>
                  </a:lnTo>
                  <a:lnTo>
                    <a:pt x="743178" y="552195"/>
                  </a:lnTo>
                  <a:lnTo>
                    <a:pt x="853541" y="552195"/>
                  </a:lnTo>
                  <a:lnTo>
                    <a:pt x="853541" y="219455"/>
                  </a:lnTo>
                  <a:lnTo>
                    <a:pt x="947183" y="219455"/>
                  </a:lnTo>
                  <a:lnTo>
                    <a:pt x="920470" y="115824"/>
                  </a:lnTo>
                  <a:close/>
                </a:path>
                <a:path w="2812415" h="552450">
                  <a:moveTo>
                    <a:pt x="947183" y="219455"/>
                  </a:moveTo>
                  <a:lnTo>
                    <a:pt x="853541" y="219455"/>
                  </a:lnTo>
                  <a:lnTo>
                    <a:pt x="938504" y="552195"/>
                  </a:lnTo>
                  <a:lnTo>
                    <a:pt x="1038453" y="552195"/>
                  </a:lnTo>
                  <a:lnTo>
                    <a:pt x="1082135" y="381380"/>
                  </a:lnTo>
                  <a:lnTo>
                    <a:pt x="988923" y="381380"/>
                  </a:lnTo>
                  <a:lnTo>
                    <a:pt x="947183" y="219455"/>
                  </a:lnTo>
                  <a:close/>
                </a:path>
                <a:path w="2812415" h="552450">
                  <a:moveTo>
                    <a:pt x="1234033" y="219455"/>
                  </a:moveTo>
                  <a:lnTo>
                    <a:pt x="1123543" y="219455"/>
                  </a:lnTo>
                  <a:lnTo>
                    <a:pt x="1123543" y="552195"/>
                  </a:lnTo>
                  <a:lnTo>
                    <a:pt x="1234033" y="552195"/>
                  </a:lnTo>
                  <a:lnTo>
                    <a:pt x="1234033" y="219455"/>
                  </a:lnTo>
                  <a:close/>
                </a:path>
                <a:path w="2812415" h="552450">
                  <a:moveTo>
                    <a:pt x="1234033" y="115824"/>
                  </a:moveTo>
                  <a:lnTo>
                    <a:pt x="1056741" y="115824"/>
                  </a:lnTo>
                  <a:lnTo>
                    <a:pt x="988923" y="381380"/>
                  </a:lnTo>
                  <a:lnTo>
                    <a:pt x="1082135" y="381380"/>
                  </a:lnTo>
                  <a:lnTo>
                    <a:pt x="1123543" y="219455"/>
                  </a:lnTo>
                  <a:lnTo>
                    <a:pt x="1234033" y="219455"/>
                  </a:lnTo>
                  <a:lnTo>
                    <a:pt x="1234033" y="115824"/>
                  </a:lnTo>
                  <a:close/>
                </a:path>
                <a:path w="2812415" h="552450">
                  <a:moveTo>
                    <a:pt x="647395" y="115824"/>
                  </a:moveTo>
                  <a:lnTo>
                    <a:pt x="512254" y="115824"/>
                  </a:lnTo>
                  <a:lnTo>
                    <a:pt x="512254" y="552195"/>
                  </a:lnTo>
                  <a:lnTo>
                    <a:pt x="647395" y="552195"/>
                  </a:lnTo>
                  <a:lnTo>
                    <a:pt x="647395" y="115824"/>
                  </a:lnTo>
                  <a:close/>
                </a:path>
                <a:path w="2812415" h="552450">
                  <a:moveTo>
                    <a:pt x="134848" y="115824"/>
                  </a:moveTo>
                  <a:lnTo>
                    <a:pt x="0" y="115824"/>
                  </a:lnTo>
                  <a:lnTo>
                    <a:pt x="0" y="552195"/>
                  </a:lnTo>
                  <a:lnTo>
                    <a:pt x="134848" y="552195"/>
                  </a:lnTo>
                  <a:lnTo>
                    <a:pt x="134848" y="445769"/>
                  </a:lnTo>
                  <a:lnTo>
                    <a:pt x="204508" y="372744"/>
                  </a:lnTo>
                  <a:lnTo>
                    <a:pt x="352648" y="372744"/>
                  </a:lnTo>
                  <a:lnTo>
                    <a:pt x="296254" y="280669"/>
                  </a:lnTo>
                  <a:lnTo>
                    <a:pt x="134848" y="280669"/>
                  </a:lnTo>
                  <a:lnTo>
                    <a:pt x="134848" y="115824"/>
                  </a:lnTo>
                  <a:close/>
                </a:path>
                <a:path w="2812415" h="552450">
                  <a:moveTo>
                    <a:pt x="352648" y="372744"/>
                  </a:moveTo>
                  <a:lnTo>
                    <a:pt x="204508" y="372744"/>
                  </a:lnTo>
                  <a:lnTo>
                    <a:pt x="296506" y="552195"/>
                  </a:lnTo>
                  <a:lnTo>
                    <a:pt x="462559" y="552195"/>
                  </a:lnTo>
                  <a:lnTo>
                    <a:pt x="352648" y="372744"/>
                  </a:lnTo>
                  <a:close/>
                </a:path>
                <a:path w="2812415" h="552450">
                  <a:moveTo>
                    <a:pt x="455422" y="115824"/>
                  </a:moveTo>
                  <a:lnTo>
                    <a:pt x="276085" y="115824"/>
                  </a:lnTo>
                  <a:lnTo>
                    <a:pt x="134848" y="280669"/>
                  </a:lnTo>
                  <a:lnTo>
                    <a:pt x="296254" y="280669"/>
                  </a:lnTo>
                  <a:lnTo>
                    <a:pt x="455422" y="115824"/>
                  </a:lnTo>
                  <a:close/>
                </a:path>
                <a:path w="2812415" h="552450">
                  <a:moveTo>
                    <a:pt x="2807910" y="201294"/>
                  </a:moveTo>
                  <a:lnTo>
                    <a:pt x="2651607" y="201294"/>
                  </a:lnTo>
                  <a:lnTo>
                    <a:pt x="2660799" y="201864"/>
                  </a:lnTo>
                  <a:lnTo>
                    <a:pt x="2668752" y="203565"/>
                  </a:lnTo>
                  <a:lnTo>
                    <a:pt x="2690596" y="235838"/>
                  </a:lnTo>
                  <a:lnTo>
                    <a:pt x="2689094" y="244222"/>
                  </a:lnTo>
                  <a:lnTo>
                    <a:pt x="2684579" y="252999"/>
                  </a:lnTo>
                  <a:lnTo>
                    <a:pt x="2677041" y="262181"/>
                  </a:lnTo>
                  <a:lnTo>
                    <a:pt x="2666466" y="271779"/>
                  </a:lnTo>
                  <a:lnTo>
                    <a:pt x="2645894" y="289137"/>
                  </a:lnTo>
                  <a:lnTo>
                    <a:pt x="2629334" y="303672"/>
                  </a:lnTo>
                  <a:lnTo>
                    <a:pt x="2602228" y="331852"/>
                  </a:lnTo>
                  <a:lnTo>
                    <a:pt x="2585962" y="366768"/>
                  </a:lnTo>
                  <a:lnTo>
                    <a:pt x="2582265" y="403987"/>
                  </a:lnTo>
                  <a:lnTo>
                    <a:pt x="2582265" y="415289"/>
                  </a:lnTo>
                  <a:lnTo>
                    <a:pt x="2695422" y="415289"/>
                  </a:lnTo>
                  <a:lnTo>
                    <a:pt x="2695920" y="404217"/>
                  </a:lnTo>
                  <a:lnTo>
                    <a:pt x="2697406" y="394239"/>
                  </a:lnTo>
                  <a:lnTo>
                    <a:pt x="2716710" y="360838"/>
                  </a:lnTo>
                  <a:lnTo>
                    <a:pt x="2760986" y="323034"/>
                  </a:lnTo>
                  <a:lnTo>
                    <a:pt x="2777083" y="308022"/>
                  </a:lnTo>
                  <a:lnTo>
                    <a:pt x="2804513" y="270031"/>
                  </a:lnTo>
                  <a:lnTo>
                    <a:pt x="2812389" y="233044"/>
                  </a:lnTo>
                  <a:lnTo>
                    <a:pt x="2809006" y="204088"/>
                  </a:lnTo>
                  <a:lnTo>
                    <a:pt x="2807910" y="201294"/>
                  </a:lnTo>
                  <a:close/>
                </a:path>
                <a:path w="2812415" h="552450">
                  <a:moveTo>
                    <a:pt x="2653385" y="108330"/>
                  </a:moveTo>
                  <a:lnTo>
                    <a:pt x="2614432" y="110759"/>
                  </a:lnTo>
                  <a:lnTo>
                    <a:pt x="2552623" y="130190"/>
                  </a:lnTo>
                  <a:lnTo>
                    <a:pt x="2511766" y="168173"/>
                  </a:lnTo>
                  <a:lnTo>
                    <a:pt x="2488577" y="219469"/>
                  </a:lnTo>
                  <a:lnTo>
                    <a:pt x="2483459" y="249808"/>
                  </a:lnTo>
                  <a:lnTo>
                    <a:pt x="2598902" y="264032"/>
                  </a:lnTo>
                  <a:lnTo>
                    <a:pt x="2601502" y="247911"/>
                  </a:lnTo>
                  <a:lnTo>
                    <a:pt x="2605316" y="234410"/>
                  </a:lnTo>
                  <a:lnTo>
                    <a:pt x="2632335" y="204755"/>
                  </a:lnTo>
                  <a:lnTo>
                    <a:pt x="2651607" y="201294"/>
                  </a:lnTo>
                  <a:lnTo>
                    <a:pt x="2807910" y="201294"/>
                  </a:lnTo>
                  <a:lnTo>
                    <a:pt x="2798848" y="178180"/>
                  </a:lnTo>
                  <a:lnTo>
                    <a:pt x="2758160" y="135508"/>
                  </a:lnTo>
                  <a:lnTo>
                    <a:pt x="2712059" y="115157"/>
                  </a:lnTo>
                  <a:lnTo>
                    <a:pt x="2684294" y="110041"/>
                  </a:lnTo>
                  <a:lnTo>
                    <a:pt x="2653385" y="108330"/>
                  </a:lnTo>
                  <a:close/>
                </a:path>
                <a:path w="2812415" h="552450">
                  <a:moveTo>
                    <a:pt x="1915261" y="0"/>
                  </a:moveTo>
                  <a:lnTo>
                    <a:pt x="1821789" y="0"/>
                  </a:lnTo>
                  <a:lnTo>
                    <a:pt x="1821789" y="89280"/>
                  </a:lnTo>
                  <a:lnTo>
                    <a:pt x="1915261" y="89280"/>
                  </a:lnTo>
                  <a:lnTo>
                    <a:pt x="1915261" y="0"/>
                  </a:lnTo>
                  <a:close/>
                </a:path>
                <a:path w="2812415" h="552450">
                  <a:moveTo>
                    <a:pt x="627456" y="0"/>
                  </a:moveTo>
                  <a:lnTo>
                    <a:pt x="533984" y="0"/>
                  </a:lnTo>
                  <a:lnTo>
                    <a:pt x="533984" y="89280"/>
                  </a:lnTo>
                  <a:lnTo>
                    <a:pt x="627456" y="89280"/>
                  </a:lnTo>
                  <a:lnTo>
                    <a:pt x="6274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26613" y="1200785"/>
              <a:ext cx="121285" cy="107314"/>
            </a:xfrm>
            <a:custGeom>
              <a:avLst/>
              <a:gdLst/>
              <a:ahLst/>
              <a:cxnLst/>
              <a:rect l="l" t="t" r="r" b="b"/>
              <a:pathLst>
                <a:path w="121285" h="107315">
                  <a:moveTo>
                    <a:pt x="0" y="0"/>
                  </a:moveTo>
                  <a:lnTo>
                    <a:pt x="121157" y="0"/>
                  </a:lnTo>
                  <a:lnTo>
                    <a:pt x="121157" y="106806"/>
                  </a:lnTo>
                  <a:lnTo>
                    <a:pt x="0" y="10680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04567" y="969136"/>
              <a:ext cx="133095" cy="2402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16910" y="958469"/>
              <a:ext cx="124713" cy="9042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48157" y="755395"/>
              <a:ext cx="2812415" cy="552450"/>
            </a:xfrm>
            <a:custGeom>
              <a:avLst/>
              <a:gdLst/>
              <a:ahLst/>
              <a:cxnLst/>
              <a:rect l="l" t="t" r="r" b="b"/>
              <a:pathLst>
                <a:path w="2812415" h="552450">
                  <a:moveTo>
                    <a:pt x="2034260" y="115824"/>
                  </a:moveTo>
                  <a:lnTo>
                    <a:pt x="2258923" y="115824"/>
                  </a:lnTo>
                  <a:lnTo>
                    <a:pt x="2288330" y="116490"/>
                  </a:lnTo>
                  <a:lnTo>
                    <a:pt x="2336093" y="121824"/>
                  </a:lnTo>
                  <a:lnTo>
                    <a:pt x="2384336" y="141843"/>
                  </a:lnTo>
                  <a:lnTo>
                    <a:pt x="2416602" y="181582"/>
                  </a:lnTo>
                  <a:lnTo>
                    <a:pt x="2427960" y="236981"/>
                  </a:lnTo>
                  <a:lnTo>
                    <a:pt x="2427004" y="254533"/>
                  </a:lnTo>
                  <a:lnTo>
                    <a:pt x="2412466" y="299592"/>
                  </a:lnTo>
                  <a:lnTo>
                    <a:pt x="2382730" y="333579"/>
                  </a:lnTo>
                  <a:lnTo>
                    <a:pt x="2336792" y="356000"/>
                  </a:lnTo>
                  <a:lnTo>
                    <a:pt x="2322550" y="359663"/>
                  </a:lnTo>
                  <a:lnTo>
                    <a:pt x="2333815" y="363664"/>
                  </a:lnTo>
                  <a:lnTo>
                    <a:pt x="2366794" y="384111"/>
                  </a:lnTo>
                  <a:lnTo>
                    <a:pt x="2391035" y="414178"/>
                  </a:lnTo>
                  <a:lnTo>
                    <a:pt x="2463393" y="552195"/>
                  </a:lnTo>
                  <a:lnTo>
                    <a:pt x="2311120" y="552195"/>
                  </a:lnTo>
                  <a:lnTo>
                    <a:pt x="2238984" y="418845"/>
                  </a:lnTo>
                  <a:lnTo>
                    <a:pt x="2232317" y="407033"/>
                  </a:lnTo>
                  <a:lnTo>
                    <a:pt x="2199043" y="377586"/>
                  </a:lnTo>
                  <a:lnTo>
                    <a:pt x="2181580" y="375030"/>
                  </a:lnTo>
                  <a:lnTo>
                    <a:pt x="2169642" y="375030"/>
                  </a:lnTo>
                  <a:lnTo>
                    <a:pt x="2169642" y="552195"/>
                  </a:lnTo>
                  <a:lnTo>
                    <a:pt x="2034260" y="552195"/>
                  </a:lnTo>
                  <a:lnTo>
                    <a:pt x="2034260" y="115824"/>
                  </a:lnTo>
                  <a:close/>
                </a:path>
                <a:path w="2812415" h="552450">
                  <a:moveTo>
                    <a:pt x="1800072" y="115824"/>
                  </a:moveTo>
                  <a:lnTo>
                    <a:pt x="1935200" y="115824"/>
                  </a:lnTo>
                  <a:lnTo>
                    <a:pt x="1935200" y="552195"/>
                  </a:lnTo>
                  <a:lnTo>
                    <a:pt x="1800072" y="552195"/>
                  </a:lnTo>
                  <a:lnTo>
                    <a:pt x="1800072" y="115824"/>
                  </a:lnTo>
                  <a:close/>
                </a:path>
                <a:path w="2812415" h="552450">
                  <a:moveTo>
                    <a:pt x="1322552" y="115824"/>
                  </a:moveTo>
                  <a:lnTo>
                    <a:pt x="1522831" y="115824"/>
                  </a:lnTo>
                  <a:lnTo>
                    <a:pt x="1551025" y="116826"/>
                  </a:lnTo>
                  <a:lnTo>
                    <a:pt x="1598841" y="124878"/>
                  </a:lnTo>
                  <a:lnTo>
                    <a:pt x="1635942" y="140835"/>
                  </a:lnTo>
                  <a:lnTo>
                    <a:pt x="1678787" y="178053"/>
                  </a:lnTo>
                  <a:lnTo>
                    <a:pt x="1699345" y="210565"/>
                  </a:lnTo>
                  <a:lnTo>
                    <a:pt x="1713331" y="248030"/>
                  </a:lnTo>
                  <a:lnTo>
                    <a:pt x="1721332" y="289067"/>
                  </a:lnTo>
                  <a:lnTo>
                    <a:pt x="1723999" y="332486"/>
                  </a:lnTo>
                  <a:lnTo>
                    <a:pt x="1723019" y="365490"/>
                  </a:lnTo>
                  <a:lnTo>
                    <a:pt x="1715105" y="419782"/>
                  </a:lnTo>
                  <a:lnTo>
                    <a:pt x="1699361" y="459527"/>
                  </a:lnTo>
                  <a:lnTo>
                    <a:pt x="1677263" y="491773"/>
                  </a:lnTo>
                  <a:lnTo>
                    <a:pt x="1634575" y="527304"/>
                  </a:lnTo>
                  <a:lnTo>
                    <a:pt x="1581553" y="545498"/>
                  </a:lnTo>
                  <a:lnTo>
                    <a:pt x="1541357" y="551455"/>
                  </a:lnTo>
                  <a:lnTo>
                    <a:pt x="1522831" y="552195"/>
                  </a:lnTo>
                  <a:lnTo>
                    <a:pt x="1322552" y="552195"/>
                  </a:lnTo>
                  <a:lnTo>
                    <a:pt x="1322552" y="115824"/>
                  </a:lnTo>
                  <a:close/>
                </a:path>
                <a:path w="2812415" h="552450">
                  <a:moveTo>
                    <a:pt x="743178" y="115824"/>
                  </a:moveTo>
                  <a:lnTo>
                    <a:pt x="920470" y="115824"/>
                  </a:lnTo>
                  <a:lnTo>
                    <a:pt x="988923" y="381380"/>
                  </a:lnTo>
                  <a:lnTo>
                    <a:pt x="1056741" y="115824"/>
                  </a:lnTo>
                  <a:lnTo>
                    <a:pt x="1234033" y="115824"/>
                  </a:lnTo>
                  <a:lnTo>
                    <a:pt x="1234033" y="552195"/>
                  </a:lnTo>
                  <a:lnTo>
                    <a:pt x="1123543" y="552195"/>
                  </a:lnTo>
                  <a:lnTo>
                    <a:pt x="1123543" y="219455"/>
                  </a:lnTo>
                  <a:lnTo>
                    <a:pt x="1038453" y="552195"/>
                  </a:lnTo>
                  <a:lnTo>
                    <a:pt x="938504" y="552195"/>
                  </a:lnTo>
                  <a:lnTo>
                    <a:pt x="853541" y="219455"/>
                  </a:lnTo>
                  <a:lnTo>
                    <a:pt x="853541" y="552195"/>
                  </a:lnTo>
                  <a:lnTo>
                    <a:pt x="743178" y="552195"/>
                  </a:lnTo>
                  <a:lnTo>
                    <a:pt x="743178" y="115824"/>
                  </a:lnTo>
                  <a:close/>
                </a:path>
                <a:path w="2812415" h="552450">
                  <a:moveTo>
                    <a:pt x="512254" y="115824"/>
                  </a:moveTo>
                  <a:lnTo>
                    <a:pt x="647395" y="115824"/>
                  </a:lnTo>
                  <a:lnTo>
                    <a:pt x="647395" y="552195"/>
                  </a:lnTo>
                  <a:lnTo>
                    <a:pt x="512254" y="552195"/>
                  </a:lnTo>
                  <a:lnTo>
                    <a:pt x="512254" y="115824"/>
                  </a:lnTo>
                  <a:close/>
                </a:path>
                <a:path w="2812415" h="552450">
                  <a:moveTo>
                    <a:pt x="0" y="115824"/>
                  </a:moveTo>
                  <a:lnTo>
                    <a:pt x="134848" y="115824"/>
                  </a:lnTo>
                  <a:lnTo>
                    <a:pt x="134848" y="280669"/>
                  </a:lnTo>
                  <a:lnTo>
                    <a:pt x="276085" y="115824"/>
                  </a:lnTo>
                  <a:lnTo>
                    <a:pt x="455422" y="115824"/>
                  </a:lnTo>
                  <a:lnTo>
                    <a:pt x="296176" y="280542"/>
                  </a:lnTo>
                  <a:lnTo>
                    <a:pt x="462559" y="552195"/>
                  </a:lnTo>
                  <a:lnTo>
                    <a:pt x="296506" y="552195"/>
                  </a:lnTo>
                  <a:lnTo>
                    <a:pt x="204508" y="372744"/>
                  </a:lnTo>
                  <a:lnTo>
                    <a:pt x="134848" y="445769"/>
                  </a:lnTo>
                  <a:lnTo>
                    <a:pt x="134848" y="552195"/>
                  </a:lnTo>
                  <a:lnTo>
                    <a:pt x="0" y="552195"/>
                  </a:lnTo>
                  <a:lnTo>
                    <a:pt x="0" y="115824"/>
                  </a:lnTo>
                  <a:close/>
                </a:path>
                <a:path w="2812415" h="552450">
                  <a:moveTo>
                    <a:pt x="2653385" y="108330"/>
                  </a:moveTo>
                  <a:lnTo>
                    <a:pt x="2712059" y="115157"/>
                  </a:lnTo>
                  <a:lnTo>
                    <a:pt x="2758160" y="135508"/>
                  </a:lnTo>
                  <a:lnTo>
                    <a:pt x="2798848" y="178180"/>
                  </a:lnTo>
                  <a:lnTo>
                    <a:pt x="2812389" y="233044"/>
                  </a:lnTo>
                  <a:lnTo>
                    <a:pt x="2811510" y="245596"/>
                  </a:lnTo>
                  <a:lnTo>
                    <a:pt x="2798419" y="281939"/>
                  </a:lnTo>
                  <a:lnTo>
                    <a:pt x="2760986" y="323034"/>
                  </a:lnTo>
                  <a:lnTo>
                    <a:pt x="2741269" y="339343"/>
                  </a:lnTo>
                  <a:lnTo>
                    <a:pt x="2727603" y="350674"/>
                  </a:lnTo>
                  <a:lnTo>
                    <a:pt x="2699869" y="385357"/>
                  </a:lnTo>
                  <a:lnTo>
                    <a:pt x="2695422" y="415289"/>
                  </a:lnTo>
                  <a:lnTo>
                    <a:pt x="2582265" y="415289"/>
                  </a:lnTo>
                  <a:lnTo>
                    <a:pt x="2582265" y="403987"/>
                  </a:lnTo>
                  <a:lnTo>
                    <a:pt x="2582672" y="390199"/>
                  </a:lnTo>
                  <a:lnTo>
                    <a:pt x="2592512" y="348287"/>
                  </a:lnTo>
                  <a:lnTo>
                    <a:pt x="2616799" y="315374"/>
                  </a:lnTo>
                  <a:lnTo>
                    <a:pt x="2645894" y="289137"/>
                  </a:lnTo>
                  <a:lnTo>
                    <a:pt x="2666466" y="271779"/>
                  </a:lnTo>
                  <a:lnTo>
                    <a:pt x="2677041" y="262181"/>
                  </a:lnTo>
                  <a:lnTo>
                    <a:pt x="2684579" y="252999"/>
                  </a:lnTo>
                  <a:lnTo>
                    <a:pt x="2689094" y="244222"/>
                  </a:lnTo>
                  <a:lnTo>
                    <a:pt x="2690596" y="235838"/>
                  </a:lnTo>
                  <a:lnTo>
                    <a:pt x="2689999" y="228099"/>
                  </a:lnTo>
                  <a:lnTo>
                    <a:pt x="2660799" y="201864"/>
                  </a:lnTo>
                  <a:lnTo>
                    <a:pt x="2651607" y="201294"/>
                  </a:lnTo>
                  <a:lnTo>
                    <a:pt x="2641507" y="202156"/>
                  </a:lnTo>
                  <a:lnTo>
                    <a:pt x="2605316" y="234410"/>
                  </a:lnTo>
                  <a:lnTo>
                    <a:pt x="2598902" y="264032"/>
                  </a:lnTo>
                  <a:lnTo>
                    <a:pt x="2483459" y="249808"/>
                  </a:lnTo>
                  <a:lnTo>
                    <a:pt x="2498016" y="192262"/>
                  </a:lnTo>
                  <a:lnTo>
                    <a:pt x="2529814" y="147192"/>
                  </a:lnTo>
                  <a:lnTo>
                    <a:pt x="2580836" y="118046"/>
                  </a:lnTo>
                  <a:lnTo>
                    <a:pt x="2614432" y="110759"/>
                  </a:lnTo>
                  <a:lnTo>
                    <a:pt x="2653385" y="108330"/>
                  </a:lnTo>
                  <a:close/>
                </a:path>
                <a:path w="2812415" h="552450">
                  <a:moveTo>
                    <a:pt x="1821789" y="0"/>
                  </a:moveTo>
                  <a:lnTo>
                    <a:pt x="1915261" y="0"/>
                  </a:lnTo>
                  <a:lnTo>
                    <a:pt x="1915261" y="89280"/>
                  </a:lnTo>
                  <a:lnTo>
                    <a:pt x="1821789" y="89280"/>
                  </a:lnTo>
                  <a:lnTo>
                    <a:pt x="1821789" y="0"/>
                  </a:lnTo>
                  <a:close/>
                </a:path>
                <a:path w="2812415" h="552450">
                  <a:moveTo>
                    <a:pt x="533984" y="0"/>
                  </a:moveTo>
                  <a:lnTo>
                    <a:pt x="627456" y="0"/>
                  </a:lnTo>
                  <a:lnTo>
                    <a:pt x="627456" y="89280"/>
                  </a:lnTo>
                  <a:lnTo>
                    <a:pt x="533984" y="89280"/>
                  </a:lnTo>
                  <a:lnTo>
                    <a:pt x="53398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8739" y="4388866"/>
            <a:ext cx="8270875" cy="21475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87020" marR="960119" indent="-274320">
              <a:lnSpc>
                <a:spcPct val="80000"/>
              </a:lnSpc>
              <a:spcBef>
                <a:spcPts val="675"/>
              </a:spcBef>
            </a:pPr>
            <a:r>
              <a:rPr sz="1750" spc="-19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750" spc="-185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Yönetici </a:t>
            </a: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asistanı; yönetim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bürolarını idare </a:t>
            </a: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eden, </a:t>
            </a:r>
            <a:r>
              <a:rPr sz="2400" b="1" spc="-7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yöneticinin</a:t>
            </a:r>
            <a:r>
              <a:rPr sz="2400" b="1" spc="-4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iletişim</a:t>
            </a:r>
            <a:r>
              <a:rPr sz="2400" b="1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enformasyonunu</a:t>
            </a:r>
            <a:r>
              <a:rPr sz="2400" b="1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ve</a:t>
            </a:r>
            <a:r>
              <a:rPr sz="24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zamanını</a:t>
            </a:r>
            <a:endParaRPr sz="2400">
              <a:latin typeface="Trebuchet MS"/>
              <a:cs typeface="Trebuchet MS"/>
            </a:endParaRPr>
          </a:p>
          <a:p>
            <a:pPr marL="287020" marR="5080">
              <a:lnSpc>
                <a:spcPct val="8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organize ederek </a:t>
            </a: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daha </a:t>
            </a:r>
            <a:r>
              <a:rPr sz="2400" b="1" spc="-10" dirty="0">
                <a:solidFill>
                  <a:srgbClr val="001F5F"/>
                </a:solidFill>
                <a:latin typeface="Trebuchet MS"/>
                <a:cs typeface="Trebuchet MS"/>
              </a:rPr>
              <a:t>verimli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çalışmasını </a:t>
            </a: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sağlayan,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büro </a:t>
            </a:r>
            <a:r>
              <a:rPr sz="2400" b="1" spc="-7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makinelerini</a:t>
            </a:r>
            <a:r>
              <a:rPr sz="2400" b="1" spc="-5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rebuchet MS"/>
                <a:cs typeface="Trebuchet MS"/>
              </a:rPr>
              <a:t>kullanarak</a:t>
            </a:r>
            <a:r>
              <a:rPr sz="2400" b="1" spc="-1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büro</a:t>
            </a: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yönetimini</a:t>
            </a:r>
            <a:r>
              <a:rPr sz="2400" b="1" spc="-2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uygulayan,</a:t>
            </a:r>
            <a:endParaRPr sz="2400">
              <a:latin typeface="Trebuchet MS"/>
              <a:cs typeface="Trebuchet MS"/>
            </a:endParaRPr>
          </a:p>
          <a:p>
            <a:pPr marL="287020">
              <a:lnSpc>
                <a:spcPts val="2014"/>
              </a:lnSpc>
            </a:pP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belge</a:t>
            </a:r>
            <a:r>
              <a:rPr sz="2400" b="1" spc="5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ve</a:t>
            </a:r>
            <a:r>
              <a:rPr sz="2400" b="1" spc="-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sunum hazırlayan,</a:t>
            </a:r>
            <a:r>
              <a:rPr sz="2400" b="1" spc="-4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dosyalama</a:t>
            </a:r>
            <a:r>
              <a:rPr sz="2400" b="1" spc="-2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işlemlerini</a:t>
            </a:r>
            <a:endParaRPr sz="2400">
              <a:latin typeface="Trebuchet MS"/>
              <a:cs typeface="Trebuchet MS"/>
            </a:endParaRPr>
          </a:p>
          <a:p>
            <a:pPr marL="287020" marR="561340">
              <a:lnSpc>
                <a:spcPts val="2310"/>
              </a:lnSpc>
              <a:spcBef>
                <a:spcPts val="260"/>
              </a:spcBef>
            </a:pP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yürüten, toplantı ve </a:t>
            </a: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seyahat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organizasyonları </a:t>
            </a:r>
            <a:r>
              <a:rPr sz="2400" b="1" dirty="0">
                <a:solidFill>
                  <a:srgbClr val="001F5F"/>
                </a:solidFill>
                <a:latin typeface="Trebuchet MS"/>
                <a:cs typeface="Trebuchet MS"/>
              </a:rPr>
              <a:t>yapan </a:t>
            </a:r>
            <a:r>
              <a:rPr sz="2400" b="1" spc="-710" dirty="0">
                <a:solidFill>
                  <a:srgbClr val="001F5F"/>
                </a:solidFill>
                <a:latin typeface="Trebuchet MS"/>
                <a:cs typeface="Trebuchet MS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rebuchet MS"/>
                <a:cs typeface="Trebuchet MS"/>
              </a:rPr>
              <a:t>nitelikli</a:t>
            </a:r>
            <a:r>
              <a:rPr sz="2400" b="1" spc="-30" dirty="0">
                <a:solidFill>
                  <a:srgbClr val="001F5F"/>
                </a:solidFill>
                <a:latin typeface="Trebuchet MS"/>
                <a:cs typeface="Trebuchet MS"/>
              </a:rPr>
              <a:t> kişilerdir.</a:t>
            </a:r>
            <a:endParaRPr sz="2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7537" y="1772792"/>
            <a:ext cx="7999730" cy="2630170"/>
            <a:chOff x="467537" y="1772792"/>
            <a:chExt cx="7999730" cy="263017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7537" y="1916810"/>
              <a:ext cx="3795522" cy="24860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148071" y="1772792"/>
              <a:ext cx="3318764" cy="25236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4688" y="315468"/>
            <a:ext cx="5934456" cy="32461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02714" y="0"/>
            <a:ext cx="5412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FF0000"/>
                </a:solidFill>
              </a:rPr>
              <a:t>DGS</a:t>
            </a:r>
            <a:r>
              <a:rPr sz="2800" spc="-15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İLE</a:t>
            </a:r>
            <a:r>
              <a:rPr sz="2800" spc="-2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GİRİLEBİLECEK</a:t>
            </a:r>
            <a:r>
              <a:rPr sz="2800" spc="-35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BÖLÜMLER</a:t>
            </a:r>
            <a:endParaRPr sz="2800"/>
          </a:p>
        </p:txBody>
      </p:sp>
      <p:grpSp>
        <p:nvGrpSpPr>
          <p:cNvPr id="5" name="object 5"/>
          <p:cNvGrpSpPr/>
          <p:nvPr/>
        </p:nvGrpSpPr>
        <p:grpSpPr>
          <a:xfrm>
            <a:off x="-5714" y="399160"/>
            <a:ext cx="9155430" cy="6464935"/>
            <a:chOff x="-5714" y="399160"/>
            <a:chExt cx="9155430" cy="64649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404875"/>
              <a:ext cx="9144000" cy="6453124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0" y="404875"/>
              <a:ext cx="9144000" cy="6453505"/>
            </a:xfrm>
            <a:custGeom>
              <a:avLst/>
              <a:gdLst/>
              <a:ahLst/>
              <a:cxnLst/>
              <a:rect l="l" t="t" r="r" b="b"/>
              <a:pathLst>
                <a:path w="9144000" h="6453505">
                  <a:moveTo>
                    <a:pt x="0" y="6453124"/>
                  </a:moveTo>
                  <a:lnTo>
                    <a:pt x="9144000" y="64531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453124"/>
                  </a:lnTo>
                  <a:close/>
                </a:path>
              </a:pathLst>
            </a:custGeom>
            <a:ln w="11430">
              <a:solidFill>
                <a:srgbClr val="B83C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769211"/>
            <a:ext cx="5607050" cy="4123054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Clr>
                <a:srgbClr val="B83C68"/>
              </a:buClr>
              <a:buSzPct val="70312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srgbClr val="B03E9A"/>
                </a:solidFill>
                <a:latin typeface="Microsoft Sans Serif"/>
                <a:cs typeface="Microsoft Sans Serif"/>
              </a:rPr>
              <a:t>Halkla</a:t>
            </a:r>
            <a:r>
              <a:rPr sz="3200" spc="-5" dirty="0">
                <a:solidFill>
                  <a:srgbClr val="B03E9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B03E9A"/>
                </a:solidFill>
                <a:latin typeface="Microsoft Sans Serif"/>
                <a:cs typeface="Microsoft Sans Serif"/>
              </a:rPr>
              <a:t>İlişkiler</a:t>
            </a:r>
            <a:endParaRPr sz="32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B83C68"/>
              </a:buClr>
              <a:buSzPct val="70312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srgbClr val="B03E9A"/>
                </a:solidFill>
                <a:latin typeface="Microsoft Sans Serif"/>
                <a:cs typeface="Microsoft Sans Serif"/>
              </a:rPr>
              <a:t>Halkla</a:t>
            </a:r>
            <a:r>
              <a:rPr sz="3200" spc="10" dirty="0">
                <a:solidFill>
                  <a:srgbClr val="B03E9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B03E9A"/>
                </a:solidFill>
                <a:latin typeface="Microsoft Sans Serif"/>
                <a:cs typeface="Microsoft Sans Serif"/>
              </a:rPr>
              <a:t>İlişkiler</a:t>
            </a:r>
            <a:r>
              <a:rPr sz="3200" spc="5" dirty="0">
                <a:solidFill>
                  <a:srgbClr val="B03E9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B03E9A"/>
                </a:solidFill>
                <a:latin typeface="Microsoft Sans Serif"/>
                <a:cs typeface="Microsoft Sans Serif"/>
              </a:rPr>
              <a:t>ve</a:t>
            </a:r>
            <a:r>
              <a:rPr sz="3200" spc="10" dirty="0">
                <a:solidFill>
                  <a:srgbClr val="B03E9A"/>
                </a:solidFill>
                <a:latin typeface="Microsoft Sans Serif"/>
                <a:cs typeface="Microsoft Sans Serif"/>
              </a:rPr>
              <a:t> </a:t>
            </a:r>
            <a:r>
              <a:rPr sz="3200" spc="20" dirty="0">
                <a:solidFill>
                  <a:srgbClr val="B03E9A"/>
                </a:solidFill>
                <a:latin typeface="Microsoft Sans Serif"/>
                <a:cs typeface="Microsoft Sans Serif"/>
              </a:rPr>
              <a:t>Reklamcılık</a:t>
            </a:r>
            <a:endParaRPr sz="32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B83C68"/>
              </a:buClr>
              <a:buSzPct val="70312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srgbClr val="B03E9A"/>
                </a:solidFill>
                <a:latin typeface="Microsoft Sans Serif"/>
                <a:cs typeface="Microsoft Sans Serif"/>
              </a:rPr>
              <a:t>Halkla</a:t>
            </a:r>
            <a:r>
              <a:rPr sz="3200" spc="10" dirty="0">
                <a:solidFill>
                  <a:srgbClr val="B03E9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B03E9A"/>
                </a:solidFill>
                <a:latin typeface="Microsoft Sans Serif"/>
                <a:cs typeface="Microsoft Sans Serif"/>
              </a:rPr>
              <a:t>İlişkiler</a:t>
            </a:r>
            <a:r>
              <a:rPr sz="3200" spc="5" dirty="0">
                <a:solidFill>
                  <a:srgbClr val="B03E9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B03E9A"/>
                </a:solidFill>
                <a:latin typeface="Microsoft Sans Serif"/>
                <a:cs typeface="Microsoft Sans Serif"/>
              </a:rPr>
              <a:t>ve</a:t>
            </a:r>
            <a:r>
              <a:rPr sz="3200" spc="-35" dirty="0">
                <a:solidFill>
                  <a:srgbClr val="B03E9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B03E9A"/>
                </a:solidFill>
                <a:latin typeface="Microsoft Sans Serif"/>
                <a:cs typeface="Microsoft Sans Serif"/>
              </a:rPr>
              <a:t>Tanıtım</a:t>
            </a:r>
            <a:endParaRPr sz="32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lr>
                <a:srgbClr val="B83C68"/>
              </a:buClr>
              <a:buSzPct val="70312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B03E9A"/>
                </a:solidFill>
                <a:latin typeface="Microsoft Sans Serif"/>
                <a:cs typeface="Microsoft Sans Serif"/>
              </a:rPr>
              <a:t>İşletme</a:t>
            </a:r>
            <a:r>
              <a:rPr sz="3200" dirty="0">
                <a:solidFill>
                  <a:srgbClr val="B03E9A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B03E9A"/>
                </a:solidFill>
                <a:latin typeface="Microsoft Sans Serif"/>
                <a:cs typeface="Microsoft Sans Serif"/>
              </a:rPr>
              <a:t>Bilgi</a:t>
            </a:r>
            <a:r>
              <a:rPr sz="3200" spc="-20" dirty="0">
                <a:solidFill>
                  <a:srgbClr val="B03E9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B03E9A"/>
                </a:solidFill>
                <a:latin typeface="Microsoft Sans Serif"/>
                <a:cs typeface="Microsoft Sans Serif"/>
              </a:rPr>
              <a:t>Yönetimi</a:t>
            </a:r>
            <a:endParaRPr sz="32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B83C68"/>
              </a:buClr>
              <a:buSzPct val="70312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solidFill>
                  <a:srgbClr val="B03E9A"/>
                </a:solidFill>
                <a:latin typeface="Microsoft Sans Serif"/>
                <a:cs typeface="Microsoft Sans Serif"/>
              </a:rPr>
              <a:t>Reklamcılık</a:t>
            </a:r>
            <a:r>
              <a:rPr sz="3200" spc="15" dirty="0">
                <a:solidFill>
                  <a:srgbClr val="B03E9A"/>
                </a:solidFill>
                <a:latin typeface="Microsoft Sans Serif"/>
                <a:cs typeface="Microsoft Sans Serif"/>
              </a:rPr>
              <a:t> </a:t>
            </a:r>
            <a:r>
              <a:rPr sz="3200" dirty="0">
                <a:solidFill>
                  <a:srgbClr val="B03E9A"/>
                </a:solidFill>
                <a:latin typeface="Microsoft Sans Serif"/>
                <a:cs typeface="Microsoft Sans Serif"/>
              </a:rPr>
              <a:t>ve</a:t>
            </a:r>
            <a:r>
              <a:rPr sz="3200" spc="25" dirty="0">
                <a:solidFill>
                  <a:srgbClr val="B03E9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B03E9A"/>
                </a:solidFill>
                <a:latin typeface="Microsoft Sans Serif"/>
                <a:cs typeface="Microsoft Sans Serif"/>
              </a:rPr>
              <a:t>Halkla</a:t>
            </a:r>
            <a:r>
              <a:rPr sz="3200" spc="25" dirty="0">
                <a:solidFill>
                  <a:srgbClr val="B03E9A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B03E9A"/>
                </a:solidFill>
                <a:latin typeface="Microsoft Sans Serif"/>
                <a:cs typeface="Microsoft Sans Serif"/>
              </a:rPr>
              <a:t>İlişkiler</a:t>
            </a:r>
            <a:endParaRPr sz="32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B83C68"/>
              </a:buClr>
              <a:buSzPct val="70312"/>
              <a:buChar char="•"/>
              <a:tabLst>
                <a:tab pos="355600" algn="l"/>
                <a:tab pos="356235" algn="l"/>
              </a:tabLst>
            </a:pPr>
            <a:r>
              <a:rPr sz="3200" spc="20" dirty="0">
                <a:solidFill>
                  <a:srgbClr val="B03E9A"/>
                </a:solidFill>
                <a:latin typeface="Microsoft Sans Serif"/>
                <a:cs typeface="Microsoft Sans Serif"/>
              </a:rPr>
              <a:t>Sağlık</a:t>
            </a:r>
            <a:r>
              <a:rPr sz="3200" spc="10" dirty="0">
                <a:solidFill>
                  <a:srgbClr val="B03E9A"/>
                </a:solidFill>
                <a:latin typeface="Microsoft Sans Serif"/>
                <a:cs typeface="Microsoft Sans Serif"/>
              </a:rPr>
              <a:t> Kurumları</a:t>
            </a:r>
            <a:r>
              <a:rPr sz="3200" spc="-5" dirty="0">
                <a:solidFill>
                  <a:srgbClr val="B03E9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B03E9A"/>
                </a:solidFill>
                <a:latin typeface="Microsoft Sans Serif"/>
                <a:cs typeface="Microsoft Sans Serif"/>
              </a:rPr>
              <a:t>İşletmeciliği</a:t>
            </a:r>
            <a:endParaRPr sz="3200">
              <a:latin typeface="Microsoft Sans Serif"/>
              <a:cs typeface="Microsoft Sans Serif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lr>
                <a:srgbClr val="B83C68"/>
              </a:buClr>
              <a:buSzPct val="70312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solidFill>
                  <a:srgbClr val="B03E9A"/>
                </a:solidFill>
                <a:latin typeface="Microsoft Sans Serif"/>
                <a:cs typeface="Microsoft Sans Serif"/>
              </a:rPr>
              <a:t>Yönetim</a:t>
            </a:r>
            <a:r>
              <a:rPr sz="3200" spc="20" dirty="0">
                <a:solidFill>
                  <a:srgbClr val="B03E9A"/>
                </a:solidFill>
                <a:latin typeface="Microsoft Sans Serif"/>
                <a:cs typeface="Microsoft Sans Serif"/>
              </a:rPr>
              <a:t> </a:t>
            </a:r>
            <a:r>
              <a:rPr sz="3200" spc="-15" dirty="0">
                <a:solidFill>
                  <a:srgbClr val="B03E9A"/>
                </a:solidFill>
                <a:latin typeface="Microsoft Sans Serif"/>
                <a:cs typeface="Microsoft Sans Serif"/>
              </a:rPr>
              <a:t>Bilişim</a:t>
            </a:r>
            <a:r>
              <a:rPr sz="3200" spc="40" dirty="0">
                <a:solidFill>
                  <a:srgbClr val="B03E9A"/>
                </a:solidFill>
                <a:latin typeface="Microsoft Sans Serif"/>
                <a:cs typeface="Microsoft Sans Serif"/>
              </a:rPr>
              <a:t> </a:t>
            </a:r>
            <a:r>
              <a:rPr sz="3200" spc="-10" dirty="0">
                <a:solidFill>
                  <a:srgbClr val="B03E9A"/>
                </a:solidFill>
                <a:latin typeface="Microsoft Sans Serif"/>
                <a:cs typeface="Microsoft Sans Serif"/>
              </a:rPr>
              <a:t>Sistemleri</a:t>
            </a:r>
            <a:endParaRPr sz="3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1876" y="0"/>
            <a:ext cx="992124" cy="685799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968451" y="1200988"/>
            <a:ext cx="6634480" cy="2495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66675" algn="ctr">
              <a:lnSpc>
                <a:spcPct val="100000"/>
              </a:lnSpc>
              <a:spcBef>
                <a:spcPts val="100"/>
              </a:spcBef>
            </a:pPr>
            <a:endParaRPr lang="tr-TR" sz="3600" b="1" spc="-5" dirty="0" smtClean="0">
              <a:latin typeface="Calibri"/>
              <a:cs typeface="Calibri"/>
            </a:endParaRPr>
          </a:p>
          <a:p>
            <a:pPr marL="70485" marR="66675" algn="ctr">
              <a:lnSpc>
                <a:spcPct val="100000"/>
              </a:lnSpc>
              <a:spcBef>
                <a:spcPts val="100"/>
              </a:spcBef>
            </a:pPr>
            <a:endParaRPr lang="tr-TR" sz="3600" b="1" spc="-5" dirty="0">
              <a:latin typeface="Calibri"/>
              <a:cs typeface="Calibri"/>
            </a:endParaRPr>
          </a:p>
          <a:p>
            <a:pPr marL="70485" marR="66675" algn="ctr">
              <a:lnSpc>
                <a:spcPct val="100000"/>
              </a:lnSpc>
              <a:spcBef>
                <a:spcPts val="100"/>
              </a:spcBef>
            </a:pPr>
            <a:r>
              <a:rPr lang="tr-TR" sz="3600" b="1" spc="-5" dirty="0" smtClean="0">
                <a:latin typeface="Calibri"/>
                <a:cs typeface="Calibri"/>
              </a:rPr>
              <a:t>SİNCAN AHMET ANDİÇEN MTAL</a:t>
            </a:r>
          </a:p>
          <a:p>
            <a:pPr marL="70485" marR="66675" algn="ctr">
              <a:lnSpc>
                <a:spcPct val="100000"/>
              </a:lnSpc>
              <a:spcBef>
                <a:spcPts val="100"/>
              </a:spcBef>
            </a:pPr>
            <a:r>
              <a:rPr lang="tr-TR" sz="3600" b="1" spc="-5" dirty="0" smtClean="0">
                <a:latin typeface="Calibri"/>
                <a:cs typeface="Calibri"/>
              </a:rPr>
              <a:t>BÜRO YÖNETİMİ ALANI</a:t>
            </a:r>
          </a:p>
          <a:p>
            <a:pPr marL="70485" marR="66675" algn="ctr">
              <a:lnSpc>
                <a:spcPct val="100000"/>
              </a:lnSpc>
              <a:spcBef>
                <a:spcPts val="100"/>
              </a:spcBef>
            </a:pPr>
            <a:r>
              <a:rPr lang="tr-TR" sz="1400" b="1" spc="-5" dirty="0" smtClean="0">
                <a:latin typeface="Calibri"/>
                <a:cs typeface="Calibri"/>
              </a:rPr>
              <a:t>2024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1876" y="0"/>
            <a:ext cx="992124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12519" y="0"/>
            <a:ext cx="7070090" cy="2184400"/>
            <a:chOff x="1112519" y="0"/>
            <a:chExt cx="7070090" cy="21844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519" y="0"/>
              <a:ext cx="7069835" cy="10866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1495" y="400811"/>
              <a:ext cx="6691883" cy="1234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82595" y="949452"/>
              <a:ext cx="4177283" cy="12344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3872" y="140080"/>
              <a:ext cx="6097651" cy="42151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6122" y="770001"/>
              <a:ext cx="5652262" cy="34023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915158" y="1238250"/>
              <a:ext cx="3306445" cy="506095"/>
            </a:xfrm>
            <a:custGeom>
              <a:avLst/>
              <a:gdLst/>
              <a:ahLst/>
              <a:cxnLst/>
              <a:rect l="l" t="t" r="r" b="b"/>
              <a:pathLst>
                <a:path w="3306445" h="506094">
                  <a:moveTo>
                    <a:pt x="3305937" y="323976"/>
                  </a:moveTo>
                  <a:lnTo>
                    <a:pt x="3208782" y="323976"/>
                  </a:lnTo>
                  <a:lnTo>
                    <a:pt x="3208782" y="414147"/>
                  </a:lnTo>
                  <a:lnTo>
                    <a:pt x="3255264" y="414147"/>
                  </a:lnTo>
                  <a:lnTo>
                    <a:pt x="3254166" y="422054"/>
                  </a:lnTo>
                  <a:lnTo>
                    <a:pt x="3230673" y="454374"/>
                  </a:lnTo>
                  <a:lnTo>
                    <a:pt x="3208782" y="466471"/>
                  </a:lnTo>
                  <a:lnTo>
                    <a:pt x="3229991" y="506095"/>
                  </a:lnTo>
                  <a:lnTo>
                    <a:pt x="3265487" y="486441"/>
                  </a:lnTo>
                  <a:lnTo>
                    <a:pt x="3296292" y="450929"/>
                  </a:lnTo>
                  <a:lnTo>
                    <a:pt x="3305937" y="398779"/>
                  </a:lnTo>
                  <a:lnTo>
                    <a:pt x="3305937" y="323976"/>
                  </a:lnTo>
                  <a:close/>
                </a:path>
                <a:path w="3306445" h="506094">
                  <a:moveTo>
                    <a:pt x="3305937" y="177037"/>
                  </a:moveTo>
                  <a:lnTo>
                    <a:pt x="3208782" y="177037"/>
                  </a:lnTo>
                  <a:lnTo>
                    <a:pt x="3208782" y="268224"/>
                  </a:lnTo>
                  <a:lnTo>
                    <a:pt x="3305937" y="268224"/>
                  </a:lnTo>
                  <a:lnTo>
                    <a:pt x="3305937" y="177037"/>
                  </a:lnTo>
                  <a:close/>
                </a:path>
                <a:path w="3306445" h="506094">
                  <a:moveTo>
                    <a:pt x="169037" y="81279"/>
                  </a:moveTo>
                  <a:lnTo>
                    <a:pt x="98059" y="92440"/>
                  </a:lnTo>
                  <a:lnTo>
                    <a:pt x="44704" y="125984"/>
                  </a:lnTo>
                  <a:lnTo>
                    <a:pt x="11160" y="179482"/>
                  </a:lnTo>
                  <a:lnTo>
                    <a:pt x="0" y="250698"/>
                  </a:lnTo>
                  <a:lnTo>
                    <a:pt x="1406" y="278231"/>
                  </a:lnTo>
                  <a:lnTo>
                    <a:pt x="12698" y="326010"/>
                  </a:lnTo>
                  <a:lnTo>
                    <a:pt x="34704" y="364112"/>
                  </a:lnTo>
                  <a:lnTo>
                    <a:pt x="64093" y="392013"/>
                  </a:lnTo>
                  <a:lnTo>
                    <a:pt x="100714" y="409823"/>
                  </a:lnTo>
                  <a:lnTo>
                    <a:pt x="146522" y="418637"/>
                  </a:lnTo>
                  <a:lnTo>
                    <a:pt x="172974" y="419735"/>
                  </a:lnTo>
                  <a:lnTo>
                    <a:pt x="199096" y="418468"/>
                  </a:lnTo>
                  <a:lnTo>
                    <a:pt x="244625" y="408269"/>
                  </a:lnTo>
                  <a:lnTo>
                    <a:pt x="281174" y="388072"/>
                  </a:lnTo>
                  <a:lnTo>
                    <a:pt x="309074" y="359497"/>
                  </a:lnTo>
                  <a:lnTo>
                    <a:pt x="318610" y="344042"/>
                  </a:lnTo>
                  <a:lnTo>
                    <a:pt x="169672" y="344042"/>
                  </a:lnTo>
                  <a:lnTo>
                    <a:pt x="154672" y="342687"/>
                  </a:lnTo>
                  <a:lnTo>
                    <a:pt x="119506" y="322452"/>
                  </a:lnTo>
                  <a:lnTo>
                    <a:pt x="102254" y="274232"/>
                  </a:lnTo>
                  <a:lnTo>
                    <a:pt x="101092" y="251205"/>
                  </a:lnTo>
                  <a:lnTo>
                    <a:pt x="102256" y="227941"/>
                  </a:lnTo>
                  <a:lnTo>
                    <a:pt x="119634" y="179577"/>
                  </a:lnTo>
                  <a:lnTo>
                    <a:pt x="154209" y="159218"/>
                  </a:lnTo>
                  <a:lnTo>
                    <a:pt x="168783" y="157861"/>
                  </a:lnTo>
                  <a:lnTo>
                    <a:pt x="318355" y="157861"/>
                  </a:lnTo>
                  <a:lnTo>
                    <a:pt x="314229" y="149340"/>
                  </a:lnTo>
                  <a:lnTo>
                    <a:pt x="294894" y="125222"/>
                  </a:lnTo>
                  <a:lnTo>
                    <a:pt x="270460" y="105979"/>
                  </a:lnTo>
                  <a:lnTo>
                    <a:pt x="241347" y="92249"/>
                  </a:lnTo>
                  <a:lnTo>
                    <a:pt x="207543" y="84020"/>
                  </a:lnTo>
                  <a:lnTo>
                    <a:pt x="169037" y="81279"/>
                  </a:lnTo>
                  <a:close/>
                </a:path>
                <a:path w="3306445" h="506094">
                  <a:moveTo>
                    <a:pt x="318355" y="157861"/>
                  </a:moveTo>
                  <a:lnTo>
                    <a:pt x="168783" y="157861"/>
                  </a:lnTo>
                  <a:lnTo>
                    <a:pt x="183878" y="159194"/>
                  </a:lnTo>
                  <a:lnTo>
                    <a:pt x="197342" y="163195"/>
                  </a:lnTo>
                  <a:lnTo>
                    <a:pt x="227496" y="191414"/>
                  </a:lnTo>
                  <a:lnTo>
                    <a:pt x="237998" y="246761"/>
                  </a:lnTo>
                  <a:lnTo>
                    <a:pt x="236878" y="272095"/>
                  </a:lnTo>
                  <a:lnTo>
                    <a:pt x="227925" y="310143"/>
                  </a:lnTo>
                  <a:lnTo>
                    <a:pt x="198548" y="338772"/>
                  </a:lnTo>
                  <a:lnTo>
                    <a:pt x="169672" y="344042"/>
                  </a:lnTo>
                  <a:lnTo>
                    <a:pt x="318610" y="344042"/>
                  </a:lnTo>
                  <a:lnTo>
                    <a:pt x="334248" y="300323"/>
                  </a:lnTo>
                  <a:lnTo>
                    <a:pt x="338972" y="250698"/>
                  </a:lnTo>
                  <a:lnTo>
                    <a:pt x="338995" y="246761"/>
                  </a:lnTo>
                  <a:lnTo>
                    <a:pt x="336327" y="210768"/>
                  </a:lnTo>
                  <a:lnTo>
                    <a:pt x="328041" y="177863"/>
                  </a:lnTo>
                  <a:lnTo>
                    <a:pt x="318355" y="157861"/>
                  </a:lnTo>
                  <a:close/>
                </a:path>
                <a:path w="3306445" h="506094">
                  <a:moveTo>
                    <a:pt x="3029458" y="86867"/>
                  </a:moveTo>
                  <a:lnTo>
                    <a:pt x="2860929" y="86867"/>
                  </a:lnTo>
                  <a:lnTo>
                    <a:pt x="2860929" y="414147"/>
                  </a:lnTo>
                  <a:lnTo>
                    <a:pt x="2962529" y="414147"/>
                  </a:lnTo>
                  <a:lnTo>
                    <a:pt x="2962529" y="281304"/>
                  </a:lnTo>
                  <a:lnTo>
                    <a:pt x="3102708" y="281304"/>
                  </a:lnTo>
                  <a:lnTo>
                    <a:pt x="3098784" y="278784"/>
                  </a:lnTo>
                  <a:lnTo>
                    <a:pt x="3092831" y="275780"/>
                  </a:lnTo>
                  <a:lnTo>
                    <a:pt x="3085639" y="272776"/>
                  </a:lnTo>
                  <a:lnTo>
                    <a:pt x="3077210" y="269748"/>
                  </a:lnTo>
                  <a:lnTo>
                    <a:pt x="3087854" y="267009"/>
                  </a:lnTo>
                  <a:lnTo>
                    <a:pt x="3122287" y="250150"/>
                  </a:lnTo>
                  <a:lnTo>
                    <a:pt x="3147259" y="219455"/>
                  </a:lnTo>
                  <a:lnTo>
                    <a:pt x="2962529" y="219455"/>
                  </a:lnTo>
                  <a:lnTo>
                    <a:pt x="2962529" y="153035"/>
                  </a:lnTo>
                  <a:lnTo>
                    <a:pt x="3153262" y="153035"/>
                  </a:lnTo>
                  <a:lnTo>
                    <a:pt x="3152409" y="148875"/>
                  </a:lnTo>
                  <a:lnTo>
                    <a:pt x="3132875" y="114712"/>
                  </a:lnTo>
                  <a:lnTo>
                    <a:pt x="3087322" y="91422"/>
                  </a:lnTo>
                  <a:lnTo>
                    <a:pt x="3051508" y="87370"/>
                  </a:lnTo>
                  <a:lnTo>
                    <a:pt x="3029458" y="86867"/>
                  </a:lnTo>
                  <a:close/>
                </a:path>
                <a:path w="3306445" h="506094">
                  <a:moveTo>
                    <a:pt x="3102708" y="281304"/>
                  </a:moveTo>
                  <a:lnTo>
                    <a:pt x="2971419" y="281304"/>
                  </a:lnTo>
                  <a:lnTo>
                    <a:pt x="2978128" y="281781"/>
                  </a:lnTo>
                  <a:lnTo>
                    <a:pt x="2984515" y="283210"/>
                  </a:lnTo>
                  <a:lnTo>
                    <a:pt x="3014472" y="314198"/>
                  </a:lnTo>
                  <a:lnTo>
                    <a:pt x="3068574" y="414147"/>
                  </a:lnTo>
                  <a:lnTo>
                    <a:pt x="3182747" y="414147"/>
                  </a:lnTo>
                  <a:lnTo>
                    <a:pt x="3131439" y="314578"/>
                  </a:lnTo>
                  <a:lnTo>
                    <a:pt x="3107182" y="284479"/>
                  </a:lnTo>
                  <a:lnTo>
                    <a:pt x="3103449" y="281781"/>
                  </a:lnTo>
                  <a:lnTo>
                    <a:pt x="3102708" y="281304"/>
                  </a:lnTo>
                  <a:close/>
                </a:path>
                <a:path w="3306445" h="506094">
                  <a:moveTo>
                    <a:pt x="3153262" y="153035"/>
                  </a:moveTo>
                  <a:lnTo>
                    <a:pt x="3006852" y="153035"/>
                  </a:lnTo>
                  <a:lnTo>
                    <a:pt x="3019639" y="153558"/>
                  </a:lnTo>
                  <a:lnTo>
                    <a:pt x="3030188" y="155130"/>
                  </a:lnTo>
                  <a:lnTo>
                    <a:pt x="3054731" y="185800"/>
                  </a:lnTo>
                  <a:lnTo>
                    <a:pt x="3054731" y="192912"/>
                  </a:lnTo>
                  <a:lnTo>
                    <a:pt x="3052572" y="199262"/>
                  </a:lnTo>
                  <a:lnTo>
                    <a:pt x="3048254" y="204724"/>
                  </a:lnTo>
                  <a:lnTo>
                    <a:pt x="3044063" y="210312"/>
                  </a:lnTo>
                  <a:lnTo>
                    <a:pt x="3038602" y="213740"/>
                  </a:lnTo>
                  <a:lnTo>
                    <a:pt x="3031871" y="215011"/>
                  </a:lnTo>
                  <a:lnTo>
                    <a:pt x="3022772" y="216991"/>
                  </a:lnTo>
                  <a:lnTo>
                    <a:pt x="3015281" y="218376"/>
                  </a:lnTo>
                  <a:lnTo>
                    <a:pt x="3009386" y="219190"/>
                  </a:lnTo>
                  <a:lnTo>
                    <a:pt x="3005074" y="219455"/>
                  </a:lnTo>
                  <a:lnTo>
                    <a:pt x="3147259" y="219455"/>
                  </a:lnTo>
                  <a:lnTo>
                    <a:pt x="3149721" y="214429"/>
                  </a:lnTo>
                  <a:lnTo>
                    <a:pt x="3153330" y="203152"/>
                  </a:lnTo>
                  <a:lnTo>
                    <a:pt x="3155487" y="190946"/>
                  </a:lnTo>
                  <a:lnTo>
                    <a:pt x="3156204" y="177800"/>
                  </a:lnTo>
                  <a:lnTo>
                    <a:pt x="3155253" y="162754"/>
                  </a:lnTo>
                  <a:lnTo>
                    <a:pt x="3153262" y="153035"/>
                  </a:lnTo>
                  <a:close/>
                </a:path>
                <a:path w="3306445" h="506094">
                  <a:moveTo>
                    <a:pt x="2799588" y="86867"/>
                  </a:moveTo>
                  <a:lnTo>
                    <a:pt x="2528570" y="86867"/>
                  </a:lnTo>
                  <a:lnTo>
                    <a:pt x="2528570" y="414147"/>
                  </a:lnTo>
                  <a:lnTo>
                    <a:pt x="2804541" y="414147"/>
                  </a:lnTo>
                  <a:lnTo>
                    <a:pt x="2804541" y="340105"/>
                  </a:lnTo>
                  <a:lnTo>
                    <a:pt x="2629916" y="340105"/>
                  </a:lnTo>
                  <a:lnTo>
                    <a:pt x="2629916" y="275589"/>
                  </a:lnTo>
                  <a:lnTo>
                    <a:pt x="2787396" y="275589"/>
                  </a:lnTo>
                  <a:lnTo>
                    <a:pt x="2787396" y="208787"/>
                  </a:lnTo>
                  <a:lnTo>
                    <a:pt x="2629916" y="208787"/>
                  </a:lnTo>
                  <a:lnTo>
                    <a:pt x="2629916" y="156717"/>
                  </a:lnTo>
                  <a:lnTo>
                    <a:pt x="2799588" y="156717"/>
                  </a:lnTo>
                  <a:lnTo>
                    <a:pt x="2799588" y="86867"/>
                  </a:lnTo>
                  <a:close/>
                </a:path>
                <a:path w="3306445" h="506094">
                  <a:moveTo>
                    <a:pt x="2325116" y="86867"/>
                  </a:moveTo>
                  <a:lnTo>
                    <a:pt x="2224024" y="86867"/>
                  </a:lnTo>
                  <a:lnTo>
                    <a:pt x="2224024" y="414147"/>
                  </a:lnTo>
                  <a:lnTo>
                    <a:pt x="2482977" y="414147"/>
                  </a:lnTo>
                  <a:lnTo>
                    <a:pt x="2482977" y="333628"/>
                  </a:lnTo>
                  <a:lnTo>
                    <a:pt x="2325116" y="333628"/>
                  </a:lnTo>
                  <a:lnTo>
                    <a:pt x="2325116" y="86867"/>
                  </a:lnTo>
                  <a:close/>
                </a:path>
                <a:path w="3306445" h="506094">
                  <a:moveTo>
                    <a:pt x="1944624" y="86867"/>
                  </a:moveTo>
                  <a:lnTo>
                    <a:pt x="1843532" y="86867"/>
                  </a:lnTo>
                  <a:lnTo>
                    <a:pt x="1843532" y="414147"/>
                  </a:lnTo>
                  <a:lnTo>
                    <a:pt x="1944624" y="414147"/>
                  </a:lnTo>
                  <a:lnTo>
                    <a:pt x="1944624" y="334263"/>
                  </a:lnTo>
                  <a:lnTo>
                    <a:pt x="1996820" y="279526"/>
                  </a:lnTo>
                  <a:lnTo>
                    <a:pt x="2107952" y="279526"/>
                  </a:lnTo>
                  <a:lnTo>
                    <a:pt x="2065732" y="210565"/>
                  </a:lnTo>
                  <a:lnTo>
                    <a:pt x="1944624" y="210565"/>
                  </a:lnTo>
                  <a:lnTo>
                    <a:pt x="1944624" y="86867"/>
                  </a:lnTo>
                  <a:close/>
                </a:path>
                <a:path w="3306445" h="506094">
                  <a:moveTo>
                    <a:pt x="2107952" y="279526"/>
                  </a:moveTo>
                  <a:lnTo>
                    <a:pt x="1996820" y="279526"/>
                  </a:lnTo>
                  <a:lnTo>
                    <a:pt x="2065908" y="414147"/>
                  </a:lnTo>
                  <a:lnTo>
                    <a:pt x="2190369" y="414147"/>
                  </a:lnTo>
                  <a:lnTo>
                    <a:pt x="2107952" y="279526"/>
                  </a:lnTo>
                  <a:close/>
                </a:path>
                <a:path w="3306445" h="506094">
                  <a:moveTo>
                    <a:pt x="2185035" y="86867"/>
                  </a:moveTo>
                  <a:lnTo>
                    <a:pt x="2050542" y="86867"/>
                  </a:lnTo>
                  <a:lnTo>
                    <a:pt x="1944624" y="210565"/>
                  </a:lnTo>
                  <a:lnTo>
                    <a:pt x="2065732" y="210565"/>
                  </a:lnTo>
                  <a:lnTo>
                    <a:pt x="2185035" y="86867"/>
                  </a:lnTo>
                  <a:close/>
                </a:path>
                <a:path w="3306445" h="506094">
                  <a:moveTo>
                    <a:pt x="1770126" y="86867"/>
                  </a:moveTo>
                  <a:lnTo>
                    <a:pt x="1668780" y="86867"/>
                  </a:lnTo>
                  <a:lnTo>
                    <a:pt x="1668780" y="414147"/>
                  </a:lnTo>
                  <a:lnTo>
                    <a:pt x="1770126" y="414147"/>
                  </a:lnTo>
                  <a:lnTo>
                    <a:pt x="1770126" y="86867"/>
                  </a:lnTo>
                  <a:close/>
                </a:path>
                <a:path w="3306445" h="506094">
                  <a:moveTo>
                    <a:pt x="1461008" y="86867"/>
                  </a:moveTo>
                  <a:lnTo>
                    <a:pt x="1359916" y="86867"/>
                  </a:lnTo>
                  <a:lnTo>
                    <a:pt x="1359916" y="414147"/>
                  </a:lnTo>
                  <a:lnTo>
                    <a:pt x="1618869" y="414147"/>
                  </a:lnTo>
                  <a:lnTo>
                    <a:pt x="1618869" y="333628"/>
                  </a:lnTo>
                  <a:lnTo>
                    <a:pt x="1461008" y="333628"/>
                  </a:lnTo>
                  <a:lnTo>
                    <a:pt x="1461008" y="86867"/>
                  </a:lnTo>
                  <a:close/>
                </a:path>
                <a:path w="3306445" h="506094">
                  <a:moveTo>
                    <a:pt x="1156208" y="86867"/>
                  </a:moveTo>
                  <a:lnTo>
                    <a:pt x="1055116" y="86867"/>
                  </a:lnTo>
                  <a:lnTo>
                    <a:pt x="1055116" y="414147"/>
                  </a:lnTo>
                  <a:lnTo>
                    <a:pt x="1314069" y="414147"/>
                  </a:lnTo>
                  <a:lnTo>
                    <a:pt x="1314069" y="333628"/>
                  </a:lnTo>
                  <a:lnTo>
                    <a:pt x="1156208" y="333628"/>
                  </a:lnTo>
                  <a:lnTo>
                    <a:pt x="1156208" y="86867"/>
                  </a:lnTo>
                  <a:close/>
                </a:path>
                <a:path w="3306445" h="506094">
                  <a:moveTo>
                    <a:pt x="995171" y="86867"/>
                  </a:moveTo>
                  <a:lnTo>
                    <a:pt x="724154" y="86867"/>
                  </a:lnTo>
                  <a:lnTo>
                    <a:pt x="724154" y="414147"/>
                  </a:lnTo>
                  <a:lnTo>
                    <a:pt x="1000125" y="414147"/>
                  </a:lnTo>
                  <a:lnTo>
                    <a:pt x="1000125" y="340105"/>
                  </a:lnTo>
                  <a:lnTo>
                    <a:pt x="825500" y="340105"/>
                  </a:lnTo>
                  <a:lnTo>
                    <a:pt x="825500" y="275589"/>
                  </a:lnTo>
                  <a:lnTo>
                    <a:pt x="982980" y="275589"/>
                  </a:lnTo>
                  <a:lnTo>
                    <a:pt x="982980" y="208787"/>
                  </a:lnTo>
                  <a:lnTo>
                    <a:pt x="825500" y="208787"/>
                  </a:lnTo>
                  <a:lnTo>
                    <a:pt x="825500" y="156717"/>
                  </a:lnTo>
                  <a:lnTo>
                    <a:pt x="995171" y="156717"/>
                  </a:lnTo>
                  <a:lnTo>
                    <a:pt x="995171" y="86867"/>
                  </a:lnTo>
                  <a:close/>
                </a:path>
                <a:path w="3306445" h="506094">
                  <a:moveTo>
                    <a:pt x="671703" y="86867"/>
                  </a:moveTo>
                  <a:lnTo>
                    <a:pt x="385444" y="86867"/>
                  </a:lnTo>
                  <a:lnTo>
                    <a:pt x="385444" y="156717"/>
                  </a:lnTo>
                  <a:lnTo>
                    <a:pt x="549656" y="156717"/>
                  </a:lnTo>
                  <a:lnTo>
                    <a:pt x="367792" y="346328"/>
                  </a:lnTo>
                  <a:lnTo>
                    <a:pt x="367792" y="414147"/>
                  </a:lnTo>
                  <a:lnTo>
                    <a:pt x="678307" y="414147"/>
                  </a:lnTo>
                  <a:lnTo>
                    <a:pt x="678307" y="343788"/>
                  </a:lnTo>
                  <a:lnTo>
                    <a:pt x="487933" y="343788"/>
                  </a:lnTo>
                  <a:lnTo>
                    <a:pt x="671703" y="152273"/>
                  </a:lnTo>
                  <a:lnTo>
                    <a:pt x="671703" y="86867"/>
                  </a:lnTo>
                  <a:close/>
                </a:path>
                <a:path w="3306445" h="506094">
                  <a:moveTo>
                    <a:pt x="246253" y="10287"/>
                  </a:moveTo>
                  <a:lnTo>
                    <a:pt x="187579" y="10287"/>
                  </a:lnTo>
                  <a:lnTo>
                    <a:pt x="187579" y="66166"/>
                  </a:lnTo>
                  <a:lnTo>
                    <a:pt x="246253" y="66166"/>
                  </a:lnTo>
                  <a:lnTo>
                    <a:pt x="246253" y="10287"/>
                  </a:lnTo>
                  <a:close/>
                </a:path>
                <a:path w="3306445" h="506094">
                  <a:moveTo>
                    <a:pt x="150875" y="10287"/>
                  </a:moveTo>
                  <a:lnTo>
                    <a:pt x="92837" y="10287"/>
                  </a:lnTo>
                  <a:lnTo>
                    <a:pt x="92837" y="66166"/>
                  </a:lnTo>
                  <a:lnTo>
                    <a:pt x="150875" y="66166"/>
                  </a:lnTo>
                  <a:lnTo>
                    <a:pt x="150875" y="10287"/>
                  </a:lnTo>
                  <a:close/>
                </a:path>
                <a:path w="3306445" h="506094">
                  <a:moveTo>
                    <a:pt x="1755140" y="0"/>
                  </a:moveTo>
                  <a:lnTo>
                    <a:pt x="1685036" y="0"/>
                  </a:lnTo>
                  <a:lnTo>
                    <a:pt x="1685036" y="67055"/>
                  </a:lnTo>
                  <a:lnTo>
                    <a:pt x="1755140" y="67055"/>
                  </a:lnTo>
                  <a:lnTo>
                    <a:pt x="175514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23050" y="1561338"/>
              <a:ext cx="98933" cy="18389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23940" y="1415288"/>
              <a:ext cx="97155" cy="91440"/>
            </a:xfrm>
            <a:custGeom>
              <a:avLst/>
              <a:gdLst/>
              <a:ahLst/>
              <a:cxnLst/>
              <a:rect l="l" t="t" r="r" b="b"/>
              <a:pathLst>
                <a:path w="97154" h="91440">
                  <a:moveTo>
                    <a:pt x="0" y="0"/>
                  </a:moveTo>
                  <a:lnTo>
                    <a:pt x="97155" y="0"/>
                  </a:lnTo>
                  <a:lnTo>
                    <a:pt x="97155" y="91186"/>
                  </a:lnTo>
                  <a:lnTo>
                    <a:pt x="0" y="9118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76798" y="1390396"/>
              <a:ext cx="93979" cy="6819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15361" y="1395222"/>
              <a:ext cx="138683" cy="1879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15158" y="1238250"/>
              <a:ext cx="3183255" cy="419734"/>
            </a:xfrm>
            <a:custGeom>
              <a:avLst/>
              <a:gdLst/>
              <a:ahLst/>
              <a:cxnLst/>
              <a:rect l="l" t="t" r="r" b="b"/>
              <a:pathLst>
                <a:path w="3183254" h="419735">
                  <a:moveTo>
                    <a:pt x="2860929" y="86867"/>
                  </a:moveTo>
                  <a:lnTo>
                    <a:pt x="3029458" y="86867"/>
                  </a:lnTo>
                  <a:lnTo>
                    <a:pt x="3051508" y="87370"/>
                  </a:lnTo>
                  <a:lnTo>
                    <a:pt x="3101086" y="94996"/>
                  </a:lnTo>
                  <a:lnTo>
                    <a:pt x="3141091" y="124713"/>
                  </a:lnTo>
                  <a:lnTo>
                    <a:pt x="3155253" y="162754"/>
                  </a:lnTo>
                  <a:lnTo>
                    <a:pt x="3156204" y="177800"/>
                  </a:lnTo>
                  <a:lnTo>
                    <a:pt x="3155487" y="190946"/>
                  </a:lnTo>
                  <a:lnTo>
                    <a:pt x="3138289" y="234148"/>
                  </a:lnTo>
                  <a:lnTo>
                    <a:pt x="3105570" y="260532"/>
                  </a:lnTo>
                  <a:lnTo>
                    <a:pt x="3077210" y="269748"/>
                  </a:lnTo>
                  <a:lnTo>
                    <a:pt x="3085639" y="272776"/>
                  </a:lnTo>
                  <a:lnTo>
                    <a:pt x="3119628" y="298958"/>
                  </a:lnTo>
                  <a:lnTo>
                    <a:pt x="3126740" y="307848"/>
                  </a:lnTo>
                  <a:lnTo>
                    <a:pt x="3131439" y="314578"/>
                  </a:lnTo>
                  <a:lnTo>
                    <a:pt x="3133852" y="319277"/>
                  </a:lnTo>
                  <a:lnTo>
                    <a:pt x="3182747" y="414147"/>
                  </a:lnTo>
                  <a:lnTo>
                    <a:pt x="3068574" y="414147"/>
                  </a:lnTo>
                  <a:lnTo>
                    <a:pt x="3014472" y="314198"/>
                  </a:lnTo>
                  <a:lnTo>
                    <a:pt x="3009471" y="305337"/>
                  </a:lnTo>
                  <a:lnTo>
                    <a:pt x="2978128" y="281781"/>
                  </a:lnTo>
                  <a:lnTo>
                    <a:pt x="2971419" y="281304"/>
                  </a:lnTo>
                  <a:lnTo>
                    <a:pt x="2962529" y="281304"/>
                  </a:lnTo>
                  <a:lnTo>
                    <a:pt x="2962529" y="414147"/>
                  </a:lnTo>
                  <a:lnTo>
                    <a:pt x="2860929" y="414147"/>
                  </a:lnTo>
                  <a:lnTo>
                    <a:pt x="2860929" y="86867"/>
                  </a:lnTo>
                  <a:close/>
                </a:path>
                <a:path w="3183254" h="419735">
                  <a:moveTo>
                    <a:pt x="2528570" y="86867"/>
                  </a:moveTo>
                  <a:lnTo>
                    <a:pt x="2799588" y="86867"/>
                  </a:lnTo>
                  <a:lnTo>
                    <a:pt x="2799588" y="156717"/>
                  </a:lnTo>
                  <a:lnTo>
                    <a:pt x="2629916" y="156717"/>
                  </a:lnTo>
                  <a:lnTo>
                    <a:pt x="2629916" y="208787"/>
                  </a:lnTo>
                  <a:lnTo>
                    <a:pt x="2787396" y="208787"/>
                  </a:lnTo>
                  <a:lnTo>
                    <a:pt x="2787396" y="275589"/>
                  </a:lnTo>
                  <a:lnTo>
                    <a:pt x="2629916" y="275589"/>
                  </a:lnTo>
                  <a:lnTo>
                    <a:pt x="2629916" y="340105"/>
                  </a:lnTo>
                  <a:lnTo>
                    <a:pt x="2804541" y="340105"/>
                  </a:lnTo>
                  <a:lnTo>
                    <a:pt x="2804541" y="414147"/>
                  </a:lnTo>
                  <a:lnTo>
                    <a:pt x="2528570" y="414147"/>
                  </a:lnTo>
                  <a:lnTo>
                    <a:pt x="2528570" y="86867"/>
                  </a:lnTo>
                  <a:close/>
                </a:path>
                <a:path w="3183254" h="419735">
                  <a:moveTo>
                    <a:pt x="2224024" y="86867"/>
                  </a:moveTo>
                  <a:lnTo>
                    <a:pt x="2325116" y="86867"/>
                  </a:lnTo>
                  <a:lnTo>
                    <a:pt x="2325116" y="333628"/>
                  </a:lnTo>
                  <a:lnTo>
                    <a:pt x="2482977" y="333628"/>
                  </a:lnTo>
                  <a:lnTo>
                    <a:pt x="2482977" y="414147"/>
                  </a:lnTo>
                  <a:lnTo>
                    <a:pt x="2224024" y="414147"/>
                  </a:lnTo>
                  <a:lnTo>
                    <a:pt x="2224024" y="86867"/>
                  </a:lnTo>
                  <a:close/>
                </a:path>
                <a:path w="3183254" h="419735">
                  <a:moveTo>
                    <a:pt x="1843532" y="86867"/>
                  </a:moveTo>
                  <a:lnTo>
                    <a:pt x="1944624" y="86867"/>
                  </a:lnTo>
                  <a:lnTo>
                    <a:pt x="1944624" y="210565"/>
                  </a:lnTo>
                  <a:lnTo>
                    <a:pt x="2050542" y="86867"/>
                  </a:lnTo>
                  <a:lnTo>
                    <a:pt x="2185035" y="86867"/>
                  </a:lnTo>
                  <a:lnTo>
                    <a:pt x="2065655" y="210438"/>
                  </a:lnTo>
                  <a:lnTo>
                    <a:pt x="2190369" y="414147"/>
                  </a:lnTo>
                  <a:lnTo>
                    <a:pt x="2065908" y="414147"/>
                  </a:lnTo>
                  <a:lnTo>
                    <a:pt x="1996820" y="279526"/>
                  </a:lnTo>
                  <a:lnTo>
                    <a:pt x="1944624" y="334263"/>
                  </a:lnTo>
                  <a:lnTo>
                    <a:pt x="1944624" y="414147"/>
                  </a:lnTo>
                  <a:lnTo>
                    <a:pt x="1843532" y="414147"/>
                  </a:lnTo>
                  <a:lnTo>
                    <a:pt x="1843532" y="86867"/>
                  </a:lnTo>
                  <a:close/>
                </a:path>
                <a:path w="3183254" h="419735">
                  <a:moveTo>
                    <a:pt x="1668780" y="86867"/>
                  </a:moveTo>
                  <a:lnTo>
                    <a:pt x="1770126" y="86867"/>
                  </a:lnTo>
                  <a:lnTo>
                    <a:pt x="1770126" y="414147"/>
                  </a:lnTo>
                  <a:lnTo>
                    <a:pt x="1668780" y="414147"/>
                  </a:lnTo>
                  <a:lnTo>
                    <a:pt x="1668780" y="86867"/>
                  </a:lnTo>
                  <a:close/>
                </a:path>
                <a:path w="3183254" h="419735">
                  <a:moveTo>
                    <a:pt x="1359916" y="86867"/>
                  </a:moveTo>
                  <a:lnTo>
                    <a:pt x="1461008" y="86867"/>
                  </a:lnTo>
                  <a:lnTo>
                    <a:pt x="1461008" y="333628"/>
                  </a:lnTo>
                  <a:lnTo>
                    <a:pt x="1618869" y="333628"/>
                  </a:lnTo>
                  <a:lnTo>
                    <a:pt x="1618869" y="414147"/>
                  </a:lnTo>
                  <a:lnTo>
                    <a:pt x="1359916" y="414147"/>
                  </a:lnTo>
                  <a:lnTo>
                    <a:pt x="1359916" y="86867"/>
                  </a:lnTo>
                  <a:close/>
                </a:path>
                <a:path w="3183254" h="419735">
                  <a:moveTo>
                    <a:pt x="1055116" y="86867"/>
                  </a:moveTo>
                  <a:lnTo>
                    <a:pt x="1156208" y="86867"/>
                  </a:lnTo>
                  <a:lnTo>
                    <a:pt x="1156208" y="333628"/>
                  </a:lnTo>
                  <a:lnTo>
                    <a:pt x="1314069" y="333628"/>
                  </a:lnTo>
                  <a:lnTo>
                    <a:pt x="1314069" y="414147"/>
                  </a:lnTo>
                  <a:lnTo>
                    <a:pt x="1055116" y="414147"/>
                  </a:lnTo>
                  <a:lnTo>
                    <a:pt x="1055116" y="86867"/>
                  </a:lnTo>
                  <a:close/>
                </a:path>
                <a:path w="3183254" h="419735">
                  <a:moveTo>
                    <a:pt x="724154" y="86867"/>
                  </a:moveTo>
                  <a:lnTo>
                    <a:pt x="995171" y="86867"/>
                  </a:lnTo>
                  <a:lnTo>
                    <a:pt x="995171" y="156717"/>
                  </a:lnTo>
                  <a:lnTo>
                    <a:pt x="825500" y="156717"/>
                  </a:lnTo>
                  <a:lnTo>
                    <a:pt x="825500" y="208787"/>
                  </a:lnTo>
                  <a:lnTo>
                    <a:pt x="982980" y="208787"/>
                  </a:lnTo>
                  <a:lnTo>
                    <a:pt x="982980" y="275589"/>
                  </a:lnTo>
                  <a:lnTo>
                    <a:pt x="825500" y="275589"/>
                  </a:lnTo>
                  <a:lnTo>
                    <a:pt x="825500" y="340105"/>
                  </a:lnTo>
                  <a:lnTo>
                    <a:pt x="1000125" y="340105"/>
                  </a:lnTo>
                  <a:lnTo>
                    <a:pt x="1000125" y="414147"/>
                  </a:lnTo>
                  <a:lnTo>
                    <a:pt x="724154" y="414147"/>
                  </a:lnTo>
                  <a:lnTo>
                    <a:pt x="724154" y="86867"/>
                  </a:lnTo>
                  <a:close/>
                </a:path>
                <a:path w="3183254" h="419735">
                  <a:moveTo>
                    <a:pt x="385444" y="86867"/>
                  </a:moveTo>
                  <a:lnTo>
                    <a:pt x="671703" y="86867"/>
                  </a:lnTo>
                  <a:lnTo>
                    <a:pt x="671703" y="152273"/>
                  </a:lnTo>
                  <a:lnTo>
                    <a:pt x="487933" y="343788"/>
                  </a:lnTo>
                  <a:lnTo>
                    <a:pt x="678307" y="343788"/>
                  </a:lnTo>
                  <a:lnTo>
                    <a:pt x="678307" y="414147"/>
                  </a:lnTo>
                  <a:lnTo>
                    <a:pt x="367792" y="414147"/>
                  </a:lnTo>
                  <a:lnTo>
                    <a:pt x="367792" y="346328"/>
                  </a:lnTo>
                  <a:lnTo>
                    <a:pt x="549656" y="156717"/>
                  </a:lnTo>
                  <a:lnTo>
                    <a:pt x="385444" y="156717"/>
                  </a:lnTo>
                  <a:lnTo>
                    <a:pt x="385444" y="86867"/>
                  </a:lnTo>
                  <a:close/>
                </a:path>
                <a:path w="3183254" h="419735">
                  <a:moveTo>
                    <a:pt x="169037" y="81279"/>
                  </a:moveTo>
                  <a:lnTo>
                    <a:pt x="207543" y="84020"/>
                  </a:lnTo>
                  <a:lnTo>
                    <a:pt x="270460" y="105979"/>
                  </a:lnTo>
                  <a:lnTo>
                    <a:pt x="314229" y="149340"/>
                  </a:lnTo>
                  <a:lnTo>
                    <a:pt x="336327" y="210768"/>
                  </a:lnTo>
                  <a:lnTo>
                    <a:pt x="339090" y="248030"/>
                  </a:lnTo>
                  <a:lnTo>
                    <a:pt x="337877" y="275486"/>
                  </a:lnTo>
                  <a:lnTo>
                    <a:pt x="328213" y="322540"/>
                  </a:lnTo>
                  <a:lnTo>
                    <a:pt x="309074" y="359497"/>
                  </a:lnTo>
                  <a:lnTo>
                    <a:pt x="281174" y="388072"/>
                  </a:lnTo>
                  <a:lnTo>
                    <a:pt x="244625" y="408269"/>
                  </a:lnTo>
                  <a:lnTo>
                    <a:pt x="199096" y="418468"/>
                  </a:lnTo>
                  <a:lnTo>
                    <a:pt x="172974" y="419735"/>
                  </a:lnTo>
                  <a:lnTo>
                    <a:pt x="146522" y="418637"/>
                  </a:lnTo>
                  <a:lnTo>
                    <a:pt x="100714" y="409823"/>
                  </a:lnTo>
                  <a:lnTo>
                    <a:pt x="64093" y="392013"/>
                  </a:lnTo>
                  <a:lnTo>
                    <a:pt x="34704" y="364112"/>
                  </a:lnTo>
                  <a:lnTo>
                    <a:pt x="12698" y="326010"/>
                  </a:lnTo>
                  <a:lnTo>
                    <a:pt x="1406" y="278231"/>
                  </a:lnTo>
                  <a:lnTo>
                    <a:pt x="0" y="250698"/>
                  </a:lnTo>
                  <a:lnTo>
                    <a:pt x="2788" y="212887"/>
                  </a:lnTo>
                  <a:lnTo>
                    <a:pt x="25128" y="150506"/>
                  </a:lnTo>
                  <a:lnTo>
                    <a:pt x="69185" y="106408"/>
                  </a:lnTo>
                  <a:lnTo>
                    <a:pt x="131339" y="84068"/>
                  </a:lnTo>
                  <a:lnTo>
                    <a:pt x="169037" y="81279"/>
                  </a:lnTo>
                  <a:close/>
                </a:path>
                <a:path w="3183254" h="419735">
                  <a:moveTo>
                    <a:pt x="187579" y="10287"/>
                  </a:moveTo>
                  <a:lnTo>
                    <a:pt x="246253" y="10287"/>
                  </a:lnTo>
                  <a:lnTo>
                    <a:pt x="246253" y="66166"/>
                  </a:lnTo>
                  <a:lnTo>
                    <a:pt x="187579" y="66166"/>
                  </a:lnTo>
                  <a:lnTo>
                    <a:pt x="187579" y="10287"/>
                  </a:lnTo>
                  <a:close/>
                </a:path>
                <a:path w="3183254" h="419735">
                  <a:moveTo>
                    <a:pt x="92837" y="10287"/>
                  </a:moveTo>
                  <a:lnTo>
                    <a:pt x="150875" y="10287"/>
                  </a:lnTo>
                  <a:lnTo>
                    <a:pt x="150875" y="66166"/>
                  </a:lnTo>
                  <a:lnTo>
                    <a:pt x="92837" y="66166"/>
                  </a:lnTo>
                  <a:lnTo>
                    <a:pt x="92837" y="10287"/>
                  </a:lnTo>
                  <a:close/>
                </a:path>
                <a:path w="3183254" h="419735">
                  <a:moveTo>
                    <a:pt x="1685036" y="0"/>
                  </a:moveTo>
                  <a:lnTo>
                    <a:pt x="1755140" y="0"/>
                  </a:lnTo>
                  <a:lnTo>
                    <a:pt x="1755140" y="67055"/>
                  </a:lnTo>
                  <a:lnTo>
                    <a:pt x="1685036" y="67055"/>
                  </a:lnTo>
                  <a:lnTo>
                    <a:pt x="168503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6334" y="1930120"/>
            <a:ext cx="8513445" cy="47110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900" spc="-21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900" spc="5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Ke</a:t>
            </a:r>
            <a:r>
              <a:rPr sz="2600" spc="10" dirty="0">
                <a:solidFill>
                  <a:srgbClr val="001F5F"/>
                </a:solidFill>
                <a:latin typeface="Comic Sans MS"/>
                <a:cs typeface="Comic Sans MS"/>
              </a:rPr>
              <a:t>n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din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i</a:t>
            </a:r>
            <a:r>
              <a:rPr sz="2600" spc="-3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iy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i</a:t>
            </a:r>
            <a:r>
              <a:rPr sz="2600" spc="-2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v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e</a:t>
            </a:r>
            <a:r>
              <a:rPr sz="2600" spc="-2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ra</a:t>
            </a:r>
            <a:r>
              <a:rPr sz="2600" spc="-10" dirty="0">
                <a:solidFill>
                  <a:srgbClr val="001F5F"/>
                </a:solidFill>
                <a:latin typeface="Comic Sans MS"/>
                <a:cs typeface="Comic Sans MS"/>
              </a:rPr>
              <a:t>h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at</a:t>
            </a:r>
            <a:r>
              <a:rPr sz="2600" spc="-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ifad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e</a:t>
            </a:r>
            <a:r>
              <a:rPr sz="2600" spc="-3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edebilmeli</a:t>
            </a:r>
            <a:endParaRPr sz="2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900" spc="-21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900" spc="5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İ</a:t>
            </a:r>
            <a:r>
              <a:rPr sz="2600" spc="5" dirty="0">
                <a:solidFill>
                  <a:srgbClr val="001F5F"/>
                </a:solidFill>
                <a:latin typeface="Comic Sans MS"/>
                <a:cs typeface="Comic Sans MS"/>
              </a:rPr>
              <a:t>n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sa</a:t>
            </a:r>
            <a:r>
              <a:rPr sz="2600" spc="5" dirty="0">
                <a:solidFill>
                  <a:srgbClr val="001F5F"/>
                </a:solidFill>
                <a:latin typeface="Comic Sans MS"/>
                <a:cs typeface="Comic Sans MS"/>
              </a:rPr>
              <a:t>n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la</a:t>
            </a:r>
            <a:r>
              <a:rPr sz="2600" spc="-10" dirty="0">
                <a:solidFill>
                  <a:srgbClr val="001F5F"/>
                </a:solidFill>
                <a:latin typeface="Comic Sans MS"/>
                <a:cs typeface="Comic Sans MS"/>
              </a:rPr>
              <a:t>r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la</a:t>
            </a:r>
            <a:r>
              <a:rPr sz="2600" spc="-4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iletişi</a:t>
            </a:r>
            <a:r>
              <a:rPr sz="2600" spc="5" dirty="0">
                <a:solidFill>
                  <a:srgbClr val="001F5F"/>
                </a:solidFill>
                <a:latin typeface="Comic Sans MS"/>
                <a:cs typeface="Comic Sans MS"/>
              </a:rPr>
              <a:t>m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e</a:t>
            </a:r>
            <a:r>
              <a:rPr sz="2600" spc="-3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v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e</a:t>
            </a:r>
            <a:r>
              <a:rPr sz="2600" spc="-2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yen</a:t>
            </a:r>
            <a:r>
              <a:rPr sz="2600" spc="5" dirty="0">
                <a:solidFill>
                  <a:srgbClr val="001F5F"/>
                </a:solidFill>
                <a:latin typeface="Comic Sans MS"/>
                <a:cs typeface="Comic Sans MS"/>
              </a:rPr>
              <a:t>i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lik</a:t>
            </a:r>
            <a:r>
              <a:rPr sz="2600" spc="-15" dirty="0">
                <a:solidFill>
                  <a:srgbClr val="001F5F"/>
                </a:solidFill>
                <a:latin typeface="Comic Sans MS"/>
                <a:cs typeface="Comic Sans MS"/>
              </a:rPr>
              <a:t>l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ere</a:t>
            </a:r>
            <a:r>
              <a:rPr sz="2600" spc="-3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açık</a:t>
            </a:r>
            <a:r>
              <a:rPr sz="2600" spc="-2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olma</a:t>
            </a:r>
            <a:r>
              <a:rPr sz="2600" spc="-15" dirty="0">
                <a:solidFill>
                  <a:srgbClr val="001F5F"/>
                </a:solidFill>
                <a:latin typeface="Comic Sans MS"/>
                <a:cs typeface="Comic Sans MS"/>
              </a:rPr>
              <a:t>l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ı</a:t>
            </a:r>
            <a:endParaRPr sz="2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900" spc="-21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900" spc="-16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Toplantılarda</a:t>
            </a:r>
            <a:r>
              <a:rPr sz="2600" spc="-4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yönetim</a:t>
            </a:r>
            <a:r>
              <a:rPr sz="2600" spc="-3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bilgisine</a:t>
            </a:r>
            <a:r>
              <a:rPr sz="2600" spc="-4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sahip</a:t>
            </a:r>
            <a:r>
              <a:rPr sz="2600" spc="-4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olmaları</a:t>
            </a:r>
            <a:endParaRPr sz="2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900" spc="-21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900" spc="5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Hı</a:t>
            </a:r>
            <a:r>
              <a:rPr sz="2600" spc="5" dirty="0">
                <a:solidFill>
                  <a:srgbClr val="001F5F"/>
                </a:solidFill>
                <a:latin typeface="Comic Sans MS"/>
                <a:cs typeface="Comic Sans MS"/>
              </a:rPr>
              <a:t>z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lı</a:t>
            </a:r>
            <a:r>
              <a:rPr sz="2600" spc="-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öğreneb</a:t>
            </a:r>
            <a:r>
              <a:rPr sz="2600" spc="5" dirty="0">
                <a:solidFill>
                  <a:srgbClr val="001F5F"/>
                </a:solidFill>
                <a:latin typeface="Comic Sans MS"/>
                <a:cs typeface="Comic Sans MS"/>
              </a:rPr>
              <a:t>i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lmeli</a:t>
            </a:r>
            <a:r>
              <a:rPr sz="2600" spc="-5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v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e pra</a:t>
            </a:r>
            <a:r>
              <a:rPr sz="2600" spc="-10" dirty="0">
                <a:solidFill>
                  <a:srgbClr val="001F5F"/>
                </a:solidFill>
                <a:latin typeface="Comic Sans MS"/>
                <a:cs typeface="Comic Sans MS"/>
              </a:rPr>
              <a:t>t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i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k</a:t>
            </a:r>
            <a:r>
              <a:rPr sz="2600" spc="-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olma</a:t>
            </a:r>
            <a:r>
              <a:rPr sz="2600" spc="-15" dirty="0">
                <a:solidFill>
                  <a:srgbClr val="001F5F"/>
                </a:solidFill>
                <a:latin typeface="Comic Sans MS"/>
                <a:cs typeface="Comic Sans MS"/>
              </a:rPr>
              <a:t>l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ı</a:t>
            </a:r>
            <a:endParaRPr sz="2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900" spc="-21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900" spc="5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Zaman</a:t>
            </a:r>
            <a:r>
              <a:rPr sz="2600" spc="-2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yönetimi</a:t>
            </a:r>
            <a:r>
              <a:rPr sz="2600" spc="-4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ve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 planlaması</a:t>
            </a:r>
            <a:r>
              <a:rPr sz="2600" spc="-4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hakkında</a:t>
            </a:r>
            <a:r>
              <a:rPr sz="2600" spc="-3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becerili</a:t>
            </a:r>
            <a:r>
              <a:rPr sz="2600" spc="-3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olması</a:t>
            </a:r>
            <a:endParaRPr sz="2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900" spc="-21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900" spc="45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Bür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o</a:t>
            </a:r>
            <a:r>
              <a:rPr sz="2600" spc="-3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tekno</a:t>
            </a:r>
            <a:r>
              <a:rPr sz="2600" spc="-15" dirty="0">
                <a:solidFill>
                  <a:srgbClr val="001F5F"/>
                </a:solidFill>
                <a:latin typeface="Comic Sans MS"/>
                <a:cs typeface="Comic Sans MS"/>
              </a:rPr>
              <a:t>l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ojilerini</a:t>
            </a:r>
            <a:r>
              <a:rPr sz="2600" spc="-4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etkin</a:t>
            </a:r>
            <a:r>
              <a:rPr sz="2600" spc="-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ku</a:t>
            </a:r>
            <a:r>
              <a:rPr sz="2600" spc="-10" dirty="0">
                <a:solidFill>
                  <a:srgbClr val="001F5F"/>
                </a:solidFill>
                <a:latin typeface="Comic Sans MS"/>
                <a:cs typeface="Comic Sans MS"/>
              </a:rPr>
              <a:t>l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l</a:t>
            </a:r>
            <a:r>
              <a:rPr sz="2600" spc="-10" dirty="0">
                <a:solidFill>
                  <a:srgbClr val="001F5F"/>
                </a:solidFill>
                <a:latin typeface="Comic Sans MS"/>
                <a:cs typeface="Comic Sans MS"/>
              </a:rPr>
              <a:t>a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nabilmeli</a:t>
            </a:r>
            <a:endParaRPr sz="2600">
              <a:latin typeface="Comic Sans MS"/>
              <a:cs typeface="Comic Sans MS"/>
            </a:endParaRPr>
          </a:p>
          <a:p>
            <a:pPr marL="286385" marR="505459" indent="-274320">
              <a:lnSpc>
                <a:spcPts val="2810"/>
              </a:lnSpc>
              <a:spcBef>
                <a:spcPts val="640"/>
              </a:spcBef>
            </a:pPr>
            <a:r>
              <a:rPr sz="1900" spc="-21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900" spc="-204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İş hayatındaki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sözsüz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iletişim hakkında bilgi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sahibi </a:t>
            </a:r>
            <a:r>
              <a:rPr sz="2600" spc="-76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olması</a:t>
            </a:r>
            <a:endParaRPr sz="2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1900" spc="-21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900" spc="-155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Karar</a:t>
            </a:r>
            <a:r>
              <a:rPr sz="2600" spc="-3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verme</a:t>
            </a:r>
            <a:r>
              <a:rPr sz="2600" spc="-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ve</a:t>
            </a:r>
            <a:r>
              <a:rPr sz="2600" spc="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problem</a:t>
            </a:r>
            <a:r>
              <a:rPr sz="2600" spc="-2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çözme</a:t>
            </a:r>
            <a:r>
              <a:rPr sz="2600" spc="-1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yeteneklerinin</a:t>
            </a:r>
            <a:r>
              <a:rPr sz="2600" spc="-3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olması</a:t>
            </a:r>
            <a:endParaRPr sz="2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900" spc="-21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900" spc="5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Etkili</a:t>
            </a:r>
            <a:r>
              <a:rPr sz="2600" spc="-2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su</a:t>
            </a:r>
            <a:r>
              <a:rPr sz="2600" spc="10" dirty="0">
                <a:solidFill>
                  <a:srgbClr val="001F5F"/>
                </a:solidFill>
                <a:latin typeface="Comic Sans MS"/>
                <a:cs typeface="Comic Sans MS"/>
              </a:rPr>
              <a:t>n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u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m</a:t>
            </a:r>
            <a:r>
              <a:rPr sz="2600" spc="-3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v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e geri</a:t>
            </a:r>
            <a:r>
              <a:rPr sz="2600" spc="-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bildiri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m</a:t>
            </a:r>
            <a:r>
              <a:rPr sz="2600" spc="-4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metod</a:t>
            </a:r>
            <a:r>
              <a:rPr sz="2600" spc="-10" dirty="0">
                <a:solidFill>
                  <a:srgbClr val="001F5F"/>
                </a:solidFill>
                <a:latin typeface="Comic Sans MS"/>
                <a:cs typeface="Comic Sans MS"/>
              </a:rPr>
              <a:t>l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arını</a:t>
            </a:r>
            <a:r>
              <a:rPr sz="2600" spc="-20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uygulama</a:t>
            </a:r>
            <a:r>
              <a:rPr sz="2600" spc="-10" dirty="0">
                <a:solidFill>
                  <a:srgbClr val="001F5F"/>
                </a:solidFill>
                <a:latin typeface="Comic Sans MS"/>
                <a:cs typeface="Comic Sans MS"/>
              </a:rPr>
              <a:t>l</a:t>
            </a:r>
            <a:r>
              <a:rPr sz="2600" spc="-15" dirty="0">
                <a:solidFill>
                  <a:srgbClr val="001F5F"/>
                </a:solidFill>
                <a:latin typeface="Comic Sans MS"/>
                <a:cs typeface="Comic Sans MS"/>
              </a:rPr>
              <a:t>a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rı</a:t>
            </a:r>
            <a:endParaRPr sz="26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900" spc="-21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1900" spc="-155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Protokol</a:t>
            </a:r>
            <a:r>
              <a:rPr sz="2600" spc="-3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ve</a:t>
            </a:r>
            <a:r>
              <a:rPr sz="2600" dirty="0">
                <a:solidFill>
                  <a:srgbClr val="001F5F"/>
                </a:solidFill>
                <a:latin typeface="Comic Sans MS"/>
                <a:cs typeface="Comic Sans MS"/>
              </a:rPr>
              <a:t> görgü</a:t>
            </a:r>
            <a:r>
              <a:rPr sz="2600" spc="-2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kurallarını</a:t>
            </a:r>
            <a:r>
              <a:rPr sz="2600" spc="-35" dirty="0">
                <a:solidFill>
                  <a:srgbClr val="001F5F"/>
                </a:solidFill>
                <a:latin typeface="Comic Sans MS"/>
                <a:cs typeface="Comic Sans MS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Comic Sans MS"/>
                <a:cs typeface="Comic Sans MS"/>
              </a:rPr>
              <a:t>bilmesi</a:t>
            </a:r>
            <a:endParaRPr sz="26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2315"/>
            <a:ext cx="8888095" cy="1803400"/>
            <a:chOff x="0" y="242315"/>
            <a:chExt cx="8888095" cy="180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44879"/>
              <a:ext cx="8887968" cy="63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2315"/>
              <a:ext cx="8648700" cy="18028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266" y="650874"/>
              <a:ext cx="7461084" cy="76047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17931" y="2781300"/>
            <a:ext cx="2540635" cy="474345"/>
            <a:chOff x="217931" y="2781300"/>
            <a:chExt cx="2540635" cy="4743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551" y="2822297"/>
              <a:ext cx="246888" cy="2414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931" y="2781300"/>
              <a:ext cx="2540508" cy="47396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6334" y="2281554"/>
            <a:ext cx="2304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9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3600" spc="-90" dirty="0">
                <a:solidFill>
                  <a:srgbClr val="FF0000"/>
                </a:solidFill>
                <a:latin typeface="Arial Black"/>
                <a:cs typeface="Arial Black"/>
              </a:rPr>
              <a:t>9.</a:t>
            </a:r>
            <a:r>
              <a:rPr sz="3600" spc="-8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Arial Black"/>
                <a:cs typeface="Arial Black"/>
              </a:rPr>
              <a:t>SINIF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334" y="3312947"/>
            <a:ext cx="4323715" cy="203771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50" spc="-235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2050" spc="-11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Mesle</a:t>
            </a:r>
            <a:r>
              <a:rPr sz="2800" dirty="0">
                <a:latin typeface="Comic Sans MS"/>
                <a:cs typeface="Comic Sans MS"/>
              </a:rPr>
              <a:t>k</a:t>
            </a:r>
            <a:r>
              <a:rPr sz="2800" spc="-5" dirty="0">
                <a:latin typeface="Comic Sans MS"/>
                <a:cs typeface="Comic Sans MS"/>
              </a:rPr>
              <a:t>i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Geliş</a:t>
            </a:r>
            <a:r>
              <a:rPr sz="2800" spc="-20" dirty="0">
                <a:latin typeface="Comic Sans MS"/>
                <a:cs typeface="Comic Sans MS"/>
              </a:rPr>
              <a:t>i</a:t>
            </a:r>
            <a:r>
              <a:rPr sz="2800" spc="-5" dirty="0">
                <a:latin typeface="Comic Sans MS"/>
                <a:cs typeface="Comic Sans MS"/>
              </a:rPr>
              <a:t>m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Atölyesi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50" spc="-235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2050" spc="-11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Bür</a:t>
            </a:r>
            <a:r>
              <a:rPr sz="2800" spc="-5" dirty="0">
                <a:latin typeface="Comic Sans MS"/>
                <a:cs typeface="Comic Sans MS"/>
              </a:rPr>
              <a:t>o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Tekno</a:t>
            </a:r>
            <a:r>
              <a:rPr sz="2800" dirty="0">
                <a:latin typeface="Comic Sans MS"/>
                <a:cs typeface="Comic Sans MS"/>
              </a:rPr>
              <a:t>l</a:t>
            </a:r>
            <a:r>
              <a:rPr sz="2800" spc="-5" dirty="0">
                <a:latin typeface="Comic Sans MS"/>
                <a:cs typeface="Comic Sans MS"/>
              </a:rPr>
              <a:t>ojil</a:t>
            </a:r>
            <a:r>
              <a:rPr sz="2800" dirty="0">
                <a:latin typeface="Comic Sans MS"/>
                <a:cs typeface="Comic Sans MS"/>
              </a:rPr>
              <a:t>e</a:t>
            </a:r>
            <a:r>
              <a:rPr sz="2800" spc="-10" dirty="0">
                <a:latin typeface="Comic Sans MS"/>
                <a:cs typeface="Comic Sans MS"/>
              </a:rPr>
              <a:t>ri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50" spc="-235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2050" spc="-11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Kla</a:t>
            </a:r>
            <a:r>
              <a:rPr sz="2800" spc="-15" dirty="0">
                <a:latin typeface="Comic Sans MS"/>
                <a:cs typeface="Comic Sans MS"/>
              </a:rPr>
              <a:t>v</a:t>
            </a:r>
            <a:r>
              <a:rPr sz="2800" spc="-5" dirty="0">
                <a:latin typeface="Comic Sans MS"/>
                <a:cs typeface="Comic Sans MS"/>
              </a:rPr>
              <a:t>ye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Teknikle</a:t>
            </a:r>
            <a:r>
              <a:rPr sz="2800" dirty="0">
                <a:latin typeface="Comic Sans MS"/>
                <a:cs typeface="Comic Sans MS"/>
              </a:rPr>
              <a:t>r</a:t>
            </a:r>
            <a:r>
              <a:rPr sz="2800" spc="-5" dirty="0">
                <a:latin typeface="Comic Sans MS"/>
                <a:cs typeface="Comic Sans MS"/>
              </a:rPr>
              <a:t>i</a:t>
            </a: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50" spc="-235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2050" spc="-11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Temel</a:t>
            </a:r>
            <a:r>
              <a:rPr sz="280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Hu</a:t>
            </a:r>
            <a:r>
              <a:rPr sz="2800" dirty="0">
                <a:latin typeface="Comic Sans MS"/>
                <a:cs typeface="Comic Sans MS"/>
              </a:rPr>
              <a:t>k</a:t>
            </a:r>
            <a:r>
              <a:rPr sz="2800" spc="-10" dirty="0">
                <a:latin typeface="Comic Sans MS"/>
                <a:cs typeface="Comic Sans MS"/>
              </a:rPr>
              <a:t>uk</a:t>
            </a:r>
            <a:endParaRPr sz="2800">
              <a:latin typeface="Comic Sans MS"/>
              <a:cs typeface="Comic Sans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35883" y="3861041"/>
            <a:ext cx="4181474" cy="27514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868" y="1871852"/>
            <a:ext cx="4584700" cy="333375"/>
            <a:chOff x="594868" y="1871852"/>
            <a:chExt cx="4584700" cy="333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5757" y="1872741"/>
              <a:ext cx="4582541" cy="3314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940" y="2076830"/>
              <a:ext cx="81368" cy="873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3272" y="1983358"/>
              <a:ext cx="98170" cy="1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6343" y="1983104"/>
              <a:ext cx="75183" cy="744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4427" y="1983104"/>
              <a:ext cx="75184" cy="7442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4308" y="1983104"/>
              <a:ext cx="75285" cy="744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74975" y="1980564"/>
              <a:ext cx="130047" cy="1845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28443" y="1980564"/>
              <a:ext cx="130047" cy="1845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98575" y="1980564"/>
              <a:ext cx="130047" cy="18453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9940" y="1980437"/>
              <a:ext cx="67665" cy="6413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95757" y="1872741"/>
              <a:ext cx="4582795" cy="331470"/>
            </a:xfrm>
            <a:custGeom>
              <a:avLst/>
              <a:gdLst/>
              <a:ahLst/>
              <a:cxnLst/>
              <a:rect l="l" t="t" r="r" b="b"/>
              <a:pathLst>
                <a:path w="4582795" h="331469">
                  <a:moveTo>
                    <a:pt x="4533265" y="73152"/>
                  </a:moveTo>
                  <a:lnTo>
                    <a:pt x="4578350" y="73152"/>
                  </a:lnTo>
                  <a:lnTo>
                    <a:pt x="4578350" y="327152"/>
                  </a:lnTo>
                  <a:lnTo>
                    <a:pt x="4533265" y="327152"/>
                  </a:lnTo>
                  <a:lnTo>
                    <a:pt x="4533265" y="73152"/>
                  </a:lnTo>
                  <a:close/>
                </a:path>
                <a:path w="4582795" h="331469">
                  <a:moveTo>
                    <a:pt x="3931920" y="73152"/>
                  </a:moveTo>
                  <a:lnTo>
                    <a:pt x="4093972" y="73152"/>
                  </a:lnTo>
                  <a:lnTo>
                    <a:pt x="4093972" y="113157"/>
                  </a:lnTo>
                  <a:lnTo>
                    <a:pt x="3977004" y="113157"/>
                  </a:lnTo>
                  <a:lnTo>
                    <a:pt x="3977004" y="172720"/>
                  </a:lnTo>
                  <a:lnTo>
                    <a:pt x="4060952" y="172720"/>
                  </a:lnTo>
                  <a:lnTo>
                    <a:pt x="4060952" y="210947"/>
                  </a:lnTo>
                  <a:lnTo>
                    <a:pt x="3977004" y="210947"/>
                  </a:lnTo>
                  <a:lnTo>
                    <a:pt x="3977004" y="287147"/>
                  </a:lnTo>
                  <a:lnTo>
                    <a:pt x="4092067" y="287147"/>
                  </a:lnTo>
                  <a:lnTo>
                    <a:pt x="4092067" y="327152"/>
                  </a:lnTo>
                  <a:lnTo>
                    <a:pt x="3931920" y="327152"/>
                  </a:lnTo>
                  <a:lnTo>
                    <a:pt x="3931920" y="73152"/>
                  </a:lnTo>
                  <a:close/>
                </a:path>
                <a:path w="4582795" h="331469">
                  <a:moveTo>
                    <a:pt x="3499993" y="73152"/>
                  </a:moveTo>
                  <a:lnTo>
                    <a:pt x="3545078" y="73152"/>
                  </a:lnTo>
                  <a:lnTo>
                    <a:pt x="3545078" y="327152"/>
                  </a:lnTo>
                  <a:lnTo>
                    <a:pt x="3499993" y="327152"/>
                  </a:lnTo>
                  <a:lnTo>
                    <a:pt x="3499993" y="73152"/>
                  </a:lnTo>
                  <a:close/>
                </a:path>
                <a:path w="4582795" h="331469">
                  <a:moveTo>
                    <a:pt x="3080004" y="73152"/>
                  </a:moveTo>
                  <a:lnTo>
                    <a:pt x="3242056" y="73152"/>
                  </a:lnTo>
                  <a:lnTo>
                    <a:pt x="3242056" y="113157"/>
                  </a:lnTo>
                  <a:lnTo>
                    <a:pt x="3125089" y="113157"/>
                  </a:lnTo>
                  <a:lnTo>
                    <a:pt x="3125089" y="172720"/>
                  </a:lnTo>
                  <a:lnTo>
                    <a:pt x="3209035" y="172720"/>
                  </a:lnTo>
                  <a:lnTo>
                    <a:pt x="3209035" y="210947"/>
                  </a:lnTo>
                  <a:lnTo>
                    <a:pt x="3125089" y="210947"/>
                  </a:lnTo>
                  <a:lnTo>
                    <a:pt x="3125089" y="287147"/>
                  </a:lnTo>
                  <a:lnTo>
                    <a:pt x="3240151" y="287147"/>
                  </a:lnTo>
                  <a:lnTo>
                    <a:pt x="3240151" y="327152"/>
                  </a:lnTo>
                  <a:lnTo>
                    <a:pt x="3080004" y="327152"/>
                  </a:lnTo>
                  <a:lnTo>
                    <a:pt x="3080004" y="73152"/>
                  </a:lnTo>
                  <a:close/>
                </a:path>
                <a:path w="4582795" h="331469">
                  <a:moveTo>
                    <a:pt x="2883408" y="73152"/>
                  </a:moveTo>
                  <a:lnTo>
                    <a:pt x="2928493" y="73152"/>
                  </a:lnTo>
                  <a:lnTo>
                    <a:pt x="2928493" y="287147"/>
                  </a:lnTo>
                  <a:lnTo>
                    <a:pt x="3043301" y="287147"/>
                  </a:lnTo>
                  <a:lnTo>
                    <a:pt x="3043301" y="327152"/>
                  </a:lnTo>
                  <a:lnTo>
                    <a:pt x="2883408" y="327152"/>
                  </a:lnTo>
                  <a:lnTo>
                    <a:pt x="2883408" y="73152"/>
                  </a:lnTo>
                  <a:close/>
                </a:path>
                <a:path w="4582795" h="331469">
                  <a:moveTo>
                    <a:pt x="2785237" y="73152"/>
                  </a:moveTo>
                  <a:lnTo>
                    <a:pt x="2830322" y="73152"/>
                  </a:lnTo>
                  <a:lnTo>
                    <a:pt x="2830322" y="327152"/>
                  </a:lnTo>
                  <a:lnTo>
                    <a:pt x="2785237" y="327152"/>
                  </a:lnTo>
                  <a:lnTo>
                    <a:pt x="2785237" y="73152"/>
                  </a:lnTo>
                  <a:close/>
                </a:path>
                <a:path w="4582795" h="331469">
                  <a:moveTo>
                    <a:pt x="2689987" y="73152"/>
                  </a:moveTo>
                  <a:lnTo>
                    <a:pt x="2735072" y="73152"/>
                  </a:lnTo>
                  <a:lnTo>
                    <a:pt x="2735072" y="231140"/>
                  </a:lnTo>
                  <a:lnTo>
                    <a:pt x="2729722" y="275240"/>
                  </a:lnTo>
                  <a:lnTo>
                    <a:pt x="2701226" y="316865"/>
                  </a:lnTo>
                  <a:lnTo>
                    <a:pt x="2644648" y="330581"/>
                  </a:lnTo>
                  <a:lnTo>
                    <a:pt x="2629598" y="329557"/>
                  </a:lnTo>
                  <a:lnTo>
                    <a:pt x="2593594" y="314198"/>
                  </a:lnTo>
                  <a:lnTo>
                    <a:pt x="2572258" y="268350"/>
                  </a:lnTo>
                  <a:lnTo>
                    <a:pt x="2612517" y="268350"/>
                  </a:lnTo>
                  <a:lnTo>
                    <a:pt x="2616989" y="278092"/>
                  </a:lnTo>
                  <a:lnTo>
                    <a:pt x="2624677" y="285035"/>
                  </a:lnTo>
                  <a:lnTo>
                    <a:pt x="2635555" y="289192"/>
                  </a:lnTo>
                  <a:lnTo>
                    <a:pt x="2649601" y="290575"/>
                  </a:lnTo>
                  <a:lnTo>
                    <a:pt x="2659913" y="289673"/>
                  </a:lnTo>
                  <a:lnTo>
                    <a:pt x="2687716" y="258048"/>
                  </a:lnTo>
                  <a:lnTo>
                    <a:pt x="2689987" y="232537"/>
                  </a:lnTo>
                  <a:lnTo>
                    <a:pt x="2689987" y="73152"/>
                  </a:lnTo>
                  <a:close/>
                </a:path>
                <a:path w="4582795" h="331469">
                  <a:moveTo>
                    <a:pt x="2148840" y="73152"/>
                  </a:moveTo>
                  <a:lnTo>
                    <a:pt x="2193925" y="73152"/>
                  </a:lnTo>
                  <a:lnTo>
                    <a:pt x="2193925" y="287147"/>
                  </a:lnTo>
                  <a:lnTo>
                    <a:pt x="2308733" y="287147"/>
                  </a:lnTo>
                  <a:lnTo>
                    <a:pt x="2308733" y="327152"/>
                  </a:lnTo>
                  <a:lnTo>
                    <a:pt x="2148840" y="327152"/>
                  </a:lnTo>
                  <a:lnTo>
                    <a:pt x="2148840" y="73152"/>
                  </a:lnTo>
                  <a:close/>
                </a:path>
                <a:path w="4582795" h="331469">
                  <a:moveTo>
                    <a:pt x="1661160" y="73152"/>
                  </a:moveTo>
                  <a:lnTo>
                    <a:pt x="1682877" y="73152"/>
                  </a:lnTo>
                  <a:lnTo>
                    <a:pt x="1802765" y="226441"/>
                  </a:lnTo>
                  <a:lnTo>
                    <a:pt x="1802765" y="73152"/>
                  </a:lnTo>
                  <a:lnTo>
                    <a:pt x="1846199" y="73152"/>
                  </a:lnTo>
                  <a:lnTo>
                    <a:pt x="1846199" y="330581"/>
                  </a:lnTo>
                  <a:lnTo>
                    <a:pt x="1827784" y="330581"/>
                  </a:lnTo>
                  <a:lnTo>
                    <a:pt x="1704467" y="169925"/>
                  </a:lnTo>
                  <a:lnTo>
                    <a:pt x="1704467" y="327279"/>
                  </a:lnTo>
                  <a:lnTo>
                    <a:pt x="1661160" y="327279"/>
                  </a:lnTo>
                  <a:lnTo>
                    <a:pt x="1661160" y="73152"/>
                  </a:lnTo>
                  <a:close/>
                </a:path>
                <a:path w="4582795" h="331469">
                  <a:moveTo>
                    <a:pt x="1441704" y="73152"/>
                  </a:moveTo>
                  <a:lnTo>
                    <a:pt x="1486789" y="73152"/>
                  </a:lnTo>
                  <a:lnTo>
                    <a:pt x="1486789" y="194691"/>
                  </a:lnTo>
                  <a:lnTo>
                    <a:pt x="1573149" y="73152"/>
                  </a:lnTo>
                  <a:lnTo>
                    <a:pt x="1624457" y="73152"/>
                  </a:lnTo>
                  <a:lnTo>
                    <a:pt x="1544828" y="184150"/>
                  </a:lnTo>
                  <a:lnTo>
                    <a:pt x="1639697" y="327152"/>
                  </a:lnTo>
                  <a:lnTo>
                    <a:pt x="1585722" y="327152"/>
                  </a:lnTo>
                  <a:lnTo>
                    <a:pt x="1514983" y="218948"/>
                  </a:lnTo>
                  <a:lnTo>
                    <a:pt x="1486789" y="257683"/>
                  </a:lnTo>
                  <a:lnTo>
                    <a:pt x="1486789" y="327152"/>
                  </a:lnTo>
                  <a:lnTo>
                    <a:pt x="1441704" y="327152"/>
                  </a:lnTo>
                  <a:lnTo>
                    <a:pt x="1441704" y="73152"/>
                  </a:lnTo>
                  <a:close/>
                </a:path>
                <a:path w="4582795" h="331469">
                  <a:moveTo>
                    <a:pt x="1239012" y="73152"/>
                  </a:moveTo>
                  <a:lnTo>
                    <a:pt x="1401064" y="73152"/>
                  </a:lnTo>
                  <a:lnTo>
                    <a:pt x="1401064" y="113157"/>
                  </a:lnTo>
                  <a:lnTo>
                    <a:pt x="1284097" y="113157"/>
                  </a:lnTo>
                  <a:lnTo>
                    <a:pt x="1284097" y="172720"/>
                  </a:lnTo>
                  <a:lnTo>
                    <a:pt x="1368044" y="172720"/>
                  </a:lnTo>
                  <a:lnTo>
                    <a:pt x="1368044" y="210947"/>
                  </a:lnTo>
                  <a:lnTo>
                    <a:pt x="1284097" y="210947"/>
                  </a:lnTo>
                  <a:lnTo>
                    <a:pt x="1284097" y="287147"/>
                  </a:lnTo>
                  <a:lnTo>
                    <a:pt x="1399159" y="287147"/>
                  </a:lnTo>
                  <a:lnTo>
                    <a:pt x="1399159" y="327152"/>
                  </a:lnTo>
                  <a:lnTo>
                    <a:pt x="1239012" y="327152"/>
                  </a:lnTo>
                  <a:lnTo>
                    <a:pt x="1239012" y="73152"/>
                  </a:lnTo>
                  <a:close/>
                </a:path>
                <a:path w="4582795" h="331469">
                  <a:moveTo>
                    <a:pt x="998474" y="73152"/>
                  </a:moveTo>
                  <a:lnTo>
                    <a:pt x="1208913" y="73152"/>
                  </a:lnTo>
                  <a:lnTo>
                    <a:pt x="1208913" y="113157"/>
                  </a:lnTo>
                  <a:lnTo>
                    <a:pt x="1124458" y="113157"/>
                  </a:lnTo>
                  <a:lnTo>
                    <a:pt x="1124458" y="327152"/>
                  </a:lnTo>
                  <a:lnTo>
                    <a:pt x="1079373" y="327152"/>
                  </a:lnTo>
                  <a:lnTo>
                    <a:pt x="1079373" y="113157"/>
                  </a:lnTo>
                  <a:lnTo>
                    <a:pt x="998474" y="113157"/>
                  </a:lnTo>
                  <a:lnTo>
                    <a:pt x="998474" y="73152"/>
                  </a:lnTo>
                  <a:close/>
                </a:path>
                <a:path w="4582795" h="331469">
                  <a:moveTo>
                    <a:pt x="211836" y="73152"/>
                  </a:moveTo>
                  <a:lnTo>
                    <a:pt x="256908" y="73152"/>
                  </a:lnTo>
                  <a:lnTo>
                    <a:pt x="256908" y="245363"/>
                  </a:lnTo>
                  <a:lnTo>
                    <a:pt x="257689" y="255081"/>
                  </a:lnTo>
                  <a:lnTo>
                    <a:pt x="284218" y="288242"/>
                  </a:lnTo>
                  <a:lnTo>
                    <a:pt x="303720" y="291465"/>
                  </a:lnTo>
                  <a:lnTo>
                    <a:pt x="315271" y="290679"/>
                  </a:lnTo>
                  <a:lnTo>
                    <a:pt x="351990" y="264017"/>
                  </a:lnTo>
                  <a:lnTo>
                    <a:pt x="355396" y="244475"/>
                  </a:lnTo>
                  <a:lnTo>
                    <a:pt x="355396" y="73152"/>
                  </a:lnTo>
                  <a:lnTo>
                    <a:pt x="400469" y="73152"/>
                  </a:lnTo>
                  <a:lnTo>
                    <a:pt x="400469" y="247904"/>
                  </a:lnTo>
                  <a:lnTo>
                    <a:pt x="398828" y="266453"/>
                  </a:lnTo>
                  <a:lnTo>
                    <a:pt x="374205" y="309245"/>
                  </a:lnTo>
                  <a:lnTo>
                    <a:pt x="324904" y="330086"/>
                  </a:lnTo>
                  <a:lnTo>
                    <a:pt x="304076" y="331470"/>
                  </a:lnTo>
                  <a:lnTo>
                    <a:pt x="283230" y="330114"/>
                  </a:lnTo>
                  <a:lnTo>
                    <a:pt x="235839" y="309880"/>
                  </a:lnTo>
                  <a:lnTo>
                    <a:pt x="213336" y="266803"/>
                  </a:lnTo>
                  <a:lnTo>
                    <a:pt x="211836" y="247777"/>
                  </a:lnTo>
                  <a:lnTo>
                    <a:pt x="211836" y="73152"/>
                  </a:lnTo>
                  <a:close/>
                </a:path>
                <a:path w="4582795" h="331469">
                  <a:moveTo>
                    <a:pt x="3771138" y="71374"/>
                  </a:moveTo>
                  <a:lnTo>
                    <a:pt x="3820858" y="79533"/>
                  </a:lnTo>
                  <a:lnTo>
                    <a:pt x="3859149" y="103886"/>
                  </a:lnTo>
                  <a:lnTo>
                    <a:pt x="3883501" y="141732"/>
                  </a:lnTo>
                  <a:lnTo>
                    <a:pt x="3891660" y="190246"/>
                  </a:lnTo>
                  <a:lnTo>
                    <a:pt x="3886374" y="239548"/>
                  </a:lnTo>
                  <a:lnTo>
                    <a:pt x="3870524" y="277884"/>
                  </a:lnTo>
                  <a:lnTo>
                    <a:pt x="3844121" y="305259"/>
                  </a:lnTo>
                  <a:lnTo>
                    <a:pt x="3807178" y="321679"/>
                  </a:lnTo>
                  <a:lnTo>
                    <a:pt x="3759707" y="327152"/>
                  </a:lnTo>
                  <a:lnTo>
                    <a:pt x="3703320" y="327152"/>
                  </a:lnTo>
                  <a:lnTo>
                    <a:pt x="3703320" y="73279"/>
                  </a:lnTo>
                  <a:lnTo>
                    <a:pt x="3727775" y="72445"/>
                  </a:lnTo>
                  <a:lnTo>
                    <a:pt x="3747230" y="71850"/>
                  </a:lnTo>
                  <a:lnTo>
                    <a:pt x="3761684" y="71493"/>
                  </a:lnTo>
                  <a:lnTo>
                    <a:pt x="3771138" y="71374"/>
                  </a:lnTo>
                  <a:close/>
                </a:path>
                <a:path w="4582795" h="331469">
                  <a:moveTo>
                    <a:pt x="71945" y="70866"/>
                  </a:moveTo>
                  <a:lnTo>
                    <a:pt x="121540" y="80402"/>
                  </a:lnTo>
                  <a:lnTo>
                    <a:pt x="150472" y="108330"/>
                  </a:lnTo>
                  <a:lnTo>
                    <a:pt x="156044" y="136144"/>
                  </a:lnTo>
                  <a:lnTo>
                    <a:pt x="154049" y="150407"/>
                  </a:lnTo>
                  <a:lnTo>
                    <a:pt x="148066" y="163099"/>
                  </a:lnTo>
                  <a:lnTo>
                    <a:pt x="138096" y="174220"/>
                  </a:lnTo>
                  <a:lnTo>
                    <a:pt x="124142" y="183769"/>
                  </a:lnTo>
                  <a:lnTo>
                    <a:pt x="144847" y="194171"/>
                  </a:lnTo>
                  <a:lnTo>
                    <a:pt x="159639" y="208978"/>
                  </a:lnTo>
                  <a:lnTo>
                    <a:pt x="168515" y="228167"/>
                  </a:lnTo>
                  <a:lnTo>
                    <a:pt x="171475" y="251713"/>
                  </a:lnTo>
                  <a:lnTo>
                    <a:pt x="169839" y="268166"/>
                  </a:lnTo>
                  <a:lnTo>
                    <a:pt x="145288" y="306832"/>
                  </a:lnTo>
                  <a:lnTo>
                    <a:pt x="97437" y="325887"/>
                  </a:lnTo>
                  <a:lnTo>
                    <a:pt x="77673" y="327152"/>
                  </a:lnTo>
                  <a:lnTo>
                    <a:pt x="0" y="327152"/>
                  </a:lnTo>
                  <a:lnTo>
                    <a:pt x="0" y="73279"/>
                  </a:lnTo>
                  <a:lnTo>
                    <a:pt x="23741" y="72259"/>
                  </a:lnTo>
                  <a:lnTo>
                    <a:pt x="43645" y="71501"/>
                  </a:lnTo>
                  <a:lnTo>
                    <a:pt x="59712" y="71028"/>
                  </a:lnTo>
                  <a:lnTo>
                    <a:pt x="71945" y="70866"/>
                  </a:lnTo>
                  <a:close/>
                </a:path>
                <a:path w="4582795" h="331469">
                  <a:moveTo>
                    <a:pt x="4204970" y="70612"/>
                  </a:moveTo>
                  <a:lnTo>
                    <a:pt x="4247308" y="75281"/>
                  </a:lnTo>
                  <a:lnTo>
                    <a:pt x="4277550" y="89296"/>
                  </a:lnTo>
                  <a:lnTo>
                    <a:pt x="4295695" y="112670"/>
                  </a:lnTo>
                  <a:lnTo>
                    <a:pt x="4301744" y="145415"/>
                  </a:lnTo>
                  <a:lnTo>
                    <a:pt x="4300910" y="156469"/>
                  </a:lnTo>
                  <a:lnTo>
                    <a:pt x="4281310" y="195133"/>
                  </a:lnTo>
                  <a:lnTo>
                    <a:pt x="4254754" y="212725"/>
                  </a:lnTo>
                  <a:lnTo>
                    <a:pt x="4329810" y="327152"/>
                  </a:lnTo>
                  <a:lnTo>
                    <a:pt x="4277868" y="327152"/>
                  </a:lnTo>
                  <a:lnTo>
                    <a:pt x="4210050" y="222250"/>
                  </a:lnTo>
                  <a:lnTo>
                    <a:pt x="4204406" y="222107"/>
                  </a:lnTo>
                  <a:lnTo>
                    <a:pt x="4197762" y="221868"/>
                  </a:lnTo>
                  <a:lnTo>
                    <a:pt x="4190118" y="221535"/>
                  </a:lnTo>
                  <a:lnTo>
                    <a:pt x="4181475" y="221107"/>
                  </a:lnTo>
                  <a:lnTo>
                    <a:pt x="4181475" y="327152"/>
                  </a:lnTo>
                  <a:lnTo>
                    <a:pt x="4134612" y="327152"/>
                  </a:lnTo>
                  <a:lnTo>
                    <a:pt x="4134612" y="73152"/>
                  </a:lnTo>
                  <a:lnTo>
                    <a:pt x="4137874" y="73078"/>
                  </a:lnTo>
                  <a:lnTo>
                    <a:pt x="4143851" y="72850"/>
                  </a:lnTo>
                  <a:lnTo>
                    <a:pt x="4152542" y="72455"/>
                  </a:lnTo>
                  <a:lnTo>
                    <a:pt x="4163949" y="71882"/>
                  </a:lnTo>
                  <a:lnTo>
                    <a:pt x="4176019" y="71308"/>
                  </a:lnTo>
                  <a:lnTo>
                    <a:pt x="4186888" y="70913"/>
                  </a:lnTo>
                  <a:lnTo>
                    <a:pt x="4196542" y="70685"/>
                  </a:lnTo>
                  <a:lnTo>
                    <a:pt x="4204970" y="70612"/>
                  </a:lnTo>
                  <a:close/>
                </a:path>
                <a:path w="4582795" h="331469">
                  <a:moveTo>
                    <a:pt x="3353054" y="70612"/>
                  </a:moveTo>
                  <a:lnTo>
                    <a:pt x="3395392" y="75281"/>
                  </a:lnTo>
                  <a:lnTo>
                    <a:pt x="3425634" y="89296"/>
                  </a:lnTo>
                  <a:lnTo>
                    <a:pt x="3443779" y="112670"/>
                  </a:lnTo>
                  <a:lnTo>
                    <a:pt x="3449828" y="145415"/>
                  </a:lnTo>
                  <a:lnTo>
                    <a:pt x="3448994" y="156469"/>
                  </a:lnTo>
                  <a:lnTo>
                    <a:pt x="3429394" y="195133"/>
                  </a:lnTo>
                  <a:lnTo>
                    <a:pt x="3402838" y="212725"/>
                  </a:lnTo>
                  <a:lnTo>
                    <a:pt x="3477895" y="327152"/>
                  </a:lnTo>
                  <a:lnTo>
                    <a:pt x="3425952" y="327152"/>
                  </a:lnTo>
                  <a:lnTo>
                    <a:pt x="3358133" y="222250"/>
                  </a:lnTo>
                  <a:lnTo>
                    <a:pt x="3352490" y="222107"/>
                  </a:lnTo>
                  <a:lnTo>
                    <a:pt x="3345846" y="221868"/>
                  </a:lnTo>
                  <a:lnTo>
                    <a:pt x="3338202" y="221535"/>
                  </a:lnTo>
                  <a:lnTo>
                    <a:pt x="3329558" y="221107"/>
                  </a:lnTo>
                  <a:lnTo>
                    <a:pt x="3329558" y="327152"/>
                  </a:lnTo>
                  <a:lnTo>
                    <a:pt x="3282696" y="327152"/>
                  </a:lnTo>
                  <a:lnTo>
                    <a:pt x="3282696" y="73152"/>
                  </a:lnTo>
                  <a:lnTo>
                    <a:pt x="3285958" y="73078"/>
                  </a:lnTo>
                  <a:lnTo>
                    <a:pt x="3291935" y="72850"/>
                  </a:lnTo>
                  <a:lnTo>
                    <a:pt x="3300626" y="72455"/>
                  </a:lnTo>
                  <a:lnTo>
                    <a:pt x="3312032" y="71882"/>
                  </a:lnTo>
                  <a:lnTo>
                    <a:pt x="3324103" y="71308"/>
                  </a:lnTo>
                  <a:lnTo>
                    <a:pt x="3334972" y="70913"/>
                  </a:lnTo>
                  <a:lnTo>
                    <a:pt x="3344626" y="70685"/>
                  </a:lnTo>
                  <a:lnTo>
                    <a:pt x="3353054" y="70612"/>
                  </a:lnTo>
                  <a:close/>
                </a:path>
                <a:path w="4582795" h="331469">
                  <a:moveTo>
                    <a:pt x="523011" y="70612"/>
                  </a:moveTo>
                  <a:lnTo>
                    <a:pt x="565340" y="75281"/>
                  </a:lnTo>
                  <a:lnTo>
                    <a:pt x="595574" y="89296"/>
                  </a:lnTo>
                  <a:lnTo>
                    <a:pt x="613713" y="112670"/>
                  </a:lnTo>
                  <a:lnTo>
                    <a:pt x="619760" y="145415"/>
                  </a:lnTo>
                  <a:lnTo>
                    <a:pt x="618926" y="156469"/>
                  </a:lnTo>
                  <a:lnTo>
                    <a:pt x="599303" y="195133"/>
                  </a:lnTo>
                  <a:lnTo>
                    <a:pt x="572782" y="212725"/>
                  </a:lnTo>
                  <a:lnTo>
                    <a:pt x="647852" y="327152"/>
                  </a:lnTo>
                  <a:lnTo>
                    <a:pt x="595833" y="327152"/>
                  </a:lnTo>
                  <a:lnTo>
                    <a:pt x="528040" y="222250"/>
                  </a:lnTo>
                  <a:lnTo>
                    <a:pt x="522416" y="222107"/>
                  </a:lnTo>
                  <a:lnTo>
                    <a:pt x="515773" y="221868"/>
                  </a:lnTo>
                  <a:lnTo>
                    <a:pt x="508114" y="221535"/>
                  </a:lnTo>
                  <a:lnTo>
                    <a:pt x="499440" y="221107"/>
                  </a:lnTo>
                  <a:lnTo>
                    <a:pt x="499440" y="327152"/>
                  </a:lnTo>
                  <a:lnTo>
                    <a:pt x="452628" y="327152"/>
                  </a:lnTo>
                  <a:lnTo>
                    <a:pt x="452628" y="73152"/>
                  </a:lnTo>
                  <a:lnTo>
                    <a:pt x="455887" y="73078"/>
                  </a:lnTo>
                  <a:lnTo>
                    <a:pt x="461857" y="72850"/>
                  </a:lnTo>
                  <a:lnTo>
                    <a:pt x="470537" y="72455"/>
                  </a:lnTo>
                  <a:lnTo>
                    <a:pt x="481926" y="71882"/>
                  </a:lnTo>
                  <a:lnTo>
                    <a:pt x="494052" y="71308"/>
                  </a:lnTo>
                  <a:lnTo>
                    <a:pt x="504940" y="70913"/>
                  </a:lnTo>
                  <a:lnTo>
                    <a:pt x="514593" y="70685"/>
                  </a:lnTo>
                  <a:lnTo>
                    <a:pt x="523011" y="70612"/>
                  </a:lnTo>
                  <a:close/>
                </a:path>
                <a:path w="4582795" h="331469">
                  <a:moveTo>
                    <a:pt x="4416425" y="68834"/>
                  </a:moveTo>
                  <a:lnTo>
                    <a:pt x="4436973" y="69859"/>
                  </a:lnTo>
                  <a:lnTo>
                    <a:pt x="4454604" y="72945"/>
                  </a:lnTo>
                  <a:lnTo>
                    <a:pt x="4469306" y="78103"/>
                  </a:lnTo>
                  <a:lnTo>
                    <a:pt x="4481068" y="85344"/>
                  </a:lnTo>
                  <a:lnTo>
                    <a:pt x="4467352" y="124079"/>
                  </a:lnTo>
                  <a:lnTo>
                    <a:pt x="4455298" y="116671"/>
                  </a:lnTo>
                  <a:lnTo>
                    <a:pt x="4442936" y="111394"/>
                  </a:lnTo>
                  <a:lnTo>
                    <a:pt x="4430240" y="108237"/>
                  </a:lnTo>
                  <a:lnTo>
                    <a:pt x="4417187" y="107187"/>
                  </a:lnTo>
                  <a:lnTo>
                    <a:pt x="4409880" y="107690"/>
                  </a:lnTo>
                  <a:lnTo>
                    <a:pt x="4384421" y="128016"/>
                  </a:lnTo>
                  <a:lnTo>
                    <a:pt x="4384421" y="136779"/>
                  </a:lnTo>
                  <a:lnTo>
                    <a:pt x="4411638" y="170551"/>
                  </a:lnTo>
                  <a:lnTo>
                    <a:pt x="4444688" y="188337"/>
                  </a:lnTo>
                  <a:lnTo>
                    <a:pt x="4454794" y="194214"/>
                  </a:lnTo>
                  <a:lnTo>
                    <a:pt x="4483496" y="222877"/>
                  </a:lnTo>
                  <a:lnTo>
                    <a:pt x="4492625" y="260731"/>
                  </a:lnTo>
                  <a:lnTo>
                    <a:pt x="4491102" y="275490"/>
                  </a:lnTo>
                  <a:lnTo>
                    <a:pt x="4468368" y="311531"/>
                  </a:lnTo>
                  <a:lnTo>
                    <a:pt x="4422469" y="330229"/>
                  </a:lnTo>
                  <a:lnTo>
                    <a:pt x="4403090" y="331470"/>
                  </a:lnTo>
                  <a:lnTo>
                    <a:pt x="4385726" y="330325"/>
                  </a:lnTo>
                  <a:lnTo>
                    <a:pt x="4369244" y="326882"/>
                  </a:lnTo>
                  <a:lnTo>
                    <a:pt x="4353619" y="321129"/>
                  </a:lnTo>
                  <a:lnTo>
                    <a:pt x="4338828" y="313055"/>
                  </a:lnTo>
                  <a:lnTo>
                    <a:pt x="4355465" y="272669"/>
                  </a:lnTo>
                  <a:lnTo>
                    <a:pt x="4368823" y="280910"/>
                  </a:lnTo>
                  <a:lnTo>
                    <a:pt x="4382039" y="286781"/>
                  </a:lnTo>
                  <a:lnTo>
                    <a:pt x="4395112" y="290296"/>
                  </a:lnTo>
                  <a:lnTo>
                    <a:pt x="4408043" y="291465"/>
                  </a:lnTo>
                  <a:lnTo>
                    <a:pt x="4425451" y="289726"/>
                  </a:lnTo>
                  <a:lnTo>
                    <a:pt x="4437872" y="284511"/>
                  </a:lnTo>
                  <a:lnTo>
                    <a:pt x="4445315" y="275820"/>
                  </a:lnTo>
                  <a:lnTo>
                    <a:pt x="4447794" y="263652"/>
                  </a:lnTo>
                  <a:lnTo>
                    <a:pt x="4447200" y="257246"/>
                  </a:lnTo>
                  <a:lnTo>
                    <a:pt x="4424092" y="226393"/>
                  </a:lnTo>
                  <a:lnTo>
                    <a:pt x="4386403" y="205468"/>
                  </a:lnTo>
                  <a:lnTo>
                    <a:pt x="4375388" y="199120"/>
                  </a:lnTo>
                  <a:lnTo>
                    <a:pt x="4347845" y="172196"/>
                  </a:lnTo>
                  <a:lnTo>
                    <a:pt x="4339335" y="137160"/>
                  </a:lnTo>
                  <a:lnTo>
                    <a:pt x="4340691" y="123037"/>
                  </a:lnTo>
                  <a:lnTo>
                    <a:pt x="4360926" y="88265"/>
                  </a:lnTo>
                  <a:lnTo>
                    <a:pt x="4400252" y="70048"/>
                  </a:lnTo>
                  <a:lnTo>
                    <a:pt x="4416425" y="68834"/>
                  </a:lnTo>
                  <a:close/>
                </a:path>
                <a:path w="4582795" h="331469">
                  <a:moveTo>
                    <a:pt x="2442464" y="68707"/>
                  </a:moveTo>
                  <a:lnTo>
                    <a:pt x="2490851" y="77184"/>
                  </a:lnTo>
                  <a:lnTo>
                    <a:pt x="2526284" y="102616"/>
                  </a:lnTo>
                  <a:lnTo>
                    <a:pt x="2548001" y="143446"/>
                  </a:lnTo>
                  <a:lnTo>
                    <a:pt x="2555240" y="197993"/>
                  </a:lnTo>
                  <a:lnTo>
                    <a:pt x="2553338" y="227089"/>
                  </a:lnTo>
                  <a:lnTo>
                    <a:pt x="2538202" y="275806"/>
                  </a:lnTo>
                  <a:lnTo>
                    <a:pt x="2508275" y="311217"/>
                  </a:lnTo>
                  <a:lnTo>
                    <a:pt x="2465274" y="329227"/>
                  </a:lnTo>
                  <a:lnTo>
                    <a:pt x="2439035" y="331470"/>
                  </a:lnTo>
                  <a:lnTo>
                    <a:pt x="2414984" y="329233"/>
                  </a:lnTo>
                  <a:lnTo>
                    <a:pt x="2375741" y="311378"/>
                  </a:lnTo>
                  <a:lnTo>
                    <a:pt x="2348620" y="276252"/>
                  </a:lnTo>
                  <a:lnTo>
                    <a:pt x="2334956" y="227381"/>
                  </a:lnTo>
                  <a:lnTo>
                    <a:pt x="2333244" y="197993"/>
                  </a:lnTo>
                  <a:lnTo>
                    <a:pt x="2335103" y="171894"/>
                  </a:lnTo>
                  <a:lnTo>
                    <a:pt x="2350013" y="125984"/>
                  </a:lnTo>
                  <a:lnTo>
                    <a:pt x="2379188" y="89763"/>
                  </a:lnTo>
                  <a:lnTo>
                    <a:pt x="2418863" y="71042"/>
                  </a:lnTo>
                  <a:lnTo>
                    <a:pt x="2442464" y="68707"/>
                  </a:lnTo>
                  <a:close/>
                </a:path>
                <a:path w="4582795" h="331469">
                  <a:moveTo>
                    <a:pt x="1995932" y="68707"/>
                  </a:moveTo>
                  <a:lnTo>
                    <a:pt x="2044319" y="77184"/>
                  </a:lnTo>
                  <a:lnTo>
                    <a:pt x="2079752" y="102616"/>
                  </a:lnTo>
                  <a:lnTo>
                    <a:pt x="2101469" y="143446"/>
                  </a:lnTo>
                  <a:lnTo>
                    <a:pt x="2108708" y="197993"/>
                  </a:lnTo>
                  <a:lnTo>
                    <a:pt x="2106806" y="227089"/>
                  </a:lnTo>
                  <a:lnTo>
                    <a:pt x="2091670" y="275806"/>
                  </a:lnTo>
                  <a:lnTo>
                    <a:pt x="2061743" y="311217"/>
                  </a:lnTo>
                  <a:lnTo>
                    <a:pt x="2018742" y="329227"/>
                  </a:lnTo>
                  <a:lnTo>
                    <a:pt x="1992503" y="331470"/>
                  </a:lnTo>
                  <a:lnTo>
                    <a:pt x="1968452" y="329233"/>
                  </a:lnTo>
                  <a:lnTo>
                    <a:pt x="1929209" y="311378"/>
                  </a:lnTo>
                  <a:lnTo>
                    <a:pt x="1902088" y="276252"/>
                  </a:lnTo>
                  <a:lnTo>
                    <a:pt x="1888424" y="227381"/>
                  </a:lnTo>
                  <a:lnTo>
                    <a:pt x="1886712" y="197993"/>
                  </a:lnTo>
                  <a:lnTo>
                    <a:pt x="1888571" y="171894"/>
                  </a:lnTo>
                  <a:lnTo>
                    <a:pt x="1903481" y="125984"/>
                  </a:lnTo>
                  <a:lnTo>
                    <a:pt x="1932656" y="89763"/>
                  </a:lnTo>
                  <a:lnTo>
                    <a:pt x="1972331" y="71042"/>
                  </a:lnTo>
                  <a:lnTo>
                    <a:pt x="1995932" y="68707"/>
                  </a:lnTo>
                  <a:close/>
                </a:path>
                <a:path w="4582795" h="331469">
                  <a:moveTo>
                    <a:pt x="766064" y="68707"/>
                  </a:moveTo>
                  <a:lnTo>
                    <a:pt x="814451" y="77184"/>
                  </a:lnTo>
                  <a:lnTo>
                    <a:pt x="849884" y="102616"/>
                  </a:lnTo>
                  <a:lnTo>
                    <a:pt x="871601" y="143446"/>
                  </a:lnTo>
                  <a:lnTo>
                    <a:pt x="878840" y="197993"/>
                  </a:lnTo>
                  <a:lnTo>
                    <a:pt x="876938" y="227089"/>
                  </a:lnTo>
                  <a:lnTo>
                    <a:pt x="861802" y="275806"/>
                  </a:lnTo>
                  <a:lnTo>
                    <a:pt x="831875" y="311217"/>
                  </a:lnTo>
                  <a:lnTo>
                    <a:pt x="788874" y="329227"/>
                  </a:lnTo>
                  <a:lnTo>
                    <a:pt x="762635" y="331470"/>
                  </a:lnTo>
                  <a:lnTo>
                    <a:pt x="738584" y="329233"/>
                  </a:lnTo>
                  <a:lnTo>
                    <a:pt x="699341" y="311378"/>
                  </a:lnTo>
                  <a:lnTo>
                    <a:pt x="672234" y="276252"/>
                  </a:lnTo>
                  <a:lnTo>
                    <a:pt x="658601" y="227381"/>
                  </a:lnTo>
                  <a:lnTo>
                    <a:pt x="656894" y="197993"/>
                  </a:lnTo>
                  <a:lnTo>
                    <a:pt x="658753" y="171894"/>
                  </a:lnTo>
                  <a:lnTo>
                    <a:pt x="673643" y="125984"/>
                  </a:lnTo>
                  <a:lnTo>
                    <a:pt x="702788" y="89763"/>
                  </a:lnTo>
                  <a:lnTo>
                    <a:pt x="742463" y="71042"/>
                  </a:lnTo>
                  <a:lnTo>
                    <a:pt x="766064" y="68707"/>
                  </a:lnTo>
                  <a:close/>
                </a:path>
                <a:path w="4582795" h="331469">
                  <a:moveTo>
                    <a:pt x="358863" y="2921"/>
                  </a:moveTo>
                  <a:lnTo>
                    <a:pt x="365683" y="2921"/>
                  </a:lnTo>
                  <a:lnTo>
                    <a:pt x="371487" y="5334"/>
                  </a:lnTo>
                  <a:lnTo>
                    <a:pt x="376288" y="10160"/>
                  </a:lnTo>
                  <a:lnTo>
                    <a:pt x="381088" y="15112"/>
                  </a:lnTo>
                  <a:lnTo>
                    <a:pt x="383476" y="20955"/>
                  </a:lnTo>
                  <a:lnTo>
                    <a:pt x="383476" y="27686"/>
                  </a:lnTo>
                  <a:lnTo>
                    <a:pt x="383476" y="34544"/>
                  </a:lnTo>
                  <a:lnTo>
                    <a:pt x="381088" y="40386"/>
                  </a:lnTo>
                  <a:lnTo>
                    <a:pt x="376288" y="45212"/>
                  </a:lnTo>
                  <a:lnTo>
                    <a:pt x="371487" y="49911"/>
                  </a:lnTo>
                  <a:lnTo>
                    <a:pt x="365683" y="52324"/>
                  </a:lnTo>
                  <a:lnTo>
                    <a:pt x="358863" y="52324"/>
                  </a:lnTo>
                  <a:lnTo>
                    <a:pt x="352044" y="52324"/>
                  </a:lnTo>
                  <a:lnTo>
                    <a:pt x="346202" y="49911"/>
                  </a:lnTo>
                  <a:lnTo>
                    <a:pt x="341350" y="45212"/>
                  </a:lnTo>
                  <a:lnTo>
                    <a:pt x="336499" y="40386"/>
                  </a:lnTo>
                  <a:lnTo>
                    <a:pt x="334060" y="34544"/>
                  </a:lnTo>
                  <a:lnTo>
                    <a:pt x="334060" y="27686"/>
                  </a:lnTo>
                  <a:lnTo>
                    <a:pt x="334060" y="20955"/>
                  </a:lnTo>
                  <a:lnTo>
                    <a:pt x="336499" y="15112"/>
                  </a:lnTo>
                  <a:lnTo>
                    <a:pt x="341350" y="10160"/>
                  </a:lnTo>
                  <a:lnTo>
                    <a:pt x="346202" y="5334"/>
                  </a:lnTo>
                  <a:lnTo>
                    <a:pt x="352044" y="2921"/>
                  </a:lnTo>
                  <a:lnTo>
                    <a:pt x="358863" y="2921"/>
                  </a:lnTo>
                  <a:close/>
                </a:path>
                <a:path w="4582795" h="331469">
                  <a:moveTo>
                    <a:pt x="251358" y="2921"/>
                  </a:moveTo>
                  <a:lnTo>
                    <a:pt x="258178" y="2921"/>
                  </a:lnTo>
                  <a:lnTo>
                    <a:pt x="263994" y="5334"/>
                  </a:lnTo>
                  <a:lnTo>
                    <a:pt x="268782" y="10160"/>
                  </a:lnTo>
                  <a:lnTo>
                    <a:pt x="273583" y="15112"/>
                  </a:lnTo>
                  <a:lnTo>
                    <a:pt x="275983" y="20955"/>
                  </a:lnTo>
                  <a:lnTo>
                    <a:pt x="275983" y="27686"/>
                  </a:lnTo>
                  <a:lnTo>
                    <a:pt x="275983" y="34544"/>
                  </a:lnTo>
                  <a:lnTo>
                    <a:pt x="273583" y="40386"/>
                  </a:lnTo>
                  <a:lnTo>
                    <a:pt x="268782" y="45212"/>
                  </a:lnTo>
                  <a:lnTo>
                    <a:pt x="263994" y="49911"/>
                  </a:lnTo>
                  <a:lnTo>
                    <a:pt x="258178" y="52324"/>
                  </a:lnTo>
                  <a:lnTo>
                    <a:pt x="251358" y="52324"/>
                  </a:lnTo>
                  <a:lnTo>
                    <a:pt x="244538" y="52324"/>
                  </a:lnTo>
                  <a:lnTo>
                    <a:pt x="238709" y="49911"/>
                  </a:lnTo>
                  <a:lnTo>
                    <a:pt x="233845" y="45212"/>
                  </a:lnTo>
                  <a:lnTo>
                    <a:pt x="228993" y="40386"/>
                  </a:lnTo>
                  <a:lnTo>
                    <a:pt x="226568" y="34544"/>
                  </a:lnTo>
                  <a:lnTo>
                    <a:pt x="226568" y="27686"/>
                  </a:lnTo>
                  <a:lnTo>
                    <a:pt x="226568" y="20955"/>
                  </a:lnTo>
                  <a:lnTo>
                    <a:pt x="228993" y="15112"/>
                  </a:lnTo>
                  <a:lnTo>
                    <a:pt x="233845" y="10160"/>
                  </a:lnTo>
                  <a:lnTo>
                    <a:pt x="238709" y="5334"/>
                  </a:lnTo>
                  <a:lnTo>
                    <a:pt x="244538" y="2921"/>
                  </a:lnTo>
                  <a:lnTo>
                    <a:pt x="251358" y="2921"/>
                  </a:lnTo>
                  <a:close/>
                </a:path>
                <a:path w="4582795" h="331469">
                  <a:moveTo>
                    <a:pt x="4556252" y="0"/>
                  </a:moveTo>
                  <a:lnTo>
                    <a:pt x="4563491" y="0"/>
                  </a:lnTo>
                  <a:lnTo>
                    <a:pt x="4569587" y="2540"/>
                  </a:lnTo>
                  <a:lnTo>
                    <a:pt x="4574794" y="7747"/>
                  </a:lnTo>
                  <a:lnTo>
                    <a:pt x="4579874" y="12827"/>
                  </a:lnTo>
                  <a:lnTo>
                    <a:pt x="4582541" y="19050"/>
                  </a:lnTo>
                  <a:lnTo>
                    <a:pt x="4582541" y="26162"/>
                  </a:lnTo>
                  <a:lnTo>
                    <a:pt x="4582541" y="33274"/>
                  </a:lnTo>
                  <a:lnTo>
                    <a:pt x="4579874" y="39497"/>
                  </a:lnTo>
                  <a:lnTo>
                    <a:pt x="4574794" y="44577"/>
                  </a:lnTo>
                  <a:lnTo>
                    <a:pt x="4569587" y="49784"/>
                  </a:lnTo>
                  <a:lnTo>
                    <a:pt x="4563491" y="52324"/>
                  </a:lnTo>
                  <a:lnTo>
                    <a:pt x="4556252" y="52324"/>
                  </a:lnTo>
                  <a:lnTo>
                    <a:pt x="4549013" y="52324"/>
                  </a:lnTo>
                  <a:lnTo>
                    <a:pt x="4542790" y="49784"/>
                  </a:lnTo>
                  <a:lnTo>
                    <a:pt x="4537709" y="44577"/>
                  </a:lnTo>
                  <a:lnTo>
                    <a:pt x="4532503" y="39497"/>
                  </a:lnTo>
                  <a:lnTo>
                    <a:pt x="4529963" y="33274"/>
                  </a:lnTo>
                  <a:lnTo>
                    <a:pt x="4529963" y="26162"/>
                  </a:lnTo>
                  <a:lnTo>
                    <a:pt x="4529963" y="19050"/>
                  </a:lnTo>
                  <a:lnTo>
                    <a:pt x="4532503" y="12827"/>
                  </a:lnTo>
                  <a:lnTo>
                    <a:pt x="4537709" y="7747"/>
                  </a:lnTo>
                  <a:lnTo>
                    <a:pt x="4542790" y="2540"/>
                  </a:lnTo>
                  <a:lnTo>
                    <a:pt x="4549013" y="0"/>
                  </a:lnTo>
                  <a:lnTo>
                    <a:pt x="4556252" y="0"/>
                  </a:lnTo>
                  <a:close/>
                </a:path>
                <a:path w="4582795" h="331469">
                  <a:moveTo>
                    <a:pt x="3522979" y="0"/>
                  </a:moveTo>
                  <a:lnTo>
                    <a:pt x="3530219" y="0"/>
                  </a:lnTo>
                  <a:lnTo>
                    <a:pt x="3536315" y="2540"/>
                  </a:lnTo>
                  <a:lnTo>
                    <a:pt x="3541522" y="7747"/>
                  </a:lnTo>
                  <a:lnTo>
                    <a:pt x="3546602" y="12827"/>
                  </a:lnTo>
                  <a:lnTo>
                    <a:pt x="3549269" y="19050"/>
                  </a:lnTo>
                  <a:lnTo>
                    <a:pt x="3549269" y="26162"/>
                  </a:lnTo>
                  <a:lnTo>
                    <a:pt x="3549269" y="33274"/>
                  </a:lnTo>
                  <a:lnTo>
                    <a:pt x="3546602" y="39497"/>
                  </a:lnTo>
                  <a:lnTo>
                    <a:pt x="3541522" y="44577"/>
                  </a:lnTo>
                  <a:lnTo>
                    <a:pt x="3536315" y="49784"/>
                  </a:lnTo>
                  <a:lnTo>
                    <a:pt x="3530219" y="52324"/>
                  </a:lnTo>
                  <a:lnTo>
                    <a:pt x="3522979" y="52324"/>
                  </a:lnTo>
                  <a:lnTo>
                    <a:pt x="3515741" y="52324"/>
                  </a:lnTo>
                  <a:lnTo>
                    <a:pt x="3509518" y="49784"/>
                  </a:lnTo>
                  <a:lnTo>
                    <a:pt x="3504438" y="44577"/>
                  </a:lnTo>
                  <a:lnTo>
                    <a:pt x="3499230" y="39497"/>
                  </a:lnTo>
                  <a:lnTo>
                    <a:pt x="3496691" y="33274"/>
                  </a:lnTo>
                  <a:lnTo>
                    <a:pt x="3496691" y="26162"/>
                  </a:lnTo>
                  <a:lnTo>
                    <a:pt x="3496691" y="19050"/>
                  </a:lnTo>
                  <a:lnTo>
                    <a:pt x="3499230" y="12827"/>
                  </a:lnTo>
                  <a:lnTo>
                    <a:pt x="3504438" y="7747"/>
                  </a:lnTo>
                  <a:lnTo>
                    <a:pt x="3509518" y="2540"/>
                  </a:lnTo>
                  <a:lnTo>
                    <a:pt x="3515741" y="0"/>
                  </a:lnTo>
                  <a:lnTo>
                    <a:pt x="3522979" y="0"/>
                  </a:lnTo>
                  <a:close/>
                </a:path>
                <a:path w="4582795" h="331469">
                  <a:moveTo>
                    <a:pt x="2808223" y="0"/>
                  </a:moveTo>
                  <a:lnTo>
                    <a:pt x="2815463" y="0"/>
                  </a:lnTo>
                  <a:lnTo>
                    <a:pt x="2821559" y="2540"/>
                  </a:lnTo>
                  <a:lnTo>
                    <a:pt x="2826766" y="7747"/>
                  </a:lnTo>
                  <a:lnTo>
                    <a:pt x="2831846" y="12827"/>
                  </a:lnTo>
                  <a:lnTo>
                    <a:pt x="2834513" y="19050"/>
                  </a:lnTo>
                  <a:lnTo>
                    <a:pt x="2834513" y="26162"/>
                  </a:lnTo>
                  <a:lnTo>
                    <a:pt x="2834513" y="33274"/>
                  </a:lnTo>
                  <a:lnTo>
                    <a:pt x="2831846" y="39497"/>
                  </a:lnTo>
                  <a:lnTo>
                    <a:pt x="2826766" y="44577"/>
                  </a:lnTo>
                  <a:lnTo>
                    <a:pt x="2821559" y="49784"/>
                  </a:lnTo>
                  <a:lnTo>
                    <a:pt x="2815463" y="52324"/>
                  </a:lnTo>
                  <a:lnTo>
                    <a:pt x="2808223" y="52324"/>
                  </a:lnTo>
                  <a:lnTo>
                    <a:pt x="2800985" y="52324"/>
                  </a:lnTo>
                  <a:lnTo>
                    <a:pt x="2794762" y="49784"/>
                  </a:lnTo>
                  <a:lnTo>
                    <a:pt x="2789682" y="44577"/>
                  </a:lnTo>
                  <a:lnTo>
                    <a:pt x="2784475" y="39497"/>
                  </a:lnTo>
                  <a:lnTo>
                    <a:pt x="2781935" y="33274"/>
                  </a:lnTo>
                  <a:lnTo>
                    <a:pt x="2781935" y="26162"/>
                  </a:lnTo>
                  <a:lnTo>
                    <a:pt x="2781935" y="19050"/>
                  </a:lnTo>
                  <a:lnTo>
                    <a:pt x="2784475" y="12827"/>
                  </a:lnTo>
                  <a:lnTo>
                    <a:pt x="2789682" y="7747"/>
                  </a:lnTo>
                  <a:lnTo>
                    <a:pt x="2794762" y="2540"/>
                  </a:lnTo>
                  <a:lnTo>
                    <a:pt x="2800985" y="0"/>
                  </a:lnTo>
                  <a:lnTo>
                    <a:pt x="2808223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94868" y="2367407"/>
            <a:ext cx="4081145" cy="269240"/>
            <a:chOff x="594868" y="2367407"/>
            <a:chExt cx="4081145" cy="269240"/>
          </a:xfrm>
        </p:grpSpPr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5757" y="2368296"/>
              <a:ext cx="4079367" cy="2669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71898" y="2571750"/>
              <a:ext cx="64135" cy="6438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93546" y="2440940"/>
              <a:ext cx="3712845" cy="186055"/>
            </a:xfrm>
            <a:custGeom>
              <a:avLst/>
              <a:gdLst/>
              <a:ahLst/>
              <a:cxnLst/>
              <a:rect l="l" t="t" r="r" b="b"/>
              <a:pathLst>
                <a:path w="3712845" h="186055">
                  <a:moveTo>
                    <a:pt x="3712489" y="7238"/>
                  </a:moveTo>
                  <a:lnTo>
                    <a:pt x="3647338" y="83565"/>
                  </a:lnTo>
                  <a:lnTo>
                    <a:pt x="3712489" y="83565"/>
                  </a:lnTo>
                  <a:lnTo>
                    <a:pt x="3712489" y="7238"/>
                  </a:lnTo>
                  <a:close/>
                </a:path>
                <a:path w="3712845" h="186055">
                  <a:moveTo>
                    <a:pt x="2845333" y="5842"/>
                  </a:moveTo>
                  <a:lnTo>
                    <a:pt x="2814853" y="99695"/>
                  </a:lnTo>
                  <a:lnTo>
                    <a:pt x="2875813" y="99695"/>
                  </a:lnTo>
                  <a:lnTo>
                    <a:pt x="2845333" y="5842"/>
                  </a:lnTo>
                  <a:close/>
                </a:path>
                <a:path w="3712845" h="186055">
                  <a:moveTo>
                    <a:pt x="2619781" y="5842"/>
                  </a:moveTo>
                  <a:lnTo>
                    <a:pt x="2589301" y="99695"/>
                  </a:lnTo>
                  <a:lnTo>
                    <a:pt x="2650261" y="99695"/>
                  </a:lnTo>
                  <a:lnTo>
                    <a:pt x="2619781" y="5842"/>
                  </a:lnTo>
                  <a:close/>
                </a:path>
                <a:path w="3712845" h="186055">
                  <a:moveTo>
                    <a:pt x="647725" y="5842"/>
                  </a:moveTo>
                  <a:lnTo>
                    <a:pt x="617245" y="99695"/>
                  </a:lnTo>
                  <a:lnTo>
                    <a:pt x="678205" y="99695"/>
                  </a:lnTo>
                  <a:lnTo>
                    <a:pt x="647725" y="5842"/>
                  </a:lnTo>
                  <a:close/>
                </a:path>
                <a:path w="3712845" h="186055">
                  <a:moveTo>
                    <a:pt x="30518" y="5842"/>
                  </a:moveTo>
                  <a:lnTo>
                    <a:pt x="0" y="99695"/>
                  </a:lnTo>
                  <a:lnTo>
                    <a:pt x="61036" y="99695"/>
                  </a:lnTo>
                  <a:lnTo>
                    <a:pt x="30518" y="5842"/>
                  </a:lnTo>
                  <a:close/>
                </a:path>
                <a:path w="3712845" h="186055">
                  <a:moveTo>
                    <a:pt x="969162" y="0"/>
                  </a:moveTo>
                  <a:lnTo>
                    <a:pt x="1036726" y="0"/>
                  </a:lnTo>
                  <a:lnTo>
                    <a:pt x="1036726" y="185674"/>
                  </a:lnTo>
                  <a:lnTo>
                    <a:pt x="992911" y="185674"/>
                  </a:lnTo>
                  <a:lnTo>
                    <a:pt x="992911" y="35560"/>
                  </a:lnTo>
                  <a:lnTo>
                    <a:pt x="969162" y="35560"/>
                  </a:lnTo>
                  <a:lnTo>
                    <a:pt x="96916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1898" y="2431415"/>
              <a:ext cx="64135" cy="643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54453" y="2410079"/>
              <a:ext cx="98170" cy="17741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87522" y="2409825"/>
              <a:ext cx="75183" cy="7442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95757" y="2368296"/>
              <a:ext cx="4079875" cy="262890"/>
            </a:xfrm>
            <a:custGeom>
              <a:avLst/>
              <a:gdLst/>
              <a:ahLst/>
              <a:cxnLst/>
              <a:rect l="l" t="t" r="r" b="b"/>
              <a:pathLst>
                <a:path w="4079875" h="262889">
                  <a:moveTo>
                    <a:pt x="3467989" y="4317"/>
                  </a:moveTo>
                  <a:lnTo>
                    <a:pt x="3513074" y="4317"/>
                  </a:lnTo>
                  <a:lnTo>
                    <a:pt x="3513074" y="258317"/>
                  </a:lnTo>
                  <a:lnTo>
                    <a:pt x="3467989" y="258317"/>
                  </a:lnTo>
                  <a:lnTo>
                    <a:pt x="3467989" y="4317"/>
                  </a:lnTo>
                  <a:close/>
                </a:path>
                <a:path w="4079875" h="262889">
                  <a:moveTo>
                    <a:pt x="3226562" y="4317"/>
                  </a:moveTo>
                  <a:lnTo>
                    <a:pt x="3437001" y="4317"/>
                  </a:lnTo>
                  <a:lnTo>
                    <a:pt x="3437001" y="44323"/>
                  </a:lnTo>
                  <a:lnTo>
                    <a:pt x="3352546" y="44323"/>
                  </a:lnTo>
                  <a:lnTo>
                    <a:pt x="3352546" y="258317"/>
                  </a:lnTo>
                  <a:lnTo>
                    <a:pt x="3307460" y="258317"/>
                  </a:lnTo>
                  <a:lnTo>
                    <a:pt x="3307460" y="44323"/>
                  </a:lnTo>
                  <a:lnTo>
                    <a:pt x="3226562" y="44323"/>
                  </a:lnTo>
                  <a:lnTo>
                    <a:pt x="3226562" y="4317"/>
                  </a:lnTo>
                  <a:close/>
                </a:path>
                <a:path w="4079875" h="262889">
                  <a:moveTo>
                    <a:pt x="1943100" y="4317"/>
                  </a:moveTo>
                  <a:lnTo>
                    <a:pt x="2105152" y="4317"/>
                  </a:lnTo>
                  <a:lnTo>
                    <a:pt x="2105152" y="44323"/>
                  </a:lnTo>
                  <a:lnTo>
                    <a:pt x="1988185" y="44323"/>
                  </a:lnTo>
                  <a:lnTo>
                    <a:pt x="1988185" y="103886"/>
                  </a:lnTo>
                  <a:lnTo>
                    <a:pt x="2072132" y="103886"/>
                  </a:lnTo>
                  <a:lnTo>
                    <a:pt x="2072132" y="142112"/>
                  </a:lnTo>
                  <a:lnTo>
                    <a:pt x="1988185" y="142112"/>
                  </a:lnTo>
                  <a:lnTo>
                    <a:pt x="1988185" y="218312"/>
                  </a:lnTo>
                  <a:lnTo>
                    <a:pt x="2103247" y="218312"/>
                  </a:lnTo>
                  <a:lnTo>
                    <a:pt x="2103247" y="258317"/>
                  </a:lnTo>
                  <a:lnTo>
                    <a:pt x="1943100" y="258317"/>
                  </a:lnTo>
                  <a:lnTo>
                    <a:pt x="1943100" y="4317"/>
                  </a:lnTo>
                  <a:close/>
                </a:path>
                <a:path w="4079875" h="262889">
                  <a:moveTo>
                    <a:pt x="1388364" y="4317"/>
                  </a:moveTo>
                  <a:lnTo>
                    <a:pt x="1433449" y="4317"/>
                  </a:lnTo>
                  <a:lnTo>
                    <a:pt x="1433449" y="125856"/>
                  </a:lnTo>
                  <a:lnTo>
                    <a:pt x="1519809" y="4317"/>
                  </a:lnTo>
                  <a:lnTo>
                    <a:pt x="1571117" y="4317"/>
                  </a:lnTo>
                  <a:lnTo>
                    <a:pt x="1491488" y="115315"/>
                  </a:lnTo>
                  <a:lnTo>
                    <a:pt x="1586357" y="258317"/>
                  </a:lnTo>
                  <a:lnTo>
                    <a:pt x="1532382" y="258317"/>
                  </a:lnTo>
                  <a:lnTo>
                    <a:pt x="1461643" y="150113"/>
                  </a:lnTo>
                  <a:lnTo>
                    <a:pt x="1433449" y="188849"/>
                  </a:lnTo>
                  <a:lnTo>
                    <a:pt x="1433449" y="258317"/>
                  </a:lnTo>
                  <a:lnTo>
                    <a:pt x="1388364" y="258317"/>
                  </a:lnTo>
                  <a:lnTo>
                    <a:pt x="1388364" y="4317"/>
                  </a:lnTo>
                  <a:close/>
                </a:path>
                <a:path w="4079875" h="262889">
                  <a:moveTo>
                    <a:pt x="1085088" y="4317"/>
                  </a:moveTo>
                  <a:lnTo>
                    <a:pt x="1130173" y="4317"/>
                  </a:lnTo>
                  <a:lnTo>
                    <a:pt x="1130173" y="218312"/>
                  </a:lnTo>
                  <a:lnTo>
                    <a:pt x="1244981" y="218312"/>
                  </a:lnTo>
                  <a:lnTo>
                    <a:pt x="1244981" y="258317"/>
                  </a:lnTo>
                  <a:lnTo>
                    <a:pt x="1085088" y="258317"/>
                  </a:lnTo>
                  <a:lnTo>
                    <a:pt x="1085088" y="4317"/>
                  </a:lnTo>
                  <a:close/>
                </a:path>
                <a:path w="4079875" h="262889">
                  <a:moveTo>
                    <a:pt x="652589" y="4317"/>
                  </a:moveTo>
                  <a:lnTo>
                    <a:pt x="862965" y="4317"/>
                  </a:lnTo>
                  <a:lnTo>
                    <a:pt x="862965" y="44323"/>
                  </a:lnTo>
                  <a:lnTo>
                    <a:pt x="778510" y="44323"/>
                  </a:lnTo>
                  <a:lnTo>
                    <a:pt x="778510" y="258317"/>
                  </a:lnTo>
                  <a:lnTo>
                    <a:pt x="733425" y="258317"/>
                  </a:lnTo>
                  <a:lnTo>
                    <a:pt x="733425" y="44323"/>
                  </a:lnTo>
                  <a:lnTo>
                    <a:pt x="652589" y="44323"/>
                  </a:lnTo>
                  <a:lnTo>
                    <a:pt x="652589" y="4317"/>
                  </a:lnTo>
                  <a:close/>
                </a:path>
                <a:path w="4079875" h="262889">
                  <a:moveTo>
                    <a:pt x="467868" y="4317"/>
                  </a:moveTo>
                  <a:lnTo>
                    <a:pt x="635177" y="4317"/>
                  </a:lnTo>
                  <a:lnTo>
                    <a:pt x="635177" y="44323"/>
                  </a:lnTo>
                  <a:lnTo>
                    <a:pt x="512940" y="44323"/>
                  </a:lnTo>
                  <a:lnTo>
                    <a:pt x="512940" y="103886"/>
                  </a:lnTo>
                  <a:lnTo>
                    <a:pt x="602234" y="103886"/>
                  </a:lnTo>
                  <a:lnTo>
                    <a:pt x="602234" y="142112"/>
                  </a:lnTo>
                  <a:lnTo>
                    <a:pt x="512940" y="142112"/>
                  </a:lnTo>
                  <a:lnTo>
                    <a:pt x="512940" y="258317"/>
                  </a:lnTo>
                  <a:lnTo>
                    <a:pt x="467868" y="258317"/>
                  </a:lnTo>
                  <a:lnTo>
                    <a:pt x="467868" y="4317"/>
                  </a:lnTo>
                  <a:close/>
                </a:path>
                <a:path w="4079875" h="262889">
                  <a:moveTo>
                    <a:pt x="0" y="4317"/>
                  </a:moveTo>
                  <a:lnTo>
                    <a:pt x="45072" y="4317"/>
                  </a:lnTo>
                  <a:lnTo>
                    <a:pt x="45072" y="103886"/>
                  </a:lnTo>
                  <a:lnTo>
                    <a:pt x="146164" y="103886"/>
                  </a:lnTo>
                  <a:lnTo>
                    <a:pt x="146164" y="4317"/>
                  </a:lnTo>
                  <a:lnTo>
                    <a:pt x="190715" y="4317"/>
                  </a:lnTo>
                  <a:lnTo>
                    <a:pt x="190715" y="258317"/>
                  </a:lnTo>
                  <a:lnTo>
                    <a:pt x="146164" y="258317"/>
                  </a:lnTo>
                  <a:lnTo>
                    <a:pt x="146164" y="143890"/>
                  </a:lnTo>
                  <a:lnTo>
                    <a:pt x="45072" y="143890"/>
                  </a:lnTo>
                  <a:lnTo>
                    <a:pt x="45072" y="258317"/>
                  </a:lnTo>
                  <a:lnTo>
                    <a:pt x="0" y="258317"/>
                  </a:lnTo>
                  <a:lnTo>
                    <a:pt x="0" y="4317"/>
                  </a:lnTo>
                  <a:close/>
                </a:path>
                <a:path w="4079875" h="262889">
                  <a:moveTo>
                    <a:pt x="4033901" y="3301"/>
                  </a:moveTo>
                  <a:lnTo>
                    <a:pt x="4053713" y="3301"/>
                  </a:lnTo>
                  <a:lnTo>
                    <a:pt x="4053713" y="156209"/>
                  </a:lnTo>
                  <a:lnTo>
                    <a:pt x="4079367" y="156209"/>
                  </a:lnTo>
                  <a:lnTo>
                    <a:pt x="4079367" y="191896"/>
                  </a:lnTo>
                  <a:lnTo>
                    <a:pt x="4053713" y="191896"/>
                  </a:lnTo>
                  <a:lnTo>
                    <a:pt x="4053713" y="258317"/>
                  </a:lnTo>
                  <a:lnTo>
                    <a:pt x="4010279" y="258317"/>
                  </a:lnTo>
                  <a:lnTo>
                    <a:pt x="4010279" y="191896"/>
                  </a:lnTo>
                  <a:lnTo>
                    <a:pt x="3894708" y="191896"/>
                  </a:lnTo>
                  <a:lnTo>
                    <a:pt x="3894708" y="166115"/>
                  </a:lnTo>
                  <a:lnTo>
                    <a:pt x="4033901" y="3301"/>
                  </a:lnTo>
                  <a:close/>
                </a:path>
                <a:path w="4079875" h="262889">
                  <a:moveTo>
                    <a:pt x="1782318" y="2539"/>
                  </a:moveTo>
                  <a:lnTo>
                    <a:pt x="1832038" y="10699"/>
                  </a:lnTo>
                  <a:lnTo>
                    <a:pt x="1870329" y="35051"/>
                  </a:lnTo>
                  <a:lnTo>
                    <a:pt x="1894681" y="72898"/>
                  </a:lnTo>
                  <a:lnTo>
                    <a:pt x="1902841" y="121412"/>
                  </a:lnTo>
                  <a:lnTo>
                    <a:pt x="1897554" y="170714"/>
                  </a:lnTo>
                  <a:lnTo>
                    <a:pt x="1881704" y="209050"/>
                  </a:lnTo>
                  <a:lnTo>
                    <a:pt x="1855301" y="236425"/>
                  </a:lnTo>
                  <a:lnTo>
                    <a:pt x="1818358" y="252845"/>
                  </a:lnTo>
                  <a:lnTo>
                    <a:pt x="1770888" y="258317"/>
                  </a:lnTo>
                  <a:lnTo>
                    <a:pt x="1714500" y="258317"/>
                  </a:lnTo>
                  <a:lnTo>
                    <a:pt x="1714500" y="4444"/>
                  </a:lnTo>
                  <a:lnTo>
                    <a:pt x="1738955" y="3611"/>
                  </a:lnTo>
                  <a:lnTo>
                    <a:pt x="1758410" y="3016"/>
                  </a:lnTo>
                  <a:lnTo>
                    <a:pt x="1772864" y="2659"/>
                  </a:lnTo>
                  <a:lnTo>
                    <a:pt x="1782318" y="2539"/>
                  </a:lnTo>
                  <a:close/>
                </a:path>
                <a:path w="4079875" h="262889">
                  <a:moveTo>
                    <a:pt x="2216150" y="1777"/>
                  </a:moveTo>
                  <a:lnTo>
                    <a:pt x="2258488" y="6447"/>
                  </a:lnTo>
                  <a:lnTo>
                    <a:pt x="2288730" y="20462"/>
                  </a:lnTo>
                  <a:lnTo>
                    <a:pt x="2306875" y="43836"/>
                  </a:lnTo>
                  <a:lnTo>
                    <a:pt x="2312924" y="76580"/>
                  </a:lnTo>
                  <a:lnTo>
                    <a:pt x="2312090" y="87635"/>
                  </a:lnTo>
                  <a:lnTo>
                    <a:pt x="2292490" y="126299"/>
                  </a:lnTo>
                  <a:lnTo>
                    <a:pt x="2265934" y="143890"/>
                  </a:lnTo>
                  <a:lnTo>
                    <a:pt x="2340991" y="258317"/>
                  </a:lnTo>
                  <a:lnTo>
                    <a:pt x="2289048" y="258317"/>
                  </a:lnTo>
                  <a:lnTo>
                    <a:pt x="2221230" y="153415"/>
                  </a:lnTo>
                  <a:lnTo>
                    <a:pt x="2215586" y="153273"/>
                  </a:lnTo>
                  <a:lnTo>
                    <a:pt x="2208942" y="153034"/>
                  </a:lnTo>
                  <a:lnTo>
                    <a:pt x="2201298" y="152701"/>
                  </a:lnTo>
                  <a:lnTo>
                    <a:pt x="2192655" y="152273"/>
                  </a:lnTo>
                  <a:lnTo>
                    <a:pt x="2192655" y="258317"/>
                  </a:lnTo>
                  <a:lnTo>
                    <a:pt x="2145792" y="258317"/>
                  </a:lnTo>
                  <a:lnTo>
                    <a:pt x="2145792" y="4317"/>
                  </a:lnTo>
                  <a:lnTo>
                    <a:pt x="2149054" y="4244"/>
                  </a:lnTo>
                  <a:lnTo>
                    <a:pt x="2155031" y="4016"/>
                  </a:lnTo>
                  <a:lnTo>
                    <a:pt x="2163722" y="3621"/>
                  </a:lnTo>
                  <a:lnTo>
                    <a:pt x="2175129" y="3048"/>
                  </a:lnTo>
                  <a:lnTo>
                    <a:pt x="2187199" y="2474"/>
                  </a:lnTo>
                  <a:lnTo>
                    <a:pt x="2198068" y="2079"/>
                  </a:lnTo>
                  <a:lnTo>
                    <a:pt x="2207722" y="1851"/>
                  </a:lnTo>
                  <a:lnTo>
                    <a:pt x="2216150" y="1777"/>
                  </a:lnTo>
                  <a:close/>
                </a:path>
                <a:path w="4079875" h="262889">
                  <a:moveTo>
                    <a:pt x="3133217" y="888"/>
                  </a:moveTo>
                  <a:lnTo>
                    <a:pt x="3153029" y="888"/>
                  </a:lnTo>
                  <a:lnTo>
                    <a:pt x="3255137" y="258317"/>
                  </a:lnTo>
                  <a:lnTo>
                    <a:pt x="3205353" y="258317"/>
                  </a:lnTo>
                  <a:lnTo>
                    <a:pt x="3186810" y="206882"/>
                  </a:lnTo>
                  <a:lnTo>
                    <a:pt x="3099816" y="206882"/>
                  </a:lnTo>
                  <a:lnTo>
                    <a:pt x="3082163" y="258317"/>
                  </a:lnTo>
                  <a:lnTo>
                    <a:pt x="3031997" y="258317"/>
                  </a:lnTo>
                  <a:lnTo>
                    <a:pt x="3133217" y="888"/>
                  </a:lnTo>
                  <a:close/>
                </a:path>
                <a:path w="4079875" h="262889">
                  <a:moveTo>
                    <a:pt x="2907665" y="888"/>
                  </a:moveTo>
                  <a:lnTo>
                    <a:pt x="2927477" y="888"/>
                  </a:lnTo>
                  <a:lnTo>
                    <a:pt x="3029585" y="258317"/>
                  </a:lnTo>
                  <a:lnTo>
                    <a:pt x="2979801" y="258317"/>
                  </a:lnTo>
                  <a:lnTo>
                    <a:pt x="2961259" y="206882"/>
                  </a:lnTo>
                  <a:lnTo>
                    <a:pt x="2874264" y="206882"/>
                  </a:lnTo>
                  <a:lnTo>
                    <a:pt x="2856610" y="258317"/>
                  </a:lnTo>
                  <a:lnTo>
                    <a:pt x="2806446" y="258317"/>
                  </a:lnTo>
                  <a:lnTo>
                    <a:pt x="2907665" y="888"/>
                  </a:lnTo>
                  <a:close/>
                </a:path>
                <a:path w="4079875" h="262889">
                  <a:moveTo>
                    <a:pt x="935609" y="888"/>
                  </a:moveTo>
                  <a:lnTo>
                    <a:pt x="955421" y="888"/>
                  </a:lnTo>
                  <a:lnTo>
                    <a:pt x="1057529" y="258317"/>
                  </a:lnTo>
                  <a:lnTo>
                    <a:pt x="1007745" y="258317"/>
                  </a:lnTo>
                  <a:lnTo>
                    <a:pt x="989203" y="206882"/>
                  </a:lnTo>
                  <a:lnTo>
                    <a:pt x="902208" y="206882"/>
                  </a:lnTo>
                  <a:lnTo>
                    <a:pt x="884555" y="258317"/>
                  </a:lnTo>
                  <a:lnTo>
                    <a:pt x="834390" y="258317"/>
                  </a:lnTo>
                  <a:lnTo>
                    <a:pt x="935609" y="888"/>
                  </a:lnTo>
                  <a:close/>
                </a:path>
                <a:path w="4079875" h="262889">
                  <a:moveTo>
                    <a:pt x="318427" y="888"/>
                  </a:moveTo>
                  <a:lnTo>
                    <a:pt x="338188" y="888"/>
                  </a:lnTo>
                  <a:lnTo>
                    <a:pt x="440321" y="258317"/>
                  </a:lnTo>
                  <a:lnTo>
                    <a:pt x="390550" y="258317"/>
                  </a:lnTo>
                  <a:lnTo>
                    <a:pt x="372008" y="206882"/>
                  </a:lnTo>
                  <a:lnTo>
                    <a:pt x="284962" y="206882"/>
                  </a:lnTo>
                  <a:lnTo>
                    <a:pt x="267284" y="258317"/>
                  </a:lnTo>
                  <a:lnTo>
                    <a:pt x="217170" y="258317"/>
                  </a:lnTo>
                  <a:lnTo>
                    <a:pt x="318427" y="888"/>
                  </a:lnTo>
                  <a:close/>
                </a:path>
                <a:path w="4079875" h="262889">
                  <a:moveTo>
                    <a:pt x="2715641" y="0"/>
                  </a:moveTo>
                  <a:lnTo>
                    <a:pt x="2736189" y="1025"/>
                  </a:lnTo>
                  <a:lnTo>
                    <a:pt x="2753820" y="4111"/>
                  </a:lnTo>
                  <a:lnTo>
                    <a:pt x="2768522" y="9269"/>
                  </a:lnTo>
                  <a:lnTo>
                    <a:pt x="2780284" y="16509"/>
                  </a:lnTo>
                  <a:lnTo>
                    <a:pt x="2766568" y="55244"/>
                  </a:lnTo>
                  <a:lnTo>
                    <a:pt x="2754514" y="47837"/>
                  </a:lnTo>
                  <a:lnTo>
                    <a:pt x="2742152" y="42560"/>
                  </a:lnTo>
                  <a:lnTo>
                    <a:pt x="2729456" y="39403"/>
                  </a:lnTo>
                  <a:lnTo>
                    <a:pt x="2716403" y="38353"/>
                  </a:lnTo>
                  <a:lnTo>
                    <a:pt x="2709096" y="38856"/>
                  </a:lnTo>
                  <a:lnTo>
                    <a:pt x="2683637" y="59181"/>
                  </a:lnTo>
                  <a:lnTo>
                    <a:pt x="2683637" y="67944"/>
                  </a:lnTo>
                  <a:lnTo>
                    <a:pt x="2710854" y="101717"/>
                  </a:lnTo>
                  <a:lnTo>
                    <a:pt x="2743904" y="119503"/>
                  </a:lnTo>
                  <a:lnTo>
                    <a:pt x="2754010" y="125380"/>
                  </a:lnTo>
                  <a:lnTo>
                    <a:pt x="2782712" y="154043"/>
                  </a:lnTo>
                  <a:lnTo>
                    <a:pt x="2791841" y="191896"/>
                  </a:lnTo>
                  <a:lnTo>
                    <a:pt x="2790318" y="206656"/>
                  </a:lnTo>
                  <a:lnTo>
                    <a:pt x="2767584" y="242696"/>
                  </a:lnTo>
                  <a:lnTo>
                    <a:pt x="2721685" y="261395"/>
                  </a:lnTo>
                  <a:lnTo>
                    <a:pt x="2702306" y="262636"/>
                  </a:lnTo>
                  <a:lnTo>
                    <a:pt x="2684942" y="261491"/>
                  </a:lnTo>
                  <a:lnTo>
                    <a:pt x="2668460" y="258048"/>
                  </a:lnTo>
                  <a:lnTo>
                    <a:pt x="2652835" y="252295"/>
                  </a:lnTo>
                  <a:lnTo>
                    <a:pt x="2638044" y="244220"/>
                  </a:lnTo>
                  <a:lnTo>
                    <a:pt x="2654681" y="203834"/>
                  </a:lnTo>
                  <a:lnTo>
                    <a:pt x="2668039" y="212076"/>
                  </a:lnTo>
                  <a:lnTo>
                    <a:pt x="2681255" y="217947"/>
                  </a:lnTo>
                  <a:lnTo>
                    <a:pt x="2694328" y="221462"/>
                  </a:lnTo>
                  <a:lnTo>
                    <a:pt x="2707259" y="222630"/>
                  </a:lnTo>
                  <a:lnTo>
                    <a:pt x="2724667" y="220892"/>
                  </a:lnTo>
                  <a:lnTo>
                    <a:pt x="2737088" y="215677"/>
                  </a:lnTo>
                  <a:lnTo>
                    <a:pt x="2744531" y="206986"/>
                  </a:lnTo>
                  <a:lnTo>
                    <a:pt x="2747010" y="194817"/>
                  </a:lnTo>
                  <a:lnTo>
                    <a:pt x="2746416" y="188412"/>
                  </a:lnTo>
                  <a:lnTo>
                    <a:pt x="2723308" y="157559"/>
                  </a:lnTo>
                  <a:lnTo>
                    <a:pt x="2685619" y="136634"/>
                  </a:lnTo>
                  <a:lnTo>
                    <a:pt x="2674604" y="130286"/>
                  </a:lnTo>
                  <a:lnTo>
                    <a:pt x="2647060" y="103362"/>
                  </a:lnTo>
                  <a:lnTo>
                    <a:pt x="2638552" y="68325"/>
                  </a:lnTo>
                  <a:lnTo>
                    <a:pt x="2639907" y="54203"/>
                  </a:lnTo>
                  <a:lnTo>
                    <a:pt x="2660142" y="19430"/>
                  </a:lnTo>
                  <a:lnTo>
                    <a:pt x="2699468" y="1214"/>
                  </a:lnTo>
                  <a:lnTo>
                    <a:pt x="2715641" y="0"/>
                  </a:lnTo>
                  <a:close/>
                </a:path>
                <a:path w="4079875" h="262889">
                  <a:moveTo>
                    <a:pt x="2427605" y="0"/>
                  </a:moveTo>
                  <a:lnTo>
                    <a:pt x="2448153" y="1025"/>
                  </a:lnTo>
                  <a:lnTo>
                    <a:pt x="2465784" y="4111"/>
                  </a:lnTo>
                  <a:lnTo>
                    <a:pt x="2480486" y="9269"/>
                  </a:lnTo>
                  <a:lnTo>
                    <a:pt x="2492248" y="16509"/>
                  </a:lnTo>
                  <a:lnTo>
                    <a:pt x="2478532" y="55244"/>
                  </a:lnTo>
                  <a:lnTo>
                    <a:pt x="2466478" y="47837"/>
                  </a:lnTo>
                  <a:lnTo>
                    <a:pt x="2454116" y="42560"/>
                  </a:lnTo>
                  <a:lnTo>
                    <a:pt x="2441420" y="39403"/>
                  </a:lnTo>
                  <a:lnTo>
                    <a:pt x="2428367" y="38353"/>
                  </a:lnTo>
                  <a:lnTo>
                    <a:pt x="2421060" y="38856"/>
                  </a:lnTo>
                  <a:lnTo>
                    <a:pt x="2395601" y="59181"/>
                  </a:lnTo>
                  <a:lnTo>
                    <a:pt x="2395601" y="67944"/>
                  </a:lnTo>
                  <a:lnTo>
                    <a:pt x="2422818" y="101717"/>
                  </a:lnTo>
                  <a:lnTo>
                    <a:pt x="2455868" y="119503"/>
                  </a:lnTo>
                  <a:lnTo>
                    <a:pt x="2465974" y="125380"/>
                  </a:lnTo>
                  <a:lnTo>
                    <a:pt x="2494676" y="154043"/>
                  </a:lnTo>
                  <a:lnTo>
                    <a:pt x="2503805" y="191896"/>
                  </a:lnTo>
                  <a:lnTo>
                    <a:pt x="2502282" y="206656"/>
                  </a:lnTo>
                  <a:lnTo>
                    <a:pt x="2479548" y="242696"/>
                  </a:lnTo>
                  <a:lnTo>
                    <a:pt x="2433649" y="261395"/>
                  </a:lnTo>
                  <a:lnTo>
                    <a:pt x="2414270" y="262636"/>
                  </a:lnTo>
                  <a:lnTo>
                    <a:pt x="2396906" y="261491"/>
                  </a:lnTo>
                  <a:lnTo>
                    <a:pt x="2380424" y="258048"/>
                  </a:lnTo>
                  <a:lnTo>
                    <a:pt x="2364799" y="252295"/>
                  </a:lnTo>
                  <a:lnTo>
                    <a:pt x="2350008" y="244220"/>
                  </a:lnTo>
                  <a:lnTo>
                    <a:pt x="2366645" y="203834"/>
                  </a:lnTo>
                  <a:lnTo>
                    <a:pt x="2380003" y="212076"/>
                  </a:lnTo>
                  <a:lnTo>
                    <a:pt x="2393219" y="217947"/>
                  </a:lnTo>
                  <a:lnTo>
                    <a:pt x="2406292" y="221462"/>
                  </a:lnTo>
                  <a:lnTo>
                    <a:pt x="2419223" y="222630"/>
                  </a:lnTo>
                  <a:lnTo>
                    <a:pt x="2436631" y="220892"/>
                  </a:lnTo>
                  <a:lnTo>
                    <a:pt x="2449052" y="215677"/>
                  </a:lnTo>
                  <a:lnTo>
                    <a:pt x="2456495" y="206986"/>
                  </a:lnTo>
                  <a:lnTo>
                    <a:pt x="2458974" y="194817"/>
                  </a:lnTo>
                  <a:lnTo>
                    <a:pt x="2458380" y="188412"/>
                  </a:lnTo>
                  <a:lnTo>
                    <a:pt x="2435272" y="157559"/>
                  </a:lnTo>
                  <a:lnTo>
                    <a:pt x="2397583" y="136634"/>
                  </a:lnTo>
                  <a:lnTo>
                    <a:pt x="2386568" y="130286"/>
                  </a:lnTo>
                  <a:lnTo>
                    <a:pt x="2359025" y="103362"/>
                  </a:lnTo>
                  <a:lnTo>
                    <a:pt x="2350516" y="68325"/>
                  </a:lnTo>
                  <a:lnTo>
                    <a:pt x="2351871" y="54203"/>
                  </a:lnTo>
                  <a:lnTo>
                    <a:pt x="2372106" y="19430"/>
                  </a:lnTo>
                  <a:lnTo>
                    <a:pt x="2411432" y="1214"/>
                  </a:lnTo>
                  <a:lnTo>
                    <a:pt x="242760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753606" y="6601459"/>
            <a:ext cx="99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B03E9A"/>
                </a:solidFill>
                <a:latin typeface="Trebuchet MS"/>
                <a:cs typeface="Trebuchet MS"/>
              </a:rPr>
              <a:t>7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687061" y="4029836"/>
            <a:ext cx="4090035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Dersin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Amacı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930"/>
              </a:spcBef>
              <a:tabLst>
                <a:tab pos="539750" algn="l"/>
                <a:tab pos="1651000" algn="l"/>
                <a:tab pos="2431415" algn="l"/>
              </a:tabLst>
            </a:pPr>
            <a:r>
              <a:rPr sz="2200" dirty="0">
                <a:latin typeface="Trebuchet MS"/>
                <a:cs typeface="Trebuchet MS"/>
              </a:rPr>
              <a:t>Bu	</a:t>
            </a:r>
            <a:r>
              <a:rPr sz="2200" spc="-5" dirty="0">
                <a:latin typeface="Trebuchet MS"/>
                <a:cs typeface="Trebuchet MS"/>
              </a:rPr>
              <a:t>derste;	</a:t>
            </a:r>
            <a:r>
              <a:rPr sz="2200" spc="-10" dirty="0">
                <a:latin typeface="Trebuchet MS"/>
                <a:cs typeface="Trebuchet MS"/>
              </a:rPr>
              <a:t>büro	</a:t>
            </a:r>
            <a:r>
              <a:rPr sz="2200" spc="-5" dirty="0">
                <a:latin typeface="Trebuchet MS"/>
                <a:cs typeface="Trebuchet MS"/>
              </a:rPr>
              <a:t>teknolojileri,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87061" y="4976621"/>
            <a:ext cx="24930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10335" algn="l"/>
              </a:tabLst>
            </a:pPr>
            <a:r>
              <a:rPr sz="2200" spc="-10" dirty="0">
                <a:latin typeface="Trebuchet MS"/>
                <a:cs typeface="Trebuchet MS"/>
              </a:rPr>
              <a:t>bilgisayar	</a:t>
            </a:r>
            <a:r>
              <a:rPr sz="2200" spc="-5" dirty="0">
                <a:latin typeface="Trebuchet MS"/>
                <a:cs typeface="Trebuchet MS"/>
              </a:rPr>
              <a:t>donanım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363459" y="4976621"/>
            <a:ext cx="14154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12445" algn="l"/>
              </a:tabLst>
            </a:pPr>
            <a:r>
              <a:rPr sz="2200" spc="-5" dirty="0">
                <a:latin typeface="Trebuchet MS"/>
                <a:cs typeface="Trebuchet MS"/>
              </a:rPr>
              <a:t>ve	</a:t>
            </a:r>
            <a:r>
              <a:rPr sz="2200" spc="-10" dirty="0">
                <a:latin typeface="Trebuchet MS"/>
                <a:cs typeface="Trebuchet MS"/>
              </a:rPr>
              <a:t>yazılım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87061" y="5311851"/>
            <a:ext cx="4091304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spc="-10" dirty="0">
                <a:latin typeface="Trebuchet MS"/>
                <a:cs typeface="Trebuchet MS"/>
              </a:rPr>
              <a:t>programları</a:t>
            </a:r>
            <a:r>
              <a:rPr sz="2200" spc="-5" dirty="0">
                <a:latin typeface="Trebuchet MS"/>
                <a:cs typeface="Trebuchet MS"/>
              </a:rPr>
              <a:t> kullanma</a:t>
            </a:r>
            <a:r>
              <a:rPr sz="2200" dirty="0">
                <a:latin typeface="Trebuchet MS"/>
                <a:cs typeface="Trebuchet MS"/>
              </a:rPr>
              <a:t> </a:t>
            </a:r>
            <a:r>
              <a:rPr sz="2200" spc="-5" dirty="0">
                <a:latin typeface="Trebuchet MS"/>
                <a:cs typeface="Trebuchet MS"/>
              </a:rPr>
              <a:t>ile</a:t>
            </a:r>
            <a:r>
              <a:rPr sz="220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ilgili </a:t>
            </a:r>
            <a:r>
              <a:rPr sz="2200" spc="-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bilgi</a:t>
            </a:r>
            <a:r>
              <a:rPr sz="2200" spc="-5" dirty="0">
                <a:latin typeface="Trebuchet MS"/>
                <a:cs typeface="Trebuchet MS"/>
              </a:rPr>
              <a:t> ve</a:t>
            </a:r>
            <a:r>
              <a:rPr sz="2200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becerileri</a:t>
            </a:r>
            <a:r>
              <a:rPr sz="2200" spc="-5" dirty="0">
                <a:latin typeface="Trebuchet MS"/>
                <a:cs typeface="Trebuchet MS"/>
              </a:rPr>
              <a:t> </a:t>
            </a:r>
            <a:r>
              <a:rPr sz="2200" spc="-10" dirty="0">
                <a:latin typeface="Trebuchet MS"/>
                <a:cs typeface="Trebuchet MS"/>
              </a:rPr>
              <a:t>kazanmanız </a:t>
            </a:r>
            <a:r>
              <a:rPr sz="2200" spc="-5" dirty="0">
                <a:latin typeface="Trebuchet MS"/>
                <a:cs typeface="Trebuchet MS"/>
              </a:rPr>
              <a:t> </a:t>
            </a:r>
            <a:r>
              <a:rPr sz="2200" spc="-25" dirty="0">
                <a:latin typeface="Trebuchet MS"/>
                <a:cs typeface="Trebuchet MS"/>
              </a:rPr>
              <a:t>amaçlanmaktadır.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9240" marR="5080" indent="-1420495">
              <a:lnSpc>
                <a:spcPct val="100000"/>
              </a:lnSpc>
              <a:spcBef>
                <a:spcPts val="105"/>
              </a:spcBef>
            </a:pPr>
            <a:r>
              <a:rPr dirty="0"/>
              <a:t>9. </a:t>
            </a:r>
            <a:r>
              <a:rPr spc="-10" dirty="0"/>
              <a:t>SINIF </a:t>
            </a:r>
            <a:r>
              <a:rPr spc="-5" dirty="0"/>
              <a:t>MESLEK DERSLERİ VE </a:t>
            </a:r>
            <a:r>
              <a:rPr spc="-950" dirty="0"/>
              <a:t> </a:t>
            </a:r>
            <a:r>
              <a:rPr dirty="0"/>
              <a:t>KAZANIMLARI</a:t>
            </a:r>
          </a:p>
        </p:txBody>
      </p:sp>
      <p:pic>
        <p:nvPicPr>
          <p:cNvPr id="28" name="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51523" y="2944710"/>
            <a:ext cx="4068699" cy="3456432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642736" y="1844801"/>
            <a:ext cx="3218688" cy="18070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3209" y="1871852"/>
            <a:ext cx="4250690" cy="333375"/>
            <a:chOff x="533209" y="1871852"/>
            <a:chExt cx="4250690" cy="333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4098" y="1872741"/>
              <a:ext cx="4248721" cy="33147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05636" y="2020061"/>
              <a:ext cx="61594" cy="93980"/>
            </a:xfrm>
            <a:custGeom>
              <a:avLst/>
              <a:gdLst/>
              <a:ahLst/>
              <a:cxnLst/>
              <a:rect l="l" t="t" r="r" b="b"/>
              <a:pathLst>
                <a:path w="61594" h="93980">
                  <a:moveTo>
                    <a:pt x="30518" y="0"/>
                  </a:moveTo>
                  <a:lnTo>
                    <a:pt x="0" y="93852"/>
                  </a:lnTo>
                  <a:lnTo>
                    <a:pt x="61023" y="93852"/>
                  </a:lnTo>
                  <a:lnTo>
                    <a:pt x="30518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7794" y="1983358"/>
              <a:ext cx="98297" cy="1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80864" y="1983104"/>
              <a:ext cx="75311" cy="744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30473" y="1983104"/>
              <a:ext cx="75311" cy="7442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34098" y="1872741"/>
              <a:ext cx="4248785" cy="331470"/>
            </a:xfrm>
            <a:custGeom>
              <a:avLst/>
              <a:gdLst/>
              <a:ahLst/>
              <a:cxnLst/>
              <a:rect l="l" t="t" r="r" b="b"/>
              <a:pathLst>
                <a:path w="4248785" h="331469">
                  <a:moveTo>
                    <a:pt x="4199445" y="73152"/>
                  </a:moveTo>
                  <a:lnTo>
                    <a:pt x="4244530" y="73152"/>
                  </a:lnTo>
                  <a:lnTo>
                    <a:pt x="4244530" y="327152"/>
                  </a:lnTo>
                  <a:lnTo>
                    <a:pt x="4199445" y="327152"/>
                  </a:lnTo>
                  <a:lnTo>
                    <a:pt x="4199445" y="73152"/>
                  </a:lnTo>
                  <a:close/>
                </a:path>
                <a:path w="4248785" h="331469">
                  <a:moveTo>
                    <a:pt x="3598227" y="73152"/>
                  </a:moveTo>
                  <a:lnTo>
                    <a:pt x="3760279" y="73152"/>
                  </a:lnTo>
                  <a:lnTo>
                    <a:pt x="3760279" y="113157"/>
                  </a:lnTo>
                  <a:lnTo>
                    <a:pt x="3643185" y="113157"/>
                  </a:lnTo>
                  <a:lnTo>
                    <a:pt x="3643185" y="172720"/>
                  </a:lnTo>
                  <a:lnTo>
                    <a:pt x="3727132" y="172720"/>
                  </a:lnTo>
                  <a:lnTo>
                    <a:pt x="3727132" y="210947"/>
                  </a:lnTo>
                  <a:lnTo>
                    <a:pt x="3643185" y="210947"/>
                  </a:lnTo>
                  <a:lnTo>
                    <a:pt x="3643185" y="287147"/>
                  </a:lnTo>
                  <a:lnTo>
                    <a:pt x="3758374" y="287147"/>
                  </a:lnTo>
                  <a:lnTo>
                    <a:pt x="3758374" y="327152"/>
                  </a:lnTo>
                  <a:lnTo>
                    <a:pt x="3598227" y="327152"/>
                  </a:lnTo>
                  <a:lnTo>
                    <a:pt x="3598227" y="73152"/>
                  </a:lnTo>
                  <a:close/>
                </a:path>
                <a:path w="4248785" h="331469">
                  <a:moveTo>
                    <a:pt x="3167697" y="73152"/>
                  </a:moveTo>
                  <a:lnTo>
                    <a:pt x="3212782" y="73152"/>
                  </a:lnTo>
                  <a:lnTo>
                    <a:pt x="3212782" y="327152"/>
                  </a:lnTo>
                  <a:lnTo>
                    <a:pt x="3167697" y="327152"/>
                  </a:lnTo>
                  <a:lnTo>
                    <a:pt x="3167697" y="73152"/>
                  </a:lnTo>
                  <a:close/>
                </a:path>
                <a:path w="4248785" h="331469">
                  <a:moveTo>
                    <a:pt x="2747835" y="73152"/>
                  </a:moveTo>
                  <a:lnTo>
                    <a:pt x="2909887" y="73152"/>
                  </a:lnTo>
                  <a:lnTo>
                    <a:pt x="2909887" y="113157"/>
                  </a:lnTo>
                  <a:lnTo>
                    <a:pt x="2792793" y="113157"/>
                  </a:lnTo>
                  <a:lnTo>
                    <a:pt x="2792793" y="172720"/>
                  </a:lnTo>
                  <a:lnTo>
                    <a:pt x="2876740" y="172720"/>
                  </a:lnTo>
                  <a:lnTo>
                    <a:pt x="2876740" y="210947"/>
                  </a:lnTo>
                  <a:lnTo>
                    <a:pt x="2792793" y="210947"/>
                  </a:lnTo>
                  <a:lnTo>
                    <a:pt x="2792793" y="287147"/>
                  </a:lnTo>
                  <a:lnTo>
                    <a:pt x="2907982" y="287147"/>
                  </a:lnTo>
                  <a:lnTo>
                    <a:pt x="2907982" y="327152"/>
                  </a:lnTo>
                  <a:lnTo>
                    <a:pt x="2747835" y="327152"/>
                  </a:lnTo>
                  <a:lnTo>
                    <a:pt x="2747835" y="73152"/>
                  </a:lnTo>
                  <a:close/>
                </a:path>
                <a:path w="4248785" h="331469">
                  <a:moveTo>
                    <a:pt x="2551239" y="73152"/>
                  </a:moveTo>
                  <a:lnTo>
                    <a:pt x="2596197" y="73152"/>
                  </a:lnTo>
                  <a:lnTo>
                    <a:pt x="2596197" y="287147"/>
                  </a:lnTo>
                  <a:lnTo>
                    <a:pt x="2711005" y="287147"/>
                  </a:lnTo>
                  <a:lnTo>
                    <a:pt x="2711005" y="327152"/>
                  </a:lnTo>
                  <a:lnTo>
                    <a:pt x="2551239" y="327152"/>
                  </a:lnTo>
                  <a:lnTo>
                    <a:pt x="2551239" y="73152"/>
                  </a:lnTo>
                  <a:close/>
                </a:path>
                <a:path w="4248785" h="331469">
                  <a:moveTo>
                    <a:pt x="2331783" y="73152"/>
                  </a:moveTo>
                  <a:lnTo>
                    <a:pt x="2376741" y="73152"/>
                  </a:lnTo>
                  <a:lnTo>
                    <a:pt x="2376741" y="194691"/>
                  </a:lnTo>
                  <a:lnTo>
                    <a:pt x="2463101" y="73152"/>
                  </a:lnTo>
                  <a:lnTo>
                    <a:pt x="2514409" y="73152"/>
                  </a:lnTo>
                  <a:lnTo>
                    <a:pt x="2434907" y="184150"/>
                  </a:lnTo>
                  <a:lnTo>
                    <a:pt x="2529776" y="327152"/>
                  </a:lnTo>
                  <a:lnTo>
                    <a:pt x="2475801" y="327152"/>
                  </a:lnTo>
                  <a:lnTo>
                    <a:pt x="2405062" y="218948"/>
                  </a:lnTo>
                  <a:lnTo>
                    <a:pt x="2376741" y="257683"/>
                  </a:lnTo>
                  <a:lnTo>
                    <a:pt x="2376741" y="327152"/>
                  </a:lnTo>
                  <a:lnTo>
                    <a:pt x="2331783" y="327152"/>
                  </a:lnTo>
                  <a:lnTo>
                    <a:pt x="2331783" y="73152"/>
                  </a:lnTo>
                  <a:close/>
                </a:path>
                <a:path w="4248785" h="331469">
                  <a:moveTo>
                    <a:pt x="2233485" y="73152"/>
                  </a:moveTo>
                  <a:lnTo>
                    <a:pt x="2278570" y="73152"/>
                  </a:lnTo>
                  <a:lnTo>
                    <a:pt x="2278570" y="327152"/>
                  </a:lnTo>
                  <a:lnTo>
                    <a:pt x="2233485" y="327152"/>
                  </a:lnTo>
                  <a:lnTo>
                    <a:pt x="2233485" y="73152"/>
                  </a:lnTo>
                  <a:close/>
                </a:path>
                <a:path w="4248785" h="331469">
                  <a:moveTo>
                    <a:pt x="1994979" y="73152"/>
                  </a:moveTo>
                  <a:lnTo>
                    <a:pt x="2016569" y="73152"/>
                  </a:lnTo>
                  <a:lnTo>
                    <a:pt x="2136584" y="226441"/>
                  </a:lnTo>
                  <a:lnTo>
                    <a:pt x="2136584" y="73152"/>
                  </a:lnTo>
                  <a:lnTo>
                    <a:pt x="2179891" y="73152"/>
                  </a:lnTo>
                  <a:lnTo>
                    <a:pt x="2179891" y="330581"/>
                  </a:lnTo>
                  <a:lnTo>
                    <a:pt x="2161476" y="330581"/>
                  </a:lnTo>
                  <a:lnTo>
                    <a:pt x="2038286" y="169925"/>
                  </a:lnTo>
                  <a:lnTo>
                    <a:pt x="2038286" y="327279"/>
                  </a:lnTo>
                  <a:lnTo>
                    <a:pt x="1994979" y="327279"/>
                  </a:lnTo>
                  <a:lnTo>
                    <a:pt x="1994979" y="73152"/>
                  </a:lnTo>
                  <a:close/>
                </a:path>
                <a:path w="4248785" h="331469">
                  <a:moveTo>
                    <a:pt x="1775523" y="73152"/>
                  </a:moveTo>
                  <a:lnTo>
                    <a:pt x="1820481" y="73152"/>
                  </a:lnTo>
                  <a:lnTo>
                    <a:pt x="1820481" y="194691"/>
                  </a:lnTo>
                  <a:lnTo>
                    <a:pt x="1906841" y="73152"/>
                  </a:lnTo>
                  <a:lnTo>
                    <a:pt x="1958149" y="73152"/>
                  </a:lnTo>
                  <a:lnTo>
                    <a:pt x="1878647" y="184150"/>
                  </a:lnTo>
                  <a:lnTo>
                    <a:pt x="1973516" y="327152"/>
                  </a:lnTo>
                  <a:lnTo>
                    <a:pt x="1919541" y="327152"/>
                  </a:lnTo>
                  <a:lnTo>
                    <a:pt x="1848802" y="218948"/>
                  </a:lnTo>
                  <a:lnTo>
                    <a:pt x="1820481" y="257683"/>
                  </a:lnTo>
                  <a:lnTo>
                    <a:pt x="1820481" y="327152"/>
                  </a:lnTo>
                  <a:lnTo>
                    <a:pt x="1775523" y="327152"/>
                  </a:lnTo>
                  <a:lnTo>
                    <a:pt x="1775523" y="73152"/>
                  </a:lnTo>
                  <a:close/>
                </a:path>
                <a:path w="4248785" h="331469">
                  <a:moveTo>
                    <a:pt x="1572831" y="73152"/>
                  </a:moveTo>
                  <a:lnTo>
                    <a:pt x="1734883" y="73152"/>
                  </a:lnTo>
                  <a:lnTo>
                    <a:pt x="1734883" y="113157"/>
                  </a:lnTo>
                  <a:lnTo>
                    <a:pt x="1617789" y="113157"/>
                  </a:lnTo>
                  <a:lnTo>
                    <a:pt x="1617789" y="172720"/>
                  </a:lnTo>
                  <a:lnTo>
                    <a:pt x="1701736" y="172720"/>
                  </a:lnTo>
                  <a:lnTo>
                    <a:pt x="1701736" y="210947"/>
                  </a:lnTo>
                  <a:lnTo>
                    <a:pt x="1617789" y="210947"/>
                  </a:lnTo>
                  <a:lnTo>
                    <a:pt x="1617789" y="287147"/>
                  </a:lnTo>
                  <a:lnTo>
                    <a:pt x="1732978" y="287147"/>
                  </a:lnTo>
                  <a:lnTo>
                    <a:pt x="1732978" y="327152"/>
                  </a:lnTo>
                  <a:lnTo>
                    <a:pt x="1572831" y="327152"/>
                  </a:lnTo>
                  <a:lnTo>
                    <a:pt x="1572831" y="73152"/>
                  </a:lnTo>
                  <a:close/>
                </a:path>
                <a:path w="4248785" h="331469">
                  <a:moveTo>
                    <a:pt x="1332293" y="73152"/>
                  </a:moveTo>
                  <a:lnTo>
                    <a:pt x="1542605" y="73152"/>
                  </a:lnTo>
                  <a:lnTo>
                    <a:pt x="1542605" y="113157"/>
                  </a:lnTo>
                  <a:lnTo>
                    <a:pt x="1458150" y="113157"/>
                  </a:lnTo>
                  <a:lnTo>
                    <a:pt x="1458150" y="327152"/>
                  </a:lnTo>
                  <a:lnTo>
                    <a:pt x="1413065" y="327152"/>
                  </a:lnTo>
                  <a:lnTo>
                    <a:pt x="1413065" y="113157"/>
                  </a:lnTo>
                  <a:lnTo>
                    <a:pt x="1332293" y="113157"/>
                  </a:lnTo>
                  <a:lnTo>
                    <a:pt x="1332293" y="73152"/>
                  </a:lnTo>
                  <a:close/>
                </a:path>
                <a:path w="4248785" h="331469">
                  <a:moveTo>
                    <a:pt x="1054671" y="73152"/>
                  </a:moveTo>
                  <a:lnTo>
                    <a:pt x="1216723" y="73152"/>
                  </a:lnTo>
                  <a:lnTo>
                    <a:pt x="1216723" y="113157"/>
                  </a:lnTo>
                  <a:lnTo>
                    <a:pt x="1099629" y="113157"/>
                  </a:lnTo>
                  <a:lnTo>
                    <a:pt x="1099629" y="172720"/>
                  </a:lnTo>
                  <a:lnTo>
                    <a:pt x="1183576" y="172720"/>
                  </a:lnTo>
                  <a:lnTo>
                    <a:pt x="1183576" y="210947"/>
                  </a:lnTo>
                  <a:lnTo>
                    <a:pt x="1099629" y="210947"/>
                  </a:lnTo>
                  <a:lnTo>
                    <a:pt x="1099629" y="287147"/>
                  </a:lnTo>
                  <a:lnTo>
                    <a:pt x="1214818" y="287147"/>
                  </a:lnTo>
                  <a:lnTo>
                    <a:pt x="1214818" y="327152"/>
                  </a:lnTo>
                  <a:lnTo>
                    <a:pt x="1054671" y="327152"/>
                  </a:lnTo>
                  <a:lnTo>
                    <a:pt x="1054671" y="73152"/>
                  </a:lnTo>
                  <a:close/>
                </a:path>
                <a:path w="4248785" h="331469">
                  <a:moveTo>
                    <a:pt x="811593" y="73152"/>
                  </a:moveTo>
                  <a:lnTo>
                    <a:pt x="859345" y="73152"/>
                  </a:lnTo>
                  <a:lnTo>
                    <a:pt x="919543" y="181483"/>
                  </a:lnTo>
                  <a:lnTo>
                    <a:pt x="979868" y="73152"/>
                  </a:lnTo>
                  <a:lnTo>
                    <a:pt x="1027620" y="73152"/>
                  </a:lnTo>
                  <a:lnTo>
                    <a:pt x="942276" y="223012"/>
                  </a:lnTo>
                  <a:lnTo>
                    <a:pt x="942276" y="327152"/>
                  </a:lnTo>
                  <a:lnTo>
                    <a:pt x="897191" y="327152"/>
                  </a:lnTo>
                  <a:lnTo>
                    <a:pt x="897191" y="223012"/>
                  </a:lnTo>
                  <a:lnTo>
                    <a:pt x="811593" y="73152"/>
                  </a:lnTo>
                  <a:close/>
                </a:path>
                <a:path w="4248785" h="331469">
                  <a:moveTo>
                    <a:pt x="590562" y="73152"/>
                  </a:moveTo>
                  <a:lnTo>
                    <a:pt x="640143" y="73152"/>
                  </a:lnTo>
                  <a:lnTo>
                    <a:pt x="698919" y="244856"/>
                  </a:lnTo>
                  <a:lnTo>
                    <a:pt x="761047" y="73152"/>
                  </a:lnTo>
                  <a:lnTo>
                    <a:pt x="809561" y="73152"/>
                  </a:lnTo>
                  <a:lnTo>
                    <a:pt x="710361" y="330581"/>
                  </a:lnTo>
                  <a:lnTo>
                    <a:pt x="685571" y="330581"/>
                  </a:lnTo>
                  <a:lnTo>
                    <a:pt x="590562" y="73152"/>
                  </a:lnTo>
                  <a:close/>
                </a:path>
                <a:path w="4248785" h="331469">
                  <a:moveTo>
                    <a:pt x="219456" y="73152"/>
                  </a:moveTo>
                  <a:lnTo>
                    <a:pt x="264541" y="73152"/>
                  </a:lnTo>
                  <a:lnTo>
                    <a:pt x="264541" y="287147"/>
                  </a:lnTo>
                  <a:lnTo>
                    <a:pt x="379323" y="287147"/>
                  </a:lnTo>
                  <a:lnTo>
                    <a:pt x="379323" y="327152"/>
                  </a:lnTo>
                  <a:lnTo>
                    <a:pt x="219456" y="327152"/>
                  </a:lnTo>
                  <a:lnTo>
                    <a:pt x="219456" y="73152"/>
                  </a:lnTo>
                  <a:close/>
                </a:path>
                <a:path w="4248785" h="331469">
                  <a:moveTo>
                    <a:pt x="0" y="73152"/>
                  </a:moveTo>
                  <a:lnTo>
                    <a:pt x="45084" y="73152"/>
                  </a:lnTo>
                  <a:lnTo>
                    <a:pt x="45084" y="194691"/>
                  </a:lnTo>
                  <a:lnTo>
                    <a:pt x="131432" y="73152"/>
                  </a:lnTo>
                  <a:lnTo>
                    <a:pt x="182753" y="73152"/>
                  </a:lnTo>
                  <a:lnTo>
                    <a:pt x="103162" y="184150"/>
                  </a:lnTo>
                  <a:lnTo>
                    <a:pt x="198005" y="327152"/>
                  </a:lnTo>
                  <a:lnTo>
                    <a:pt x="144081" y="327152"/>
                  </a:lnTo>
                  <a:lnTo>
                    <a:pt x="73342" y="218948"/>
                  </a:lnTo>
                  <a:lnTo>
                    <a:pt x="45084" y="257683"/>
                  </a:lnTo>
                  <a:lnTo>
                    <a:pt x="45084" y="327152"/>
                  </a:lnTo>
                  <a:lnTo>
                    <a:pt x="0" y="327152"/>
                  </a:lnTo>
                  <a:lnTo>
                    <a:pt x="0" y="73152"/>
                  </a:lnTo>
                  <a:close/>
                </a:path>
                <a:path w="4248785" h="331469">
                  <a:moveTo>
                    <a:pt x="3437318" y="71374"/>
                  </a:moveTo>
                  <a:lnTo>
                    <a:pt x="3487134" y="79533"/>
                  </a:lnTo>
                  <a:lnTo>
                    <a:pt x="3525329" y="103886"/>
                  </a:lnTo>
                  <a:lnTo>
                    <a:pt x="3549729" y="141732"/>
                  </a:lnTo>
                  <a:lnTo>
                    <a:pt x="3557841" y="190246"/>
                  </a:lnTo>
                  <a:lnTo>
                    <a:pt x="3552567" y="239548"/>
                  </a:lnTo>
                  <a:lnTo>
                    <a:pt x="3536741" y="277884"/>
                  </a:lnTo>
                  <a:lnTo>
                    <a:pt x="3510356" y="305259"/>
                  </a:lnTo>
                  <a:lnTo>
                    <a:pt x="3473407" y="321679"/>
                  </a:lnTo>
                  <a:lnTo>
                    <a:pt x="3425888" y="327152"/>
                  </a:lnTo>
                  <a:lnTo>
                    <a:pt x="3369627" y="327152"/>
                  </a:lnTo>
                  <a:lnTo>
                    <a:pt x="3369627" y="73279"/>
                  </a:lnTo>
                  <a:lnTo>
                    <a:pt x="3394080" y="72445"/>
                  </a:lnTo>
                  <a:lnTo>
                    <a:pt x="3413521" y="71850"/>
                  </a:lnTo>
                  <a:lnTo>
                    <a:pt x="3427938" y="71493"/>
                  </a:lnTo>
                  <a:lnTo>
                    <a:pt x="3437318" y="71374"/>
                  </a:lnTo>
                  <a:close/>
                </a:path>
                <a:path w="4248785" h="331469">
                  <a:moveTo>
                    <a:pt x="3871277" y="70612"/>
                  </a:moveTo>
                  <a:lnTo>
                    <a:pt x="3913616" y="75281"/>
                  </a:lnTo>
                  <a:lnTo>
                    <a:pt x="3943858" y="89296"/>
                  </a:lnTo>
                  <a:lnTo>
                    <a:pt x="3962003" y="112670"/>
                  </a:lnTo>
                  <a:lnTo>
                    <a:pt x="3968051" y="145415"/>
                  </a:lnTo>
                  <a:lnTo>
                    <a:pt x="3967216" y="156469"/>
                  </a:lnTo>
                  <a:lnTo>
                    <a:pt x="3947493" y="195133"/>
                  </a:lnTo>
                  <a:lnTo>
                    <a:pt x="3921061" y="212725"/>
                  </a:lnTo>
                  <a:lnTo>
                    <a:pt x="3996118" y="327152"/>
                  </a:lnTo>
                  <a:lnTo>
                    <a:pt x="3944048" y="327152"/>
                  </a:lnTo>
                  <a:lnTo>
                    <a:pt x="3876230" y="222250"/>
                  </a:lnTo>
                  <a:lnTo>
                    <a:pt x="3870658" y="222107"/>
                  </a:lnTo>
                  <a:lnTo>
                    <a:pt x="3864038" y="221868"/>
                  </a:lnTo>
                  <a:lnTo>
                    <a:pt x="3856370" y="221535"/>
                  </a:lnTo>
                  <a:lnTo>
                    <a:pt x="3847655" y="221107"/>
                  </a:lnTo>
                  <a:lnTo>
                    <a:pt x="3847655" y="327152"/>
                  </a:lnTo>
                  <a:lnTo>
                    <a:pt x="3800919" y="327152"/>
                  </a:lnTo>
                  <a:lnTo>
                    <a:pt x="3800919" y="73152"/>
                  </a:lnTo>
                  <a:lnTo>
                    <a:pt x="3804161" y="73078"/>
                  </a:lnTo>
                  <a:lnTo>
                    <a:pt x="3810095" y="72850"/>
                  </a:lnTo>
                  <a:lnTo>
                    <a:pt x="3818743" y="72455"/>
                  </a:lnTo>
                  <a:lnTo>
                    <a:pt x="3830129" y="71882"/>
                  </a:lnTo>
                  <a:lnTo>
                    <a:pt x="3842273" y="71308"/>
                  </a:lnTo>
                  <a:lnTo>
                    <a:pt x="3853179" y="70913"/>
                  </a:lnTo>
                  <a:lnTo>
                    <a:pt x="3862847" y="70685"/>
                  </a:lnTo>
                  <a:lnTo>
                    <a:pt x="3871277" y="70612"/>
                  </a:lnTo>
                  <a:close/>
                </a:path>
                <a:path w="4248785" h="331469">
                  <a:moveTo>
                    <a:pt x="3020885" y="70612"/>
                  </a:moveTo>
                  <a:lnTo>
                    <a:pt x="3063224" y="75281"/>
                  </a:lnTo>
                  <a:lnTo>
                    <a:pt x="3093466" y="89296"/>
                  </a:lnTo>
                  <a:lnTo>
                    <a:pt x="3111611" y="112670"/>
                  </a:lnTo>
                  <a:lnTo>
                    <a:pt x="3117659" y="145415"/>
                  </a:lnTo>
                  <a:lnTo>
                    <a:pt x="3116824" y="156469"/>
                  </a:lnTo>
                  <a:lnTo>
                    <a:pt x="3097101" y="195133"/>
                  </a:lnTo>
                  <a:lnTo>
                    <a:pt x="3070669" y="212725"/>
                  </a:lnTo>
                  <a:lnTo>
                    <a:pt x="3145726" y="327152"/>
                  </a:lnTo>
                  <a:lnTo>
                    <a:pt x="3093656" y="327152"/>
                  </a:lnTo>
                  <a:lnTo>
                    <a:pt x="3025838" y="222250"/>
                  </a:lnTo>
                  <a:lnTo>
                    <a:pt x="3020266" y="222107"/>
                  </a:lnTo>
                  <a:lnTo>
                    <a:pt x="3013646" y="221868"/>
                  </a:lnTo>
                  <a:lnTo>
                    <a:pt x="3005978" y="221535"/>
                  </a:lnTo>
                  <a:lnTo>
                    <a:pt x="2997263" y="221107"/>
                  </a:lnTo>
                  <a:lnTo>
                    <a:pt x="2997263" y="327152"/>
                  </a:lnTo>
                  <a:lnTo>
                    <a:pt x="2950527" y="327152"/>
                  </a:lnTo>
                  <a:lnTo>
                    <a:pt x="2950527" y="73152"/>
                  </a:lnTo>
                  <a:lnTo>
                    <a:pt x="2953769" y="73078"/>
                  </a:lnTo>
                  <a:lnTo>
                    <a:pt x="2959703" y="72850"/>
                  </a:lnTo>
                  <a:lnTo>
                    <a:pt x="2968351" y="72455"/>
                  </a:lnTo>
                  <a:lnTo>
                    <a:pt x="2979737" y="71882"/>
                  </a:lnTo>
                  <a:lnTo>
                    <a:pt x="2991881" y="71308"/>
                  </a:lnTo>
                  <a:lnTo>
                    <a:pt x="3002788" y="70913"/>
                  </a:lnTo>
                  <a:lnTo>
                    <a:pt x="3012455" y="70685"/>
                  </a:lnTo>
                  <a:lnTo>
                    <a:pt x="3020885" y="70612"/>
                  </a:lnTo>
                  <a:close/>
                </a:path>
                <a:path w="4248785" h="331469">
                  <a:moveTo>
                    <a:pt x="492163" y="69723"/>
                  </a:moveTo>
                  <a:lnTo>
                    <a:pt x="511936" y="69723"/>
                  </a:lnTo>
                  <a:lnTo>
                    <a:pt x="614057" y="327152"/>
                  </a:lnTo>
                  <a:lnTo>
                    <a:pt x="564299" y="327152"/>
                  </a:lnTo>
                  <a:lnTo>
                    <a:pt x="545744" y="275717"/>
                  </a:lnTo>
                  <a:lnTo>
                    <a:pt x="458711" y="275717"/>
                  </a:lnTo>
                  <a:lnTo>
                    <a:pt x="441020" y="327152"/>
                  </a:lnTo>
                  <a:lnTo>
                    <a:pt x="390918" y="327152"/>
                  </a:lnTo>
                  <a:lnTo>
                    <a:pt x="492163" y="69723"/>
                  </a:lnTo>
                  <a:close/>
                </a:path>
                <a:path w="4248785" h="331469">
                  <a:moveTo>
                    <a:pt x="4082605" y="68834"/>
                  </a:moveTo>
                  <a:lnTo>
                    <a:pt x="4103153" y="69859"/>
                  </a:lnTo>
                  <a:lnTo>
                    <a:pt x="4120784" y="72945"/>
                  </a:lnTo>
                  <a:lnTo>
                    <a:pt x="4135487" y="78103"/>
                  </a:lnTo>
                  <a:lnTo>
                    <a:pt x="4147248" y="85344"/>
                  </a:lnTo>
                  <a:lnTo>
                    <a:pt x="4133659" y="124079"/>
                  </a:lnTo>
                  <a:lnTo>
                    <a:pt x="4121588" y="116671"/>
                  </a:lnTo>
                  <a:lnTo>
                    <a:pt x="4109196" y="111394"/>
                  </a:lnTo>
                  <a:lnTo>
                    <a:pt x="4096494" y="108237"/>
                  </a:lnTo>
                  <a:lnTo>
                    <a:pt x="4083494" y="107187"/>
                  </a:lnTo>
                  <a:lnTo>
                    <a:pt x="4076134" y="107690"/>
                  </a:lnTo>
                  <a:lnTo>
                    <a:pt x="4050728" y="128016"/>
                  </a:lnTo>
                  <a:lnTo>
                    <a:pt x="4050728" y="136779"/>
                  </a:lnTo>
                  <a:lnTo>
                    <a:pt x="4077946" y="170551"/>
                  </a:lnTo>
                  <a:lnTo>
                    <a:pt x="4110976" y="188337"/>
                  </a:lnTo>
                  <a:lnTo>
                    <a:pt x="4121038" y="194214"/>
                  </a:lnTo>
                  <a:lnTo>
                    <a:pt x="4149730" y="222877"/>
                  </a:lnTo>
                  <a:lnTo>
                    <a:pt x="4158932" y="260731"/>
                  </a:lnTo>
                  <a:lnTo>
                    <a:pt x="4157408" y="275490"/>
                  </a:lnTo>
                  <a:lnTo>
                    <a:pt x="4134548" y="311531"/>
                  </a:lnTo>
                  <a:lnTo>
                    <a:pt x="4088703" y="330229"/>
                  </a:lnTo>
                  <a:lnTo>
                    <a:pt x="4069270" y="331470"/>
                  </a:lnTo>
                  <a:lnTo>
                    <a:pt x="4051909" y="330325"/>
                  </a:lnTo>
                  <a:lnTo>
                    <a:pt x="4035440" y="326882"/>
                  </a:lnTo>
                  <a:lnTo>
                    <a:pt x="4019853" y="321129"/>
                  </a:lnTo>
                  <a:lnTo>
                    <a:pt x="4005135" y="313055"/>
                  </a:lnTo>
                  <a:lnTo>
                    <a:pt x="4021772" y="272669"/>
                  </a:lnTo>
                  <a:lnTo>
                    <a:pt x="4035059" y="280910"/>
                  </a:lnTo>
                  <a:lnTo>
                    <a:pt x="4048252" y="286781"/>
                  </a:lnTo>
                  <a:lnTo>
                    <a:pt x="4061348" y="290296"/>
                  </a:lnTo>
                  <a:lnTo>
                    <a:pt x="4074350" y="291465"/>
                  </a:lnTo>
                  <a:lnTo>
                    <a:pt x="4091686" y="289726"/>
                  </a:lnTo>
                  <a:lnTo>
                    <a:pt x="4104068" y="284511"/>
                  </a:lnTo>
                  <a:lnTo>
                    <a:pt x="4111498" y="275820"/>
                  </a:lnTo>
                  <a:lnTo>
                    <a:pt x="4113974" y="263652"/>
                  </a:lnTo>
                  <a:lnTo>
                    <a:pt x="4113401" y="257246"/>
                  </a:lnTo>
                  <a:lnTo>
                    <a:pt x="4090304" y="226393"/>
                  </a:lnTo>
                  <a:lnTo>
                    <a:pt x="4052639" y="205468"/>
                  </a:lnTo>
                  <a:lnTo>
                    <a:pt x="4041600" y="199120"/>
                  </a:lnTo>
                  <a:lnTo>
                    <a:pt x="4014152" y="172196"/>
                  </a:lnTo>
                  <a:lnTo>
                    <a:pt x="4005643" y="137160"/>
                  </a:lnTo>
                  <a:lnTo>
                    <a:pt x="4006998" y="123037"/>
                  </a:lnTo>
                  <a:lnTo>
                    <a:pt x="4027233" y="88265"/>
                  </a:lnTo>
                  <a:lnTo>
                    <a:pt x="4066488" y="70048"/>
                  </a:lnTo>
                  <a:lnTo>
                    <a:pt x="4082605" y="68834"/>
                  </a:lnTo>
                  <a:close/>
                </a:path>
                <a:path w="4248785" h="331469">
                  <a:moveTo>
                    <a:pt x="4222559" y="0"/>
                  </a:moveTo>
                  <a:lnTo>
                    <a:pt x="4229671" y="0"/>
                  </a:lnTo>
                  <a:lnTo>
                    <a:pt x="4235894" y="2540"/>
                  </a:lnTo>
                  <a:lnTo>
                    <a:pt x="4240974" y="7747"/>
                  </a:lnTo>
                  <a:lnTo>
                    <a:pt x="4246181" y="12827"/>
                  </a:lnTo>
                  <a:lnTo>
                    <a:pt x="4248721" y="19050"/>
                  </a:lnTo>
                  <a:lnTo>
                    <a:pt x="4248721" y="26162"/>
                  </a:lnTo>
                  <a:lnTo>
                    <a:pt x="4248721" y="33274"/>
                  </a:lnTo>
                  <a:lnTo>
                    <a:pt x="4246181" y="39497"/>
                  </a:lnTo>
                  <a:lnTo>
                    <a:pt x="4240974" y="44577"/>
                  </a:lnTo>
                  <a:lnTo>
                    <a:pt x="4235894" y="49784"/>
                  </a:lnTo>
                  <a:lnTo>
                    <a:pt x="4229671" y="52324"/>
                  </a:lnTo>
                  <a:lnTo>
                    <a:pt x="4222559" y="52324"/>
                  </a:lnTo>
                  <a:lnTo>
                    <a:pt x="4215320" y="52324"/>
                  </a:lnTo>
                  <a:lnTo>
                    <a:pt x="4209097" y="49784"/>
                  </a:lnTo>
                  <a:lnTo>
                    <a:pt x="4203890" y="44577"/>
                  </a:lnTo>
                  <a:lnTo>
                    <a:pt x="4198810" y="39497"/>
                  </a:lnTo>
                  <a:lnTo>
                    <a:pt x="4196143" y="33274"/>
                  </a:lnTo>
                  <a:lnTo>
                    <a:pt x="4196143" y="26162"/>
                  </a:lnTo>
                  <a:lnTo>
                    <a:pt x="4196143" y="19050"/>
                  </a:lnTo>
                  <a:lnTo>
                    <a:pt x="4198810" y="12827"/>
                  </a:lnTo>
                  <a:lnTo>
                    <a:pt x="4203890" y="7747"/>
                  </a:lnTo>
                  <a:lnTo>
                    <a:pt x="4209097" y="2540"/>
                  </a:lnTo>
                  <a:lnTo>
                    <a:pt x="4215320" y="0"/>
                  </a:lnTo>
                  <a:lnTo>
                    <a:pt x="4222559" y="0"/>
                  </a:lnTo>
                  <a:close/>
                </a:path>
                <a:path w="4248785" h="331469">
                  <a:moveTo>
                    <a:pt x="3190811" y="0"/>
                  </a:moveTo>
                  <a:lnTo>
                    <a:pt x="3197923" y="0"/>
                  </a:lnTo>
                  <a:lnTo>
                    <a:pt x="3204146" y="2540"/>
                  </a:lnTo>
                  <a:lnTo>
                    <a:pt x="3209226" y="7747"/>
                  </a:lnTo>
                  <a:lnTo>
                    <a:pt x="3214433" y="12827"/>
                  </a:lnTo>
                  <a:lnTo>
                    <a:pt x="3216973" y="19050"/>
                  </a:lnTo>
                  <a:lnTo>
                    <a:pt x="3216973" y="26162"/>
                  </a:lnTo>
                  <a:lnTo>
                    <a:pt x="3216973" y="33274"/>
                  </a:lnTo>
                  <a:lnTo>
                    <a:pt x="3214433" y="39497"/>
                  </a:lnTo>
                  <a:lnTo>
                    <a:pt x="3209226" y="44577"/>
                  </a:lnTo>
                  <a:lnTo>
                    <a:pt x="3204146" y="49784"/>
                  </a:lnTo>
                  <a:lnTo>
                    <a:pt x="3197923" y="52324"/>
                  </a:lnTo>
                  <a:lnTo>
                    <a:pt x="3190811" y="52324"/>
                  </a:lnTo>
                  <a:lnTo>
                    <a:pt x="3183572" y="52324"/>
                  </a:lnTo>
                  <a:lnTo>
                    <a:pt x="3177349" y="49784"/>
                  </a:lnTo>
                  <a:lnTo>
                    <a:pt x="3172142" y="44577"/>
                  </a:lnTo>
                  <a:lnTo>
                    <a:pt x="3167062" y="39497"/>
                  </a:lnTo>
                  <a:lnTo>
                    <a:pt x="3164395" y="33274"/>
                  </a:lnTo>
                  <a:lnTo>
                    <a:pt x="3164395" y="26162"/>
                  </a:lnTo>
                  <a:lnTo>
                    <a:pt x="3164395" y="19050"/>
                  </a:lnTo>
                  <a:lnTo>
                    <a:pt x="3167062" y="12827"/>
                  </a:lnTo>
                  <a:lnTo>
                    <a:pt x="3172142" y="7747"/>
                  </a:lnTo>
                  <a:lnTo>
                    <a:pt x="3177349" y="2540"/>
                  </a:lnTo>
                  <a:lnTo>
                    <a:pt x="3183572" y="0"/>
                  </a:lnTo>
                  <a:lnTo>
                    <a:pt x="3190811" y="0"/>
                  </a:lnTo>
                  <a:close/>
                </a:path>
                <a:path w="4248785" h="331469">
                  <a:moveTo>
                    <a:pt x="2256599" y="0"/>
                  </a:moveTo>
                  <a:lnTo>
                    <a:pt x="2263711" y="0"/>
                  </a:lnTo>
                  <a:lnTo>
                    <a:pt x="2269934" y="2540"/>
                  </a:lnTo>
                  <a:lnTo>
                    <a:pt x="2275014" y="7747"/>
                  </a:lnTo>
                  <a:lnTo>
                    <a:pt x="2280221" y="12827"/>
                  </a:lnTo>
                  <a:lnTo>
                    <a:pt x="2282761" y="19050"/>
                  </a:lnTo>
                  <a:lnTo>
                    <a:pt x="2282761" y="26162"/>
                  </a:lnTo>
                  <a:lnTo>
                    <a:pt x="2282761" y="33274"/>
                  </a:lnTo>
                  <a:lnTo>
                    <a:pt x="2280221" y="39497"/>
                  </a:lnTo>
                  <a:lnTo>
                    <a:pt x="2275014" y="44577"/>
                  </a:lnTo>
                  <a:lnTo>
                    <a:pt x="2269934" y="49784"/>
                  </a:lnTo>
                  <a:lnTo>
                    <a:pt x="2263711" y="52324"/>
                  </a:lnTo>
                  <a:lnTo>
                    <a:pt x="2256599" y="52324"/>
                  </a:lnTo>
                  <a:lnTo>
                    <a:pt x="2249360" y="52324"/>
                  </a:lnTo>
                  <a:lnTo>
                    <a:pt x="2243137" y="49784"/>
                  </a:lnTo>
                  <a:lnTo>
                    <a:pt x="2237930" y="44577"/>
                  </a:lnTo>
                  <a:lnTo>
                    <a:pt x="2232850" y="39497"/>
                  </a:lnTo>
                  <a:lnTo>
                    <a:pt x="2230183" y="33274"/>
                  </a:lnTo>
                  <a:lnTo>
                    <a:pt x="2230183" y="26162"/>
                  </a:lnTo>
                  <a:lnTo>
                    <a:pt x="2230183" y="19050"/>
                  </a:lnTo>
                  <a:lnTo>
                    <a:pt x="2232850" y="12827"/>
                  </a:lnTo>
                  <a:lnTo>
                    <a:pt x="2237930" y="7747"/>
                  </a:lnTo>
                  <a:lnTo>
                    <a:pt x="2243137" y="2540"/>
                  </a:lnTo>
                  <a:lnTo>
                    <a:pt x="2249360" y="0"/>
                  </a:lnTo>
                  <a:lnTo>
                    <a:pt x="225659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33209" y="2367279"/>
            <a:ext cx="4065904" cy="269240"/>
            <a:chOff x="533209" y="2367279"/>
            <a:chExt cx="4065904" cy="26924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4098" y="2368168"/>
              <a:ext cx="4063936" cy="2670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0176" y="2571749"/>
              <a:ext cx="64262" cy="6438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31900" y="2440939"/>
              <a:ext cx="2875915" cy="186055"/>
            </a:xfrm>
            <a:custGeom>
              <a:avLst/>
              <a:gdLst/>
              <a:ahLst/>
              <a:cxnLst/>
              <a:rect l="l" t="t" r="r" b="b"/>
              <a:pathLst>
                <a:path w="2875915" h="186055">
                  <a:moveTo>
                    <a:pt x="2845384" y="5842"/>
                  </a:moveTo>
                  <a:lnTo>
                    <a:pt x="2814777" y="99695"/>
                  </a:lnTo>
                  <a:lnTo>
                    <a:pt x="2875864" y="99695"/>
                  </a:lnTo>
                  <a:lnTo>
                    <a:pt x="2845384" y="5842"/>
                  </a:lnTo>
                  <a:close/>
                </a:path>
                <a:path w="2875915" h="186055">
                  <a:moveTo>
                    <a:pt x="2619832" y="5842"/>
                  </a:moveTo>
                  <a:lnTo>
                    <a:pt x="2589225" y="99695"/>
                  </a:lnTo>
                  <a:lnTo>
                    <a:pt x="2650312" y="99695"/>
                  </a:lnTo>
                  <a:lnTo>
                    <a:pt x="2619832" y="5842"/>
                  </a:lnTo>
                  <a:close/>
                </a:path>
                <a:path w="2875915" h="186055">
                  <a:moveTo>
                    <a:pt x="647776" y="5842"/>
                  </a:moveTo>
                  <a:lnTo>
                    <a:pt x="617169" y="99695"/>
                  </a:lnTo>
                  <a:lnTo>
                    <a:pt x="678256" y="99695"/>
                  </a:lnTo>
                  <a:lnTo>
                    <a:pt x="647776" y="5842"/>
                  </a:lnTo>
                  <a:close/>
                </a:path>
                <a:path w="2875915" h="186055">
                  <a:moveTo>
                    <a:pt x="30518" y="5842"/>
                  </a:moveTo>
                  <a:lnTo>
                    <a:pt x="0" y="99695"/>
                  </a:lnTo>
                  <a:lnTo>
                    <a:pt x="61023" y="99695"/>
                  </a:lnTo>
                  <a:lnTo>
                    <a:pt x="30518" y="5842"/>
                  </a:lnTo>
                  <a:close/>
                </a:path>
                <a:path w="2875915" h="186055">
                  <a:moveTo>
                    <a:pt x="969086" y="0"/>
                  </a:moveTo>
                  <a:lnTo>
                    <a:pt x="1036777" y="0"/>
                  </a:lnTo>
                  <a:lnTo>
                    <a:pt x="1036777" y="185674"/>
                  </a:lnTo>
                  <a:lnTo>
                    <a:pt x="992962" y="185674"/>
                  </a:lnTo>
                  <a:lnTo>
                    <a:pt x="992962" y="35560"/>
                  </a:lnTo>
                  <a:lnTo>
                    <a:pt x="969086" y="35560"/>
                  </a:lnTo>
                  <a:lnTo>
                    <a:pt x="969086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0176" y="2431414"/>
              <a:ext cx="64262" cy="6438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92730" y="2410078"/>
              <a:ext cx="98297" cy="1774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25801" y="2409824"/>
              <a:ext cx="75311" cy="74422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4098" y="2368168"/>
              <a:ext cx="4064000" cy="262890"/>
            </a:xfrm>
            <a:custGeom>
              <a:avLst/>
              <a:gdLst/>
              <a:ahLst/>
              <a:cxnLst/>
              <a:rect l="l" t="t" r="r" b="b"/>
              <a:pathLst>
                <a:path w="4064000" h="262889">
                  <a:moveTo>
                    <a:pt x="3467925" y="4444"/>
                  </a:moveTo>
                  <a:lnTo>
                    <a:pt x="3513010" y="4444"/>
                  </a:lnTo>
                  <a:lnTo>
                    <a:pt x="3513010" y="258444"/>
                  </a:lnTo>
                  <a:lnTo>
                    <a:pt x="3467925" y="258444"/>
                  </a:lnTo>
                  <a:lnTo>
                    <a:pt x="3467925" y="4444"/>
                  </a:lnTo>
                  <a:close/>
                </a:path>
                <a:path w="4064000" h="262889">
                  <a:moveTo>
                    <a:pt x="3226625" y="4444"/>
                  </a:moveTo>
                  <a:lnTo>
                    <a:pt x="3436937" y="4444"/>
                  </a:lnTo>
                  <a:lnTo>
                    <a:pt x="3436937" y="44450"/>
                  </a:lnTo>
                  <a:lnTo>
                    <a:pt x="3352482" y="44450"/>
                  </a:lnTo>
                  <a:lnTo>
                    <a:pt x="3352482" y="258444"/>
                  </a:lnTo>
                  <a:lnTo>
                    <a:pt x="3307397" y="258444"/>
                  </a:lnTo>
                  <a:lnTo>
                    <a:pt x="3307397" y="44450"/>
                  </a:lnTo>
                  <a:lnTo>
                    <a:pt x="3226625" y="44450"/>
                  </a:lnTo>
                  <a:lnTo>
                    <a:pt x="3226625" y="4444"/>
                  </a:lnTo>
                  <a:close/>
                </a:path>
                <a:path w="4064000" h="262889">
                  <a:moveTo>
                    <a:pt x="1943163" y="4444"/>
                  </a:moveTo>
                  <a:lnTo>
                    <a:pt x="2105215" y="4444"/>
                  </a:lnTo>
                  <a:lnTo>
                    <a:pt x="2105215" y="44450"/>
                  </a:lnTo>
                  <a:lnTo>
                    <a:pt x="1988121" y="44450"/>
                  </a:lnTo>
                  <a:lnTo>
                    <a:pt x="1988121" y="104012"/>
                  </a:lnTo>
                  <a:lnTo>
                    <a:pt x="2072068" y="104012"/>
                  </a:lnTo>
                  <a:lnTo>
                    <a:pt x="2072068" y="142239"/>
                  </a:lnTo>
                  <a:lnTo>
                    <a:pt x="1988121" y="142239"/>
                  </a:lnTo>
                  <a:lnTo>
                    <a:pt x="1988121" y="218439"/>
                  </a:lnTo>
                  <a:lnTo>
                    <a:pt x="2103310" y="218439"/>
                  </a:lnTo>
                  <a:lnTo>
                    <a:pt x="2103310" y="258444"/>
                  </a:lnTo>
                  <a:lnTo>
                    <a:pt x="1943163" y="258444"/>
                  </a:lnTo>
                  <a:lnTo>
                    <a:pt x="1943163" y="4444"/>
                  </a:lnTo>
                  <a:close/>
                </a:path>
                <a:path w="4064000" h="262889">
                  <a:moveTo>
                    <a:pt x="1388427" y="4444"/>
                  </a:moveTo>
                  <a:lnTo>
                    <a:pt x="1433385" y="4444"/>
                  </a:lnTo>
                  <a:lnTo>
                    <a:pt x="1433385" y="125983"/>
                  </a:lnTo>
                  <a:lnTo>
                    <a:pt x="1519745" y="4444"/>
                  </a:lnTo>
                  <a:lnTo>
                    <a:pt x="1571053" y="4444"/>
                  </a:lnTo>
                  <a:lnTo>
                    <a:pt x="1491551" y="115442"/>
                  </a:lnTo>
                  <a:lnTo>
                    <a:pt x="1586420" y="258444"/>
                  </a:lnTo>
                  <a:lnTo>
                    <a:pt x="1532445" y="258444"/>
                  </a:lnTo>
                  <a:lnTo>
                    <a:pt x="1461706" y="150240"/>
                  </a:lnTo>
                  <a:lnTo>
                    <a:pt x="1433385" y="188975"/>
                  </a:lnTo>
                  <a:lnTo>
                    <a:pt x="1433385" y="258444"/>
                  </a:lnTo>
                  <a:lnTo>
                    <a:pt x="1388427" y="258444"/>
                  </a:lnTo>
                  <a:lnTo>
                    <a:pt x="1388427" y="4444"/>
                  </a:lnTo>
                  <a:close/>
                </a:path>
                <a:path w="4064000" h="262889">
                  <a:moveTo>
                    <a:pt x="1085151" y="4444"/>
                  </a:moveTo>
                  <a:lnTo>
                    <a:pt x="1130109" y="4444"/>
                  </a:lnTo>
                  <a:lnTo>
                    <a:pt x="1130109" y="218439"/>
                  </a:lnTo>
                  <a:lnTo>
                    <a:pt x="1244917" y="218439"/>
                  </a:lnTo>
                  <a:lnTo>
                    <a:pt x="1244917" y="258444"/>
                  </a:lnTo>
                  <a:lnTo>
                    <a:pt x="1085151" y="258444"/>
                  </a:lnTo>
                  <a:lnTo>
                    <a:pt x="1085151" y="4444"/>
                  </a:lnTo>
                  <a:close/>
                </a:path>
                <a:path w="4064000" h="262889">
                  <a:moveTo>
                    <a:pt x="652589" y="4444"/>
                  </a:moveTo>
                  <a:lnTo>
                    <a:pt x="862901" y="4444"/>
                  </a:lnTo>
                  <a:lnTo>
                    <a:pt x="862901" y="44450"/>
                  </a:lnTo>
                  <a:lnTo>
                    <a:pt x="778446" y="44450"/>
                  </a:lnTo>
                  <a:lnTo>
                    <a:pt x="778446" y="258444"/>
                  </a:lnTo>
                  <a:lnTo>
                    <a:pt x="733386" y="258444"/>
                  </a:lnTo>
                  <a:lnTo>
                    <a:pt x="733386" y="44450"/>
                  </a:lnTo>
                  <a:lnTo>
                    <a:pt x="652589" y="44450"/>
                  </a:lnTo>
                  <a:lnTo>
                    <a:pt x="652589" y="4444"/>
                  </a:lnTo>
                  <a:close/>
                </a:path>
                <a:path w="4064000" h="262889">
                  <a:moveTo>
                    <a:pt x="467867" y="4444"/>
                  </a:moveTo>
                  <a:lnTo>
                    <a:pt x="635190" y="4444"/>
                  </a:lnTo>
                  <a:lnTo>
                    <a:pt x="635190" y="44450"/>
                  </a:lnTo>
                  <a:lnTo>
                    <a:pt x="512952" y="44450"/>
                  </a:lnTo>
                  <a:lnTo>
                    <a:pt x="512952" y="104012"/>
                  </a:lnTo>
                  <a:lnTo>
                    <a:pt x="602246" y="104012"/>
                  </a:lnTo>
                  <a:lnTo>
                    <a:pt x="602246" y="142239"/>
                  </a:lnTo>
                  <a:lnTo>
                    <a:pt x="512952" y="142239"/>
                  </a:lnTo>
                  <a:lnTo>
                    <a:pt x="512952" y="258444"/>
                  </a:lnTo>
                  <a:lnTo>
                    <a:pt x="467867" y="258444"/>
                  </a:lnTo>
                  <a:lnTo>
                    <a:pt x="467867" y="4444"/>
                  </a:lnTo>
                  <a:close/>
                </a:path>
                <a:path w="4064000" h="262889">
                  <a:moveTo>
                    <a:pt x="0" y="4444"/>
                  </a:moveTo>
                  <a:lnTo>
                    <a:pt x="45084" y="4444"/>
                  </a:lnTo>
                  <a:lnTo>
                    <a:pt x="45084" y="104012"/>
                  </a:lnTo>
                  <a:lnTo>
                    <a:pt x="146164" y="104012"/>
                  </a:lnTo>
                  <a:lnTo>
                    <a:pt x="146164" y="4444"/>
                  </a:lnTo>
                  <a:lnTo>
                    <a:pt x="190728" y="4444"/>
                  </a:lnTo>
                  <a:lnTo>
                    <a:pt x="190728" y="258444"/>
                  </a:lnTo>
                  <a:lnTo>
                    <a:pt x="146164" y="258444"/>
                  </a:lnTo>
                  <a:lnTo>
                    <a:pt x="146164" y="144017"/>
                  </a:lnTo>
                  <a:lnTo>
                    <a:pt x="45084" y="144017"/>
                  </a:lnTo>
                  <a:lnTo>
                    <a:pt x="45084" y="258444"/>
                  </a:lnTo>
                  <a:lnTo>
                    <a:pt x="0" y="258444"/>
                  </a:lnTo>
                  <a:lnTo>
                    <a:pt x="0" y="4444"/>
                  </a:lnTo>
                  <a:close/>
                </a:path>
                <a:path w="4064000" h="262889">
                  <a:moveTo>
                    <a:pt x="1782254" y="2666"/>
                  </a:moveTo>
                  <a:lnTo>
                    <a:pt x="1832070" y="10826"/>
                  </a:lnTo>
                  <a:lnTo>
                    <a:pt x="1870265" y="35178"/>
                  </a:lnTo>
                  <a:lnTo>
                    <a:pt x="1894665" y="73025"/>
                  </a:lnTo>
                  <a:lnTo>
                    <a:pt x="1902777" y="121538"/>
                  </a:lnTo>
                  <a:lnTo>
                    <a:pt x="1897503" y="170841"/>
                  </a:lnTo>
                  <a:lnTo>
                    <a:pt x="1881677" y="209177"/>
                  </a:lnTo>
                  <a:lnTo>
                    <a:pt x="1855292" y="236552"/>
                  </a:lnTo>
                  <a:lnTo>
                    <a:pt x="1818343" y="252972"/>
                  </a:lnTo>
                  <a:lnTo>
                    <a:pt x="1770824" y="258444"/>
                  </a:lnTo>
                  <a:lnTo>
                    <a:pt x="1714563" y="258444"/>
                  </a:lnTo>
                  <a:lnTo>
                    <a:pt x="1714563" y="4571"/>
                  </a:lnTo>
                  <a:lnTo>
                    <a:pt x="1739016" y="3738"/>
                  </a:lnTo>
                  <a:lnTo>
                    <a:pt x="1758457" y="3143"/>
                  </a:lnTo>
                  <a:lnTo>
                    <a:pt x="1772874" y="2786"/>
                  </a:lnTo>
                  <a:lnTo>
                    <a:pt x="1782254" y="2666"/>
                  </a:lnTo>
                  <a:close/>
                </a:path>
                <a:path w="4064000" h="262889">
                  <a:moveTo>
                    <a:pt x="2216213" y="1904"/>
                  </a:moveTo>
                  <a:lnTo>
                    <a:pt x="2258552" y="6574"/>
                  </a:lnTo>
                  <a:lnTo>
                    <a:pt x="2288793" y="20589"/>
                  </a:lnTo>
                  <a:lnTo>
                    <a:pt x="2306939" y="43963"/>
                  </a:lnTo>
                  <a:lnTo>
                    <a:pt x="2312987" y="76707"/>
                  </a:lnTo>
                  <a:lnTo>
                    <a:pt x="2312152" y="87762"/>
                  </a:lnTo>
                  <a:lnTo>
                    <a:pt x="2292429" y="126426"/>
                  </a:lnTo>
                  <a:lnTo>
                    <a:pt x="2265997" y="144017"/>
                  </a:lnTo>
                  <a:lnTo>
                    <a:pt x="2341054" y="258444"/>
                  </a:lnTo>
                  <a:lnTo>
                    <a:pt x="2288984" y="258444"/>
                  </a:lnTo>
                  <a:lnTo>
                    <a:pt x="2221166" y="153542"/>
                  </a:lnTo>
                  <a:lnTo>
                    <a:pt x="2215594" y="153400"/>
                  </a:lnTo>
                  <a:lnTo>
                    <a:pt x="2208974" y="153161"/>
                  </a:lnTo>
                  <a:lnTo>
                    <a:pt x="2201306" y="152828"/>
                  </a:lnTo>
                  <a:lnTo>
                    <a:pt x="2192591" y="152400"/>
                  </a:lnTo>
                  <a:lnTo>
                    <a:pt x="2192591" y="258444"/>
                  </a:lnTo>
                  <a:lnTo>
                    <a:pt x="2145855" y="258444"/>
                  </a:lnTo>
                  <a:lnTo>
                    <a:pt x="2145855" y="4444"/>
                  </a:lnTo>
                  <a:lnTo>
                    <a:pt x="2149097" y="4371"/>
                  </a:lnTo>
                  <a:lnTo>
                    <a:pt x="2155031" y="4143"/>
                  </a:lnTo>
                  <a:lnTo>
                    <a:pt x="2163679" y="3748"/>
                  </a:lnTo>
                  <a:lnTo>
                    <a:pt x="2175065" y="3175"/>
                  </a:lnTo>
                  <a:lnTo>
                    <a:pt x="2187209" y="2601"/>
                  </a:lnTo>
                  <a:lnTo>
                    <a:pt x="2198116" y="2206"/>
                  </a:lnTo>
                  <a:lnTo>
                    <a:pt x="2207783" y="1978"/>
                  </a:lnTo>
                  <a:lnTo>
                    <a:pt x="2216213" y="1904"/>
                  </a:lnTo>
                  <a:close/>
                </a:path>
                <a:path w="4064000" h="262889">
                  <a:moveTo>
                    <a:pt x="3133280" y="1015"/>
                  </a:moveTo>
                  <a:lnTo>
                    <a:pt x="3152965" y="1015"/>
                  </a:lnTo>
                  <a:lnTo>
                    <a:pt x="3255200" y="258444"/>
                  </a:lnTo>
                  <a:lnTo>
                    <a:pt x="3205416" y="258444"/>
                  </a:lnTo>
                  <a:lnTo>
                    <a:pt x="3186874" y="207009"/>
                  </a:lnTo>
                  <a:lnTo>
                    <a:pt x="3099752" y="207009"/>
                  </a:lnTo>
                  <a:lnTo>
                    <a:pt x="3082099" y="258444"/>
                  </a:lnTo>
                  <a:lnTo>
                    <a:pt x="3032061" y="258444"/>
                  </a:lnTo>
                  <a:lnTo>
                    <a:pt x="3133280" y="1015"/>
                  </a:lnTo>
                  <a:close/>
                </a:path>
                <a:path w="4064000" h="262889">
                  <a:moveTo>
                    <a:pt x="2907728" y="1015"/>
                  </a:moveTo>
                  <a:lnTo>
                    <a:pt x="2927413" y="1015"/>
                  </a:lnTo>
                  <a:lnTo>
                    <a:pt x="3029648" y="258444"/>
                  </a:lnTo>
                  <a:lnTo>
                    <a:pt x="2979864" y="258444"/>
                  </a:lnTo>
                  <a:lnTo>
                    <a:pt x="2961322" y="207009"/>
                  </a:lnTo>
                  <a:lnTo>
                    <a:pt x="2874200" y="207009"/>
                  </a:lnTo>
                  <a:lnTo>
                    <a:pt x="2856547" y="258444"/>
                  </a:lnTo>
                  <a:lnTo>
                    <a:pt x="2806509" y="258444"/>
                  </a:lnTo>
                  <a:lnTo>
                    <a:pt x="2907728" y="1015"/>
                  </a:lnTo>
                  <a:close/>
                </a:path>
                <a:path w="4064000" h="262889">
                  <a:moveTo>
                    <a:pt x="935672" y="1015"/>
                  </a:moveTo>
                  <a:lnTo>
                    <a:pt x="955357" y="1015"/>
                  </a:lnTo>
                  <a:lnTo>
                    <a:pt x="1057592" y="258444"/>
                  </a:lnTo>
                  <a:lnTo>
                    <a:pt x="1007808" y="258444"/>
                  </a:lnTo>
                  <a:lnTo>
                    <a:pt x="989266" y="207009"/>
                  </a:lnTo>
                  <a:lnTo>
                    <a:pt x="902144" y="207009"/>
                  </a:lnTo>
                  <a:lnTo>
                    <a:pt x="884491" y="258444"/>
                  </a:lnTo>
                  <a:lnTo>
                    <a:pt x="834453" y="258444"/>
                  </a:lnTo>
                  <a:lnTo>
                    <a:pt x="935672" y="1015"/>
                  </a:lnTo>
                  <a:close/>
                </a:path>
                <a:path w="4064000" h="262889">
                  <a:moveTo>
                    <a:pt x="318427" y="1015"/>
                  </a:moveTo>
                  <a:lnTo>
                    <a:pt x="338201" y="1015"/>
                  </a:lnTo>
                  <a:lnTo>
                    <a:pt x="440321" y="258444"/>
                  </a:lnTo>
                  <a:lnTo>
                    <a:pt x="390563" y="258444"/>
                  </a:lnTo>
                  <a:lnTo>
                    <a:pt x="372008" y="207009"/>
                  </a:lnTo>
                  <a:lnTo>
                    <a:pt x="284975" y="207009"/>
                  </a:lnTo>
                  <a:lnTo>
                    <a:pt x="267284" y="258444"/>
                  </a:lnTo>
                  <a:lnTo>
                    <a:pt x="217182" y="258444"/>
                  </a:lnTo>
                  <a:lnTo>
                    <a:pt x="318427" y="1015"/>
                  </a:lnTo>
                  <a:close/>
                </a:path>
                <a:path w="4064000" h="262889">
                  <a:moveTo>
                    <a:pt x="2715577" y="126"/>
                  </a:moveTo>
                  <a:lnTo>
                    <a:pt x="2736125" y="1152"/>
                  </a:lnTo>
                  <a:lnTo>
                    <a:pt x="2753756" y="4238"/>
                  </a:lnTo>
                  <a:lnTo>
                    <a:pt x="2768459" y="9396"/>
                  </a:lnTo>
                  <a:lnTo>
                    <a:pt x="2780220" y="16636"/>
                  </a:lnTo>
                  <a:lnTo>
                    <a:pt x="2766631" y="55371"/>
                  </a:lnTo>
                  <a:lnTo>
                    <a:pt x="2754560" y="47964"/>
                  </a:lnTo>
                  <a:lnTo>
                    <a:pt x="2742168" y="42687"/>
                  </a:lnTo>
                  <a:lnTo>
                    <a:pt x="2729466" y="39530"/>
                  </a:lnTo>
                  <a:lnTo>
                    <a:pt x="2716466" y="38480"/>
                  </a:lnTo>
                  <a:lnTo>
                    <a:pt x="2709106" y="38983"/>
                  </a:lnTo>
                  <a:lnTo>
                    <a:pt x="2683700" y="59308"/>
                  </a:lnTo>
                  <a:lnTo>
                    <a:pt x="2683700" y="68071"/>
                  </a:lnTo>
                  <a:lnTo>
                    <a:pt x="2710918" y="101844"/>
                  </a:lnTo>
                  <a:lnTo>
                    <a:pt x="2743948" y="119630"/>
                  </a:lnTo>
                  <a:lnTo>
                    <a:pt x="2754010" y="125507"/>
                  </a:lnTo>
                  <a:lnTo>
                    <a:pt x="2782702" y="154170"/>
                  </a:lnTo>
                  <a:lnTo>
                    <a:pt x="2791904" y="192023"/>
                  </a:lnTo>
                  <a:lnTo>
                    <a:pt x="2790380" y="206783"/>
                  </a:lnTo>
                  <a:lnTo>
                    <a:pt x="2767520" y="242823"/>
                  </a:lnTo>
                  <a:lnTo>
                    <a:pt x="2721675" y="261522"/>
                  </a:lnTo>
                  <a:lnTo>
                    <a:pt x="2702242" y="262763"/>
                  </a:lnTo>
                  <a:lnTo>
                    <a:pt x="2684881" y="261618"/>
                  </a:lnTo>
                  <a:lnTo>
                    <a:pt x="2668412" y="258175"/>
                  </a:lnTo>
                  <a:lnTo>
                    <a:pt x="2652825" y="252422"/>
                  </a:lnTo>
                  <a:lnTo>
                    <a:pt x="2638107" y="244347"/>
                  </a:lnTo>
                  <a:lnTo>
                    <a:pt x="2654744" y="203961"/>
                  </a:lnTo>
                  <a:lnTo>
                    <a:pt x="2668031" y="212203"/>
                  </a:lnTo>
                  <a:lnTo>
                    <a:pt x="2681224" y="218074"/>
                  </a:lnTo>
                  <a:lnTo>
                    <a:pt x="2694320" y="221589"/>
                  </a:lnTo>
                  <a:lnTo>
                    <a:pt x="2707322" y="222757"/>
                  </a:lnTo>
                  <a:lnTo>
                    <a:pt x="2724658" y="221019"/>
                  </a:lnTo>
                  <a:lnTo>
                    <a:pt x="2737040" y="215804"/>
                  </a:lnTo>
                  <a:lnTo>
                    <a:pt x="2744470" y="207113"/>
                  </a:lnTo>
                  <a:lnTo>
                    <a:pt x="2746946" y="194944"/>
                  </a:lnTo>
                  <a:lnTo>
                    <a:pt x="2746373" y="188539"/>
                  </a:lnTo>
                  <a:lnTo>
                    <a:pt x="2723276" y="157686"/>
                  </a:lnTo>
                  <a:lnTo>
                    <a:pt x="2685611" y="136761"/>
                  </a:lnTo>
                  <a:lnTo>
                    <a:pt x="2674572" y="130413"/>
                  </a:lnTo>
                  <a:lnTo>
                    <a:pt x="2647124" y="103489"/>
                  </a:lnTo>
                  <a:lnTo>
                    <a:pt x="2638615" y="68452"/>
                  </a:lnTo>
                  <a:lnTo>
                    <a:pt x="2639970" y="54330"/>
                  </a:lnTo>
                  <a:lnTo>
                    <a:pt x="2660205" y="19557"/>
                  </a:lnTo>
                  <a:lnTo>
                    <a:pt x="2699460" y="1341"/>
                  </a:lnTo>
                  <a:lnTo>
                    <a:pt x="2715577" y="126"/>
                  </a:lnTo>
                  <a:close/>
                </a:path>
                <a:path w="4064000" h="262889">
                  <a:moveTo>
                    <a:pt x="2427541" y="126"/>
                  </a:moveTo>
                  <a:lnTo>
                    <a:pt x="2448089" y="1152"/>
                  </a:lnTo>
                  <a:lnTo>
                    <a:pt x="2465720" y="4238"/>
                  </a:lnTo>
                  <a:lnTo>
                    <a:pt x="2480423" y="9396"/>
                  </a:lnTo>
                  <a:lnTo>
                    <a:pt x="2492184" y="16636"/>
                  </a:lnTo>
                  <a:lnTo>
                    <a:pt x="2478595" y="55371"/>
                  </a:lnTo>
                  <a:lnTo>
                    <a:pt x="2466524" y="47964"/>
                  </a:lnTo>
                  <a:lnTo>
                    <a:pt x="2454132" y="42687"/>
                  </a:lnTo>
                  <a:lnTo>
                    <a:pt x="2441430" y="39530"/>
                  </a:lnTo>
                  <a:lnTo>
                    <a:pt x="2428430" y="38480"/>
                  </a:lnTo>
                  <a:lnTo>
                    <a:pt x="2421070" y="38983"/>
                  </a:lnTo>
                  <a:lnTo>
                    <a:pt x="2395664" y="59308"/>
                  </a:lnTo>
                  <a:lnTo>
                    <a:pt x="2395664" y="68071"/>
                  </a:lnTo>
                  <a:lnTo>
                    <a:pt x="2422882" y="101844"/>
                  </a:lnTo>
                  <a:lnTo>
                    <a:pt x="2455912" y="119630"/>
                  </a:lnTo>
                  <a:lnTo>
                    <a:pt x="2465974" y="125507"/>
                  </a:lnTo>
                  <a:lnTo>
                    <a:pt x="2494666" y="154170"/>
                  </a:lnTo>
                  <a:lnTo>
                    <a:pt x="2503868" y="192023"/>
                  </a:lnTo>
                  <a:lnTo>
                    <a:pt x="2502344" y="206783"/>
                  </a:lnTo>
                  <a:lnTo>
                    <a:pt x="2479484" y="242823"/>
                  </a:lnTo>
                  <a:lnTo>
                    <a:pt x="2433639" y="261522"/>
                  </a:lnTo>
                  <a:lnTo>
                    <a:pt x="2414206" y="262763"/>
                  </a:lnTo>
                  <a:lnTo>
                    <a:pt x="2396845" y="261618"/>
                  </a:lnTo>
                  <a:lnTo>
                    <a:pt x="2380376" y="258175"/>
                  </a:lnTo>
                  <a:lnTo>
                    <a:pt x="2364789" y="252422"/>
                  </a:lnTo>
                  <a:lnTo>
                    <a:pt x="2350071" y="244347"/>
                  </a:lnTo>
                  <a:lnTo>
                    <a:pt x="2366708" y="203961"/>
                  </a:lnTo>
                  <a:lnTo>
                    <a:pt x="2379995" y="212203"/>
                  </a:lnTo>
                  <a:lnTo>
                    <a:pt x="2393188" y="218074"/>
                  </a:lnTo>
                  <a:lnTo>
                    <a:pt x="2406284" y="221589"/>
                  </a:lnTo>
                  <a:lnTo>
                    <a:pt x="2419286" y="222757"/>
                  </a:lnTo>
                  <a:lnTo>
                    <a:pt x="2436622" y="221019"/>
                  </a:lnTo>
                  <a:lnTo>
                    <a:pt x="2449004" y="215804"/>
                  </a:lnTo>
                  <a:lnTo>
                    <a:pt x="2456434" y="207113"/>
                  </a:lnTo>
                  <a:lnTo>
                    <a:pt x="2458910" y="194944"/>
                  </a:lnTo>
                  <a:lnTo>
                    <a:pt x="2458337" y="188539"/>
                  </a:lnTo>
                  <a:lnTo>
                    <a:pt x="2435240" y="157686"/>
                  </a:lnTo>
                  <a:lnTo>
                    <a:pt x="2397575" y="136761"/>
                  </a:lnTo>
                  <a:lnTo>
                    <a:pt x="2386536" y="130413"/>
                  </a:lnTo>
                  <a:lnTo>
                    <a:pt x="2359088" y="103489"/>
                  </a:lnTo>
                  <a:lnTo>
                    <a:pt x="2350579" y="68452"/>
                  </a:lnTo>
                  <a:lnTo>
                    <a:pt x="2351934" y="54330"/>
                  </a:lnTo>
                  <a:lnTo>
                    <a:pt x="2372169" y="19557"/>
                  </a:lnTo>
                  <a:lnTo>
                    <a:pt x="2411424" y="1341"/>
                  </a:lnTo>
                  <a:lnTo>
                    <a:pt x="2427541" y="126"/>
                  </a:lnTo>
                  <a:close/>
                </a:path>
                <a:path w="4064000" h="262889">
                  <a:moveTo>
                    <a:pt x="3974909" y="0"/>
                  </a:moveTo>
                  <a:lnTo>
                    <a:pt x="4022522" y="9697"/>
                  </a:lnTo>
                  <a:lnTo>
                    <a:pt x="4050109" y="38052"/>
                  </a:lnTo>
                  <a:lnTo>
                    <a:pt x="4055427" y="65785"/>
                  </a:lnTo>
                  <a:lnTo>
                    <a:pt x="4053429" y="83242"/>
                  </a:lnTo>
                  <a:lnTo>
                    <a:pt x="4047442" y="98472"/>
                  </a:lnTo>
                  <a:lnTo>
                    <a:pt x="4037478" y="111488"/>
                  </a:lnTo>
                  <a:lnTo>
                    <a:pt x="4023550" y="122300"/>
                  </a:lnTo>
                  <a:lnTo>
                    <a:pt x="4041219" y="133562"/>
                  </a:lnTo>
                  <a:lnTo>
                    <a:pt x="4053840" y="147907"/>
                  </a:lnTo>
                  <a:lnTo>
                    <a:pt x="4061412" y="165324"/>
                  </a:lnTo>
                  <a:lnTo>
                    <a:pt x="4063936" y="185800"/>
                  </a:lnTo>
                  <a:lnTo>
                    <a:pt x="4062436" y="202894"/>
                  </a:lnTo>
                  <a:lnTo>
                    <a:pt x="4039933" y="241934"/>
                  </a:lnTo>
                  <a:lnTo>
                    <a:pt x="3993534" y="260633"/>
                  </a:lnTo>
                  <a:lnTo>
                    <a:pt x="3973512" y="261873"/>
                  </a:lnTo>
                  <a:lnTo>
                    <a:pt x="3954984" y="260326"/>
                  </a:lnTo>
                  <a:lnTo>
                    <a:pt x="3937873" y="255682"/>
                  </a:lnTo>
                  <a:lnTo>
                    <a:pt x="3922166" y="247943"/>
                  </a:lnTo>
                  <a:lnTo>
                    <a:pt x="3907853" y="237108"/>
                  </a:lnTo>
                  <a:lnTo>
                    <a:pt x="3930332" y="202310"/>
                  </a:lnTo>
                  <a:lnTo>
                    <a:pt x="3940641" y="211645"/>
                  </a:lnTo>
                  <a:lnTo>
                    <a:pt x="3951366" y="218312"/>
                  </a:lnTo>
                  <a:lnTo>
                    <a:pt x="3962497" y="222313"/>
                  </a:lnTo>
                  <a:lnTo>
                    <a:pt x="3974020" y="223646"/>
                  </a:lnTo>
                  <a:lnTo>
                    <a:pt x="3992856" y="221122"/>
                  </a:lnTo>
                  <a:lnTo>
                    <a:pt x="4006310" y="213550"/>
                  </a:lnTo>
                  <a:lnTo>
                    <a:pt x="4014382" y="200929"/>
                  </a:lnTo>
                  <a:lnTo>
                    <a:pt x="4017073" y="183260"/>
                  </a:lnTo>
                  <a:lnTo>
                    <a:pt x="4016289" y="174470"/>
                  </a:lnTo>
                  <a:lnTo>
                    <a:pt x="3989943" y="144652"/>
                  </a:lnTo>
                  <a:lnTo>
                    <a:pt x="3970972" y="141731"/>
                  </a:lnTo>
                  <a:lnTo>
                    <a:pt x="3962971" y="141731"/>
                  </a:lnTo>
                  <a:lnTo>
                    <a:pt x="3962971" y="104647"/>
                  </a:lnTo>
                  <a:lnTo>
                    <a:pt x="3969702" y="104647"/>
                  </a:lnTo>
                  <a:lnTo>
                    <a:pt x="3986704" y="102623"/>
                  </a:lnTo>
                  <a:lnTo>
                    <a:pt x="3998849" y="96551"/>
                  </a:lnTo>
                  <a:lnTo>
                    <a:pt x="4006135" y="86431"/>
                  </a:lnTo>
                  <a:lnTo>
                    <a:pt x="4008564" y="72262"/>
                  </a:lnTo>
                  <a:lnTo>
                    <a:pt x="4006302" y="57354"/>
                  </a:lnTo>
                  <a:lnTo>
                    <a:pt x="3999515" y="46720"/>
                  </a:lnTo>
                  <a:lnTo>
                    <a:pt x="3988204" y="40348"/>
                  </a:lnTo>
                  <a:lnTo>
                    <a:pt x="3972369" y="38226"/>
                  </a:lnTo>
                  <a:lnTo>
                    <a:pt x="3963084" y="39342"/>
                  </a:lnTo>
                  <a:lnTo>
                    <a:pt x="3953906" y="42671"/>
                  </a:lnTo>
                  <a:lnTo>
                    <a:pt x="3944848" y="48192"/>
                  </a:lnTo>
                  <a:lnTo>
                    <a:pt x="3935920" y="55879"/>
                  </a:lnTo>
                  <a:lnTo>
                    <a:pt x="3914838" y="24891"/>
                  </a:lnTo>
                  <a:lnTo>
                    <a:pt x="3948906" y="4125"/>
                  </a:lnTo>
                  <a:lnTo>
                    <a:pt x="3966241" y="454"/>
                  </a:lnTo>
                  <a:lnTo>
                    <a:pt x="3974909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753606" y="6601459"/>
            <a:ext cx="99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B03E9A"/>
                </a:solidFill>
                <a:latin typeface="Trebuchet MS"/>
                <a:cs typeface="Trebuchet MS"/>
              </a:rPr>
              <a:t>8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84098" y="3891153"/>
            <a:ext cx="823277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Dersin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Amacı</a:t>
            </a:r>
            <a:r>
              <a:rPr sz="2400" spc="-4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" dirty="0">
                <a:latin typeface="Trebuchet MS"/>
                <a:cs typeface="Trebuchet MS"/>
              </a:rPr>
              <a:t>Bu</a:t>
            </a:r>
            <a:r>
              <a:rPr sz="2400" dirty="0">
                <a:latin typeface="Trebuchet MS"/>
                <a:cs typeface="Trebuchet MS"/>
              </a:rPr>
              <a:t> derste;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tuşlara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doğru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teknikle</a:t>
            </a:r>
            <a:r>
              <a:rPr sz="2400" dirty="0">
                <a:latin typeface="Trebuchet MS"/>
                <a:cs typeface="Trebuchet MS"/>
              </a:rPr>
              <a:t> vurma,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süreli</a:t>
            </a:r>
            <a:r>
              <a:rPr sz="2400" spc="72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metin 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yazma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işlemleri</a:t>
            </a:r>
            <a:r>
              <a:rPr sz="2400" dirty="0">
                <a:latin typeface="Trebuchet MS"/>
                <a:cs typeface="Trebuchet MS"/>
              </a:rPr>
              <a:t> ile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ilgili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bilgi</a:t>
            </a:r>
            <a:r>
              <a:rPr sz="2400" dirty="0">
                <a:latin typeface="Trebuchet MS"/>
                <a:cs typeface="Trebuchet MS"/>
              </a:rPr>
              <a:t> ve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becerileri</a:t>
            </a:r>
            <a:r>
              <a:rPr sz="2400" spc="5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kazanmanız 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amaçlanmaktadır.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40839" marR="5080" indent="-1420495">
              <a:lnSpc>
                <a:spcPct val="100000"/>
              </a:lnSpc>
              <a:spcBef>
                <a:spcPts val="105"/>
              </a:spcBef>
            </a:pPr>
            <a:r>
              <a:rPr dirty="0"/>
              <a:t>9. </a:t>
            </a:r>
            <a:r>
              <a:rPr spc="-10" dirty="0"/>
              <a:t>SINIF </a:t>
            </a:r>
            <a:r>
              <a:rPr spc="-5" dirty="0"/>
              <a:t>MESLEK DERSLERİ VE </a:t>
            </a:r>
            <a:r>
              <a:rPr spc="-950" dirty="0"/>
              <a:t> </a:t>
            </a:r>
            <a:r>
              <a:rPr dirty="0"/>
              <a:t>KAZANIMLARI</a:t>
            </a:r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851272" y="1700783"/>
            <a:ext cx="3830192" cy="25203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2325" y="1871852"/>
            <a:ext cx="3349625" cy="333375"/>
            <a:chOff x="572325" y="1871852"/>
            <a:chExt cx="3349625" cy="333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214" y="1872741"/>
              <a:ext cx="3347783" cy="3314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85973" y="1983358"/>
              <a:ext cx="98170" cy="1774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19042" y="1983104"/>
              <a:ext cx="75183" cy="7442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3214" y="1872741"/>
              <a:ext cx="3348354" cy="331470"/>
            </a:xfrm>
            <a:custGeom>
              <a:avLst/>
              <a:gdLst/>
              <a:ahLst/>
              <a:cxnLst/>
              <a:rect l="l" t="t" r="r" b="b"/>
              <a:pathLst>
                <a:path w="3348354" h="331469">
                  <a:moveTo>
                    <a:pt x="3298507" y="73152"/>
                  </a:moveTo>
                  <a:lnTo>
                    <a:pt x="3343592" y="73152"/>
                  </a:lnTo>
                  <a:lnTo>
                    <a:pt x="3343592" y="327152"/>
                  </a:lnTo>
                  <a:lnTo>
                    <a:pt x="3298507" y="327152"/>
                  </a:lnTo>
                  <a:lnTo>
                    <a:pt x="3298507" y="73152"/>
                  </a:lnTo>
                  <a:close/>
                </a:path>
                <a:path w="3348354" h="331469">
                  <a:moveTo>
                    <a:pt x="2697162" y="73152"/>
                  </a:moveTo>
                  <a:lnTo>
                    <a:pt x="2859214" y="73152"/>
                  </a:lnTo>
                  <a:lnTo>
                    <a:pt x="2859214" y="113157"/>
                  </a:lnTo>
                  <a:lnTo>
                    <a:pt x="2742247" y="113157"/>
                  </a:lnTo>
                  <a:lnTo>
                    <a:pt x="2742247" y="172720"/>
                  </a:lnTo>
                  <a:lnTo>
                    <a:pt x="2826194" y="172720"/>
                  </a:lnTo>
                  <a:lnTo>
                    <a:pt x="2826194" y="210947"/>
                  </a:lnTo>
                  <a:lnTo>
                    <a:pt x="2742247" y="210947"/>
                  </a:lnTo>
                  <a:lnTo>
                    <a:pt x="2742247" y="287147"/>
                  </a:lnTo>
                  <a:lnTo>
                    <a:pt x="2857309" y="287147"/>
                  </a:lnTo>
                  <a:lnTo>
                    <a:pt x="2857309" y="327152"/>
                  </a:lnTo>
                  <a:lnTo>
                    <a:pt x="2697162" y="327152"/>
                  </a:lnTo>
                  <a:lnTo>
                    <a:pt x="2697162" y="73152"/>
                  </a:lnTo>
                  <a:close/>
                </a:path>
                <a:path w="3348354" h="331469">
                  <a:moveTo>
                    <a:pt x="2142426" y="73152"/>
                  </a:moveTo>
                  <a:lnTo>
                    <a:pt x="2187511" y="73152"/>
                  </a:lnTo>
                  <a:lnTo>
                    <a:pt x="2187511" y="194691"/>
                  </a:lnTo>
                  <a:lnTo>
                    <a:pt x="2273871" y="73152"/>
                  </a:lnTo>
                  <a:lnTo>
                    <a:pt x="2325179" y="73152"/>
                  </a:lnTo>
                  <a:lnTo>
                    <a:pt x="2245550" y="184150"/>
                  </a:lnTo>
                  <a:lnTo>
                    <a:pt x="2340419" y="327152"/>
                  </a:lnTo>
                  <a:lnTo>
                    <a:pt x="2286444" y="327152"/>
                  </a:lnTo>
                  <a:lnTo>
                    <a:pt x="2215705" y="218948"/>
                  </a:lnTo>
                  <a:lnTo>
                    <a:pt x="2187511" y="257683"/>
                  </a:lnTo>
                  <a:lnTo>
                    <a:pt x="2187511" y="327152"/>
                  </a:lnTo>
                  <a:lnTo>
                    <a:pt x="2142426" y="327152"/>
                  </a:lnTo>
                  <a:lnTo>
                    <a:pt x="2142426" y="73152"/>
                  </a:lnTo>
                  <a:close/>
                </a:path>
                <a:path w="3348354" h="331469">
                  <a:moveTo>
                    <a:pt x="1901634" y="73152"/>
                  </a:moveTo>
                  <a:lnTo>
                    <a:pt x="1946719" y="73152"/>
                  </a:lnTo>
                  <a:lnTo>
                    <a:pt x="1946719" y="245363"/>
                  </a:lnTo>
                  <a:lnTo>
                    <a:pt x="1947503" y="255081"/>
                  </a:lnTo>
                  <a:lnTo>
                    <a:pt x="1974040" y="288242"/>
                  </a:lnTo>
                  <a:lnTo>
                    <a:pt x="1993582" y="291465"/>
                  </a:lnTo>
                  <a:lnTo>
                    <a:pt x="2005105" y="290679"/>
                  </a:lnTo>
                  <a:lnTo>
                    <a:pt x="2041778" y="264017"/>
                  </a:lnTo>
                  <a:lnTo>
                    <a:pt x="2045144" y="244475"/>
                  </a:lnTo>
                  <a:lnTo>
                    <a:pt x="2045144" y="73152"/>
                  </a:lnTo>
                  <a:lnTo>
                    <a:pt x="2090229" y="73152"/>
                  </a:lnTo>
                  <a:lnTo>
                    <a:pt x="2090229" y="247904"/>
                  </a:lnTo>
                  <a:lnTo>
                    <a:pt x="2088588" y="266453"/>
                  </a:lnTo>
                  <a:lnTo>
                    <a:pt x="2064067" y="309245"/>
                  </a:lnTo>
                  <a:lnTo>
                    <a:pt x="2014722" y="330086"/>
                  </a:lnTo>
                  <a:lnTo>
                    <a:pt x="1993836" y="331470"/>
                  </a:lnTo>
                  <a:lnTo>
                    <a:pt x="1973000" y="330114"/>
                  </a:lnTo>
                  <a:lnTo>
                    <a:pt x="1925637" y="309880"/>
                  </a:lnTo>
                  <a:lnTo>
                    <a:pt x="1903134" y="266803"/>
                  </a:lnTo>
                  <a:lnTo>
                    <a:pt x="1901634" y="247777"/>
                  </a:lnTo>
                  <a:lnTo>
                    <a:pt x="1901634" y="73152"/>
                  </a:lnTo>
                  <a:close/>
                </a:path>
                <a:path w="3348354" h="331469">
                  <a:moveTo>
                    <a:pt x="1682178" y="73152"/>
                  </a:moveTo>
                  <a:lnTo>
                    <a:pt x="1727263" y="73152"/>
                  </a:lnTo>
                  <a:lnTo>
                    <a:pt x="1727263" y="194691"/>
                  </a:lnTo>
                  <a:lnTo>
                    <a:pt x="1813623" y="73152"/>
                  </a:lnTo>
                  <a:lnTo>
                    <a:pt x="1864931" y="73152"/>
                  </a:lnTo>
                  <a:lnTo>
                    <a:pt x="1785302" y="184150"/>
                  </a:lnTo>
                  <a:lnTo>
                    <a:pt x="1880171" y="327152"/>
                  </a:lnTo>
                  <a:lnTo>
                    <a:pt x="1826196" y="327152"/>
                  </a:lnTo>
                  <a:lnTo>
                    <a:pt x="1755457" y="218948"/>
                  </a:lnTo>
                  <a:lnTo>
                    <a:pt x="1727263" y="257683"/>
                  </a:lnTo>
                  <a:lnTo>
                    <a:pt x="1727263" y="327152"/>
                  </a:lnTo>
                  <a:lnTo>
                    <a:pt x="1682178" y="327152"/>
                  </a:lnTo>
                  <a:lnTo>
                    <a:pt x="1682178" y="73152"/>
                  </a:lnTo>
                  <a:close/>
                </a:path>
                <a:path w="3348354" h="331469">
                  <a:moveTo>
                    <a:pt x="1441386" y="73152"/>
                  </a:moveTo>
                  <a:lnTo>
                    <a:pt x="1486471" y="73152"/>
                  </a:lnTo>
                  <a:lnTo>
                    <a:pt x="1486471" y="245363"/>
                  </a:lnTo>
                  <a:lnTo>
                    <a:pt x="1487255" y="255081"/>
                  </a:lnTo>
                  <a:lnTo>
                    <a:pt x="1513792" y="288242"/>
                  </a:lnTo>
                  <a:lnTo>
                    <a:pt x="1533334" y="291465"/>
                  </a:lnTo>
                  <a:lnTo>
                    <a:pt x="1544857" y="290679"/>
                  </a:lnTo>
                  <a:lnTo>
                    <a:pt x="1581531" y="264017"/>
                  </a:lnTo>
                  <a:lnTo>
                    <a:pt x="1584896" y="244475"/>
                  </a:lnTo>
                  <a:lnTo>
                    <a:pt x="1584896" y="73152"/>
                  </a:lnTo>
                  <a:lnTo>
                    <a:pt x="1629981" y="73152"/>
                  </a:lnTo>
                  <a:lnTo>
                    <a:pt x="1629981" y="247904"/>
                  </a:lnTo>
                  <a:lnTo>
                    <a:pt x="1628340" y="266453"/>
                  </a:lnTo>
                  <a:lnTo>
                    <a:pt x="1603819" y="309245"/>
                  </a:lnTo>
                  <a:lnTo>
                    <a:pt x="1554474" y="330086"/>
                  </a:lnTo>
                  <a:lnTo>
                    <a:pt x="1533588" y="331470"/>
                  </a:lnTo>
                  <a:lnTo>
                    <a:pt x="1512752" y="330114"/>
                  </a:lnTo>
                  <a:lnTo>
                    <a:pt x="1465389" y="309880"/>
                  </a:lnTo>
                  <a:lnTo>
                    <a:pt x="1442886" y="266803"/>
                  </a:lnTo>
                  <a:lnTo>
                    <a:pt x="1441386" y="247777"/>
                  </a:lnTo>
                  <a:lnTo>
                    <a:pt x="1441386" y="73152"/>
                  </a:lnTo>
                  <a:close/>
                </a:path>
                <a:path w="3348354" h="331469">
                  <a:moveTo>
                    <a:pt x="1199070" y="73152"/>
                  </a:moveTo>
                  <a:lnTo>
                    <a:pt x="1244155" y="73152"/>
                  </a:lnTo>
                  <a:lnTo>
                    <a:pt x="1244155" y="172720"/>
                  </a:lnTo>
                  <a:lnTo>
                    <a:pt x="1345247" y="172720"/>
                  </a:lnTo>
                  <a:lnTo>
                    <a:pt x="1345247" y="73152"/>
                  </a:lnTo>
                  <a:lnTo>
                    <a:pt x="1389824" y="73152"/>
                  </a:lnTo>
                  <a:lnTo>
                    <a:pt x="1389824" y="327152"/>
                  </a:lnTo>
                  <a:lnTo>
                    <a:pt x="1345247" y="327152"/>
                  </a:lnTo>
                  <a:lnTo>
                    <a:pt x="1345247" y="212725"/>
                  </a:lnTo>
                  <a:lnTo>
                    <a:pt x="1244155" y="212725"/>
                  </a:lnTo>
                  <a:lnTo>
                    <a:pt x="1244155" y="327152"/>
                  </a:lnTo>
                  <a:lnTo>
                    <a:pt x="1199070" y="327152"/>
                  </a:lnTo>
                  <a:lnTo>
                    <a:pt x="1199070" y="73152"/>
                  </a:lnTo>
                  <a:close/>
                </a:path>
                <a:path w="3348354" h="331469">
                  <a:moveTo>
                    <a:pt x="911034" y="73152"/>
                  </a:moveTo>
                  <a:lnTo>
                    <a:pt x="956119" y="73152"/>
                  </a:lnTo>
                  <a:lnTo>
                    <a:pt x="956119" y="287147"/>
                  </a:lnTo>
                  <a:lnTo>
                    <a:pt x="1070927" y="287147"/>
                  </a:lnTo>
                  <a:lnTo>
                    <a:pt x="1070927" y="327152"/>
                  </a:lnTo>
                  <a:lnTo>
                    <a:pt x="911034" y="327152"/>
                  </a:lnTo>
                  <a:lnTo>
                    <a:pt x="911034" y="73152"/>
                  </a:lnTo>
                  <a:close/>
                </a:path>
                <a:path w="3348354" h="331469">
                  <a:moveTo>
                    <a:pt x="708342" y="73152"/>
                  </a:moveTo>
                  <a:lnTo>
                    <a:pt x="870394" y="73152"/>
                  </a:lnTo>
                  <a:lnTo>
                    <a:pt x="870394" y="113157"/>
                  </a:lnTo>
                  <a:lnTo>
                    <a:pt x="753427" y="113157"/>
                  </a:lnTo>
                  <a:lnTo>
                    <a:pt x="753427" y="172720"/>
                  </a:lnTo>
                  <a:lnTo>
                    <a:pt x="837374" y="172720"/>
                  </a:lnTo>
                  <a:lnTo>
                    <a:pt x="837374" y="210947"/>
                  </a:lnTo>
                  <a:lnTo>
                    <a:pt x="753427" y="210947"/>
                  </a:lnTo>
                  <a:lnTo>
                    <a:pt x="753427" y="287147"/>
                  </a:lnTo>
                  <a:lnTo>
                    <a:pt x="868489" y="287147"/>
                  </a:lnTo>
                  <a:lnTo>
                    <a:pt x="868489" y="327152"/>
                  </a:lnTo>
                  <a:lnTo>
                    <a:pt x="708342" y="327152"/>
                  </a:lnTo>
                  <a:lnTo>
                    <a:pt x="708342" y="73152"/>
                  </a:lnTo>
                  <a:close/>
                </a:path>
                <a:path w="3348354" h="331469">
                  <a:moveTo>
                    <a:pt x="471766" y="73152"/>
                  </a:moveTo>
                  <a:lnTo>
                    <a:pt x="495693" y="73152"/>
                  </a:lnTo>
                  <a:lnTo>
                    <a:pt x="550659" y="244221"/>
                  </a:lnTo>
                  <a:lnTo>
                    <a:pt x="604405" y="73152"/>
                  </a:lnTo>
                  <a:lnTo>
                    <a:pt x="628167" y="73152"/>
                  </a:lnTo>
                  <a:lnTo>
                    <a:pt x="680008" y="327279"/>
                  </a:lnTo>
                  <a:lnTo>
                    <a:pt x="636308" y="327279"/>
                  </a:lnTo>
                  <a:lnTo>
                    <a:pt x="609955" y="190373"/>
                  </a:lnTo>
                  <a:lnTo>
                    <a:pt x="558812" y="330581"/>
                  </a:lnTo>
                  <a:lnTo>
                    <a:pt x="542683" y="330581"/>
                  </a:lnTo>
                  <a:lnTo>
                    <a:pt x="491540" y="190373"/>
                  </a:lnTo>
                  <a:lnTo>
                    <a:pt x="464146" y="327279"/>
                  </a:lnTo>
                  <a:lnTo>
                    <a:pt x="420623" y="327279"/>
                  </a:lnTo>
                  <a:lnTo>
                    <a:pt x="471766" y="73152"/>
                  </a:lnTo>
                  <a:close/>
                </a:path>
                <a:path w="3348354" h="331469">
                  <a:moveTo>
                    <a:pt x="240474" y="73152"/>
                  </a:moveTo>
                  <a:lnTo>
                    <a:pt x="402589" y="73152"/>
                  </a:lnTo>
                  <a:lnTo>
                    <a:pt x="402589" y="113157"/>
                  </a:lnTo>
                  <a:lnTo>
                    <a:pt x="285546" y="113157"/>
                  </a:lnTo>
                  <a:lnTo>
                    <a:pt x="285546" y="172720"/>
                  </a:lnTo>
                  <a:lnTo>
                    <a:pt x="369468" y="172720"/>
                  </a:lnTo>
                  <a:lnTo>
                    <a:pt x="369468" y="210947"/>
                  </a:lnTo>
                  <a:lnTo>
                    <a:pt x="285546" y="210947"/>
                  </a:lnTo>
                  <a:lnTo>
                    <a:pt x="285546" y="287147"/>
                  </a:lnTo>
                  <a:lnTo>
                    <a:pt x="400672" y="287147"/>
                  </a:lnTo>
                  <a:lnTo>
                    <a:pt x="400672" y="327152"/>
                  </a:lnTo>
                  <a:lnTo>
                    <a:pt x="240474" y="327152"/>
                  </a:lnTo>
                  <a:lnTo>
                    <a:pt x="240474" y="73152"/>
                  </a:lnTo>
                  <a:close/>
                </a:path>
                <a:path w="3348354" h="331469">
                  <a:moveTo>
                    <a:pt x="0" y="73152"/>
                  </a:moveTo>
                  <a:lnTo>
                    <a:pt x="210312" y="73152"/>
                  </a:lnTo>
                  <a:lnTo>
                    <a:pt x="210312" y="113157"/>
                  </a:lnTo>
                  <a:lnTo>
                    <a:pt x="125869" y="113157"/>
                  </a:lnTo>
                  <a:lnTo>
                    <a:pt x="125869" y="327152"/>
                  </a:lnTo>
                  <a:lnTo>
                    <a:pt x="80797" y="327152"/>
                  </a:lnTo>
                  <a:lnTo>
                    <a:pt x="80797" y="113157"/>
                  </a:lnTo>
                  <a:lnTo>
                    <a:pt x="0" y="113157"/>
                  </a:lnTo>
                  <a:lnTo>
                    <a:pt x="0" y="73152"/>
                  </a:lnTo>
                  <a:close/>
                </a:path>
                <a:path w="3348354" h="331469">
                  <a:moveTo>
                    <a:pt x="2536380" y="71374"/>
                  </a:moveTo>
                  <a:lnTo>
                    <a:pt x="2586101" y="79533"/>
                  </a:lnTo>
                  <a:lnTo>
                    <a:pt x="2624391" y="103886"/>
                  </a:lnTo>
                  <a:lnTo>
                    <a:pt x="2648743" y="141732"/>
                  </a:lnTo>
                  <a:lnTo>
                    <a:pt x="2656903" y="190246"/>
                  </a:lnTo>
                  <a:lnTo>
                    <a:pt x="2651617" y="239548"/>
                  </a:lnTo>
                  <a:lnTo>
                    <a:pt x="2635766" y="277884"/>
                  </a:lnTo>
                  <a:lnTo>
                    <a:pt x="2609363" y="305259"/>
                  </a:lnTo>
                  <a:lnTo>
                    <a:pt x="2572421" y="321679"/>
                  </a:lnTo>
                  <a:lnTo>
                    <a:pt x="2524950" y="327152"/>
                  </a:lnTo>
                  <a:lnTo>
                    <a:pt x="2468562" y="327152"/>
                  </a:lnTo>
                  <a:lnTo>
                    <a:pt x="2468562" y="73279"/>
                  </a:lnTo>
                  <a:lnTo>
                    <a:pt x="2493017" y="72445"/>
                  </a:lnTo>
                  <a:lnTo>
                    <a:pt x="2512472" y="71850"/>
                  </a:lnTo>
                  <a:lnTo>
                    <a:pt x="2526926" y="71493"/>
                  </a:lnTo>
                  <a:lnTo>
                    <a:pt x="2536380" y="71374"/>
                  </a:lnTo>
                  <a:close/>
                </a:path>
                <a:path w="3348354" h="331469">
                  <a:moveTo>
                    <a:pt x="2970212" y="70612"/>
                  </a:moveTo>
                  <a:lnTo>
                    <a:pt x="3012551" y="75281"/>
                  </a:lnTo>
                  <a:lnTo>
                    <a:pt x="3042793" y="89296"/>
                  </a:lnTo>
                  <a:lnTo>
                    <a:pt x="3060938" y="112670"/>
                  </a:lnTo>
                  <a:lnTo>
                    <a:pt x="3066986" y="145415"/>
                  </a:lnTo>
                  <a:lnTo>
                    <a:pt x="3066153" y="156469"/>
                  </a:lnTo>
                  <a:lnTo>
                    <a:pt x="3046553" y="195133"/>
                  </a:lnTo>
                  <a:lnTo>
                    <a:pt x="3019996" y="212725"/>
                  </a:lnTo>
                  <a:lnTo>
                    <a:pt x="3095053" y="327152"/>
                  </a:lnTo>
                  <a:lnTo>
                    <a:pt x="3043110" y="327152"/>
                  </a:lnTo>
                  <a:lnTo>
                    <a:pt x="2975292" y="222250"/>
                  </a:lnTo>
                  <a:lnTo>
                    <a:pt x="2969648" y="222107"/>
                  </a:lnTo>
                  <a:lnTo>
                    <a:pt x="2963005" y="221868"/>
                  </a:lnTo>
                  <a:lnTo>
                    <a:pt x="2955361" y="221535"/>
                  </a:lnTo>
                  <a:lnTo>
                    <a:pt x="2946717" y="221107"/>
                  </a:lnTo>
                  <a:lnTo>
                    <a:pt x="2946717" y="327152"/>
                  </a:lnTo>
                  <a:lnTo>
                    <a:pt x="2899854" y="327152"/>
                  </a:lnTo>
                  <a:lnTo>
                    <a:pt x="2899854" y="73152"/>
                  </a:lnTo>
                  <a:lnTo>
                    <a:pt x="2903116" y="73078"/>
                  </a:lnTo>
                  <a:lnTo>
                    <a:pt x="2909093" y="72850"/>
                  </a:lnTo>
                  <a:lnTo>
                    <a:pt x="2917785" y="72455"/>
                  </a:lnTo>
                  <a:lnTo>
                    <a:pt x="2929191" y="71882"/>
                  </a:lnTo>
                  <a:lnTo>
                    <a:pt x="2941262" y="71308"/>
                  </a:lnTo>
                  <a:lnTo>
                    <a:pt x="2952130" y="70913"/>
                  </a:lnTo>
                  <a:lnTo>
                    <a:pt x="2961784" y="70685"/>
                  </a:lnTo>
                  <a:lnTo>
                    <a:pt x="2970212" y="70612"/>
                  </a:lnTo>
                  <a:close/>
                </a:path>
                <a:path w="3348354" h="331469">
                  <a:moveTo>
                    <a:pt x="3181667" y="68834"/>
                  </a:moveTo>
                  <a:lnTo>
                    <a:pt x="3202215" y="69859"/>
                  </a:lnTo>
                  <a:lnTo>
                    <a:pt x="3219846" y="72945"/>
                  </a:lnTo>
                  <a:lnTo>
                    <a:pt x="3234549" y="78103"/>
                  </a:lnTo>
                  <a:lnTo>
                    <a:pt x="3246310" y="85344"/>
                  </a:lnTo>
                  <a:lnTo>
                    <a:pt x="3232594" y="124079"/>
                  </a:lnTo>
                  <a:lnTo>
                    <a:pt x="3220541" y="116671"/>
                  </a:lnTo>
                  <a:lnTo>
                    <a:pt x="3208178" y="111394"/>
                  </a:lnTo>
                  <a:lnTo>
                    <a:pt x="3195482" y="108237"/>
                  </a:lnTo>
                  <a:lnTo>
                    <a:pt x="3182429" y="107187"/>
                  </a:lnTo>
                  <a:lnTo>
                    <a:pt x="3175123" y="107690"/>
                  </a:lnTo>
                  <a:lnTo>
                    <a:pt x="3149663" y="128016"/>
                  </a:lnTo>
                  <a:lnTo>
                    <a:pt x="3149663" y="136779"/>
                  </a:lnTo>
                  <a:lnTo>
                    <a:pt x="3176881" y="170551"/>
                  </a:lnTo>
                  <a:lnTo>
                    <a:pt x="3209930" y="188337"/>
                  </a:lnTo>
                  <a:lnTo>
                    <a:pt x="3220037" y="194214"/>
                  </a:lnTo>
                  <a:lnTo>
                    <a:pt x="3248739" y="222877"/>
                  </a:lnTo>
                  <a:lnTo>
                    <a:pt x="3257867" y="260731"/>
                  </a:lnTo>
                  <a:lnTo>
                    <a:pt x="3256345" y="275490"/>
                  </a:lnTo>
                  <a:lnTo>
                    <a:pt x="3233610" y="311531"/>
                  </a:lnTo>
                  <a:lnTo>
                    <a:pt x="3187711" y="330229"/>
                  </a:lnTo>
                  <a:lnTo>
                    <a:pt x="3168332" y="331470"/>
                  </a:lnTo>
                  <a:lnTo>
                    <a:pt x="3150969" y="330325"/>
                  </a:lnTo>
                  <a:lnTo>
                    <a:pt x="3134487" y="326882"/>
                  </a:lnTo>
                  <a:lnTo>
                    <a:pt x="3118862" y="321129"/>
                  </a:lnTo>
                  <a:lnTo>
                    <a:pt x="3104070" y="313055"/>
                  </a:lnTo>
                  <a:lnTo>
                    <a:pt x="3120707" y="272669"/>
                  </a:lnTo>
                  <a:lnTo>
                    <a:pt x="3134066" y="280910"/>
                  </a:lnTo>
                  <a:lnTo>
                    <a:pt x="3147282" y="286781"/>
                  </a:lnTo>
                  <a:lnTo>
                    <a:pt x="3160355" y="290296"/>
                  </a:lnTo>
                  <a:lnTo>
                    <a:pt x="3173285" y="291465"/>
                  </a:lnTo>
                  <a:lnTo>
                    <a:pt x="3190694" y="289726"/>
                  </a:lnTo>
                  <a:lnTo>
                    <a:pt x="3203114" y="284511"/>
                  </a:lnTo>
                  <a:lnTo>
                    <a:pt x="3210558" y="275820"/>
                  </a:lnTo>
                  <a:lnTo>
                    <a:pt x="3213036" y="263652"/>
                  </a:lnTo>
                  <a:lnTo>
                    <a:pt x="3212443" y="257246"/>
                  </a:lnTo>
                  <a:lnTo>
                    <a:pt x="3189335" y="226393"/>
                  </a:lnTo>
                  <a:lnTo>
                    <a:pt x="3151645" y="205468"/>
                  </a:lnTo>
                  <a:lnTo>
                    <a:pt x="3140630" y="199120"/>
                  </a:lnTo>
                  <a:lnTo>
                    <a:pt x="3113087" y="172196"/>
                  </a:lnTo>
                  <a:lnTo>
                    <a:pt x="3104578" y="137160"/>
                  </a:lnTo>
                  <a:lnTo>
                    <a:pt x="3105933" y="123037"/>
                  </a:lnTo>
                  <a:lnTo>
                    <a:pt x="3126168" y="88265"/>
                  </a:lnTo>
                  <a:lnTo>
                    <a:pt x="3165494" y="70048"/>
                  </a:lnTo>
                  <a:lnTo>
                    <a:pt x="3181667" y="68834"/>
                  </a:lnTo>
                  <a:close/>
                </a:path>
                <a:path w="3348354" h="331469">
                  <a:moveTo>
                    <a:pt x="3321494" y="0"/>
                  </a:moveTo>
                  <a:lnTo>
                    <a:pt x="3328733" y="0"/>
                  </a:lnTo>
                  <a:lnTo>
                    <a:pt x="3334829" y="2540"/>
                  </a:lnTo>
                  <a:lnTo>
                    <a:pt x="3340036" y="7747"/>
                  </a:lnTo>
                  <a:lnTo>
                    <a:pt x="3345116" y="12827"/>
                  </a:lnTo>
                  <a:lnTo>
                    <a:pt x="3347783" y="19050"/>
                  </a:lnTo>
                  <a:lnTo>
                    <a:pt x="3347783" y="26162"/>
                  </a:lnTo>
                  <a:lnTo>
                    <a:pt x="3347783" y="33274"/>
                  </a:lnTo>
                  <a:lnTo>
                    <a:pt x="3345116" y="39497"/>
                  </a:lnTo>
                  <a:lnTo>
                    <a:pt x="3340036" y="44577"/>
                  </a:lnTo>
                  <a:lnTo>
                    <a:pt x="3334829" y="49784"/>
                  </a:lnTo>
                  <a:lnTo>
                    <a:pt x="3328733" y="52324"/>
                  </a:lnTo>
                  <a:lnTo>
                    <a:pt x="3321494" y="52324"/>
                  </a:lnTo>
                  <a:lnTo>
                    <a:pt x="3314255" y="52324"/>
                  </a:lnTo>
                  <a:lnTo>
                    <a:pt x="3308032" y="49784"/>
                  </a:lnTo>
                  <a:lnTo>
                    <a:pt x="3302952" y="44577"/>
                  </a:lnTo>
                  <a:lnTo>
                    <a:pt x="3297745" y="39497"/>
                  </a:lnTo>
                  <a:lnTo>
                    <a:pt x="3295205" y="33274"/>
                  </a:lnTo>
                  <a:lnTo>
                    <a:pt x="3295205" y="26162"/>
                  </a:lnTo>
                  <a:lnTo>
                    <a:pt x="3295205" y="19050"/>
                  </a:lnTo>
                  <a:lnTo>
                    <a:pt x="3297745" y="12827"/>
                  </a:lnTo>
                  <a:lnTo>
                    <a:pt x="3302952" y="7747"/>
                  </a:lnTo>
                  <a:lnTo>
                    <a:pt x="3308032" y="2540"/>
                  </a:lnTo>
                  <a:lnTo>
                    <a:pt x="3314255" y="0"/>
                  </a:lnTo>
                  <a:lnTo>
                    <a:pt x="3321494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94868" y="2367279"/>
            <a:ext cx="4078604" cy="269240"/>
            <a:chOff x="594868" y="2367279"/>
            <a:chExt cx="4078604" cy="2692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757" y="2368168"/>
              <a:ext cx="4076319" cy="2670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1898" y="2571749"/>
              <a:ext cx="64135" cy="643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893546" y="2440939"/>
              <a:ext cx="2875915" cy="186055"/>
            </a:xfrm>
            <a:custGeom>
              <a:avLst/>
              <a:gdLst/>
              <a:ahLst/>
              <a:cxnLst/>
              <a:rect l="l" t="t" r="r" b="b"/>
              <a:pathLst>
                <a:path w="2875915" h="186055">
                  <a:moveTo>
                    <a:pt x="2845333" y="5842"/>
                  </a:moveTo>
                  <a:lnTo>
                    <a:pt x="2814853" y="99695"/>
                  </a:lnTo>
                  <a:lnTo>
                    <a:pt x="2875813" y="99695"/>
                  </a:lnTo>
                  <a:lnTo>
                    <a:pt x="2845333" y="5842"/>
                  </a:lnTo>
                  <a:close/>
                </a:path>
                <a:path w="2875915" h="186055">
                  <a:moveTo>
                    <a:pt x="2619781" y="5842"/>
                  </a:moveTo>
                  <a:lnTo>
                    <a:pt x="2589301" y="99695"/>
                  </a:lnTo>
                  <a:lnTo>
                    <a:pt x="2650261" y="99695"/>
                  </a:lnTo>
                  <a:lnTo>
                    <a:pt x="2619781" y="5842"/>
                  </a:lnTo>
                  <a:close/>
                </a:path>
                <a:path w="2875915" h="186055">
                  <a:moveTo>
                    <a:pt x="647725" y="5842"/>
                  </a:moveTo>
                  <a:lnTo>
                    <a:pt x="617245" y="99695"/>
                  </a:lnTo>
                  <a:lnTo>
                    <a:pt x="678205" y="99695"/>
                  </a:lnTo>
                  <a:lnTo>
                    <a:pt x="647725" y="5842"/>
                  </a:lnTo>
                  <a:close/>
                </a:path>
                <a:path w="2875915" h="186055">
                  <a:moveTo>
                    <a:pt x="30518" y="5842"/>
                  </a:moveTo>
                  <a:lnTo>
                    <a:pt x="0" y="99695"/>
                  </a:lnTo>
                  <a:lnTo>
                    <a:pt x="61036" y="99695"/>
                  </a:lnTo>
                  <a:lnTo>
                    <a:pt x="30518" y="5842"/>
                  </a:lnTo>
                  <a:close/>
                </a:path>
                <a:path w="2875915" h="186055">
                  <a:moveTo>
                    <a:pt x="969162" y="0"/>
                  </a:moveTo>
                  <a:lnTo>
                    <a:pt x="1036726" y="0"/>
                  </a:lnTo>
                  <a:lnTo>
                    <a:pt x="1036726" y="185674"/>
                  </a:lnTo>
                  <a:lnTo>
                    <a:pt x="992911" y="185674"/>
                  </a:lnTo>
                  <a:lnTo>
                    <a:pt x="992911" y="35560"/>
                  </a:lnTo>
                  <a:lnTo>
                    <a:pt x="969162" y="35560"/>
                  </a:lnTo>
                  <a:lnTo>
                    <a:pt x="969162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71898" y="2431414"/>
              <a:ext cx="64135" cy="6438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54453" y="2410078"/>
              <a:ext cx="98170" cy="1774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7522" y="2409824"/>
              <a:ext cx="75183" cy="7442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95757" y="2368168"/>
              <a:ext cx="4076700" cy="262890"/>
            </a:xfrm>
            <a:custGeom>
              <a:avLst/>
              <a:gdLst/>
              <a:ahLst/>
              <a:cxnLst/>
              <a:rect l="l" t="t" r="r" b="b"/>
              <a:pathLst>
                <a:path w="4076700" h="262889">
                  <a:moveTo>
                    <a:pt x="3467989" y="4444"/>
                  </a:moveTo>
                  <a:lnTo>
                    <a:pt x="3513074" y="4444"/>
                  </a:lnTo>
                  <a:lnTo>
                    <a:pt x="3513074" y="258444"/>
                  </a:lnTo>
                  <a:lnTo>
                    <a:pt x="3467989" y="258444"/>
                  </a:lnTo>
                  <a:lnTo>
                    <a:pt x="3467989" y="4444"/>
                  </a:lnTo>
                  <a:close/>
                </a:path>
                <a:path w="4076700" h="262889">
                  <a:moveTo>
                    <a:pt x="3226562" y="4444"/>
                  </a:moveTo>
                  <a:lnTo>
                    <a:pt x="3437001" y="4444"/>
                  </a:lnTo>
                  <a:lnTo>
                    <a:pt x="3437001" y="44450"/>
                  </a:lnTo>
                  <a:lnTo>
                    <a:pt x="3352546" y="44450"/>
                  </a:lnTo>
                  <a:lnTo>
                    <a:pt x="3352546" y="258444"/>
                  </a:lnTo>
                  <a:lnTo>
                    <a:pt x="3307460" y="258444"/>
                  </a:lnTo>
                  <a:lnTo>
                    <a:pt x="3307460" y="44450"/>
                  </a:lnTo>
                  <a:lnTo>
                    <a:pt x="3226562" y="44450"/>
                  </a:lnTo>
                  <a:lnTo>
                    <a:pt x="3226562" y="4444"/>
                  </a:lnTo>
                  <a:close/>
                </a:path>
                <a:path w="4076700" h="262889">
                  <a:moveTo>
                    <a:pt x="1943100" y="4444"/>
                  </a:moveTo>
                  <a:lnTo>
                    <a:pt x="2105152" y="4444"/>
                  </a:lnTo>
                  <a:lnTo>
                    <a:pt x="2105152" y="44450"/>
                  </a:lnTo>
                  <a:lnTo>
                    <a:pt x="1988185" y="44450"/>
                  </a:lnTo>
                  <a:lnTo>
                    <a:pt x="1988185" y="104012"/>
                  </a:lnTo>
                  <a:lnTo>
                    <a:pt x="2072132" y="104012"/>
                  </a:lnTo>
                  <a:lnTo>
                    <a:pt x="2072132" y="142239"/>
                  </a:lnTo>
                  <a:lnTo>
                    <a:pt x="1988185" y="142239"/>
                  </a:lnTo>
                  <a:lnTo>
                    <a:pt x="1988185" y="218439"/>
                  </a:lnTo>
                  <a:lnTo>
                    <a:pt x="2103247" y="218439"/>
                  </a:lnTo>
                  <a:lnTo>
                    <a:pt x="2103247" y="258444"/>
                  </a:lnTo>
                  <a:lnTo>
                    <a:pt x="1943100" y="258444"/>
                  </a:lnTo>
                  <a:lnTo>
                    <a:pt x="1943100" y="4444"/>
                  </a:lnTo>
                  <a:close/>
                </a:path>
                <a:path w="4076700" h="262889">
                  <a:moveTo>
                    <a:pt x="1388364" y="4444"/>
                  </a:moveTo>
                  <a:lnTo>
                    <a:pt x="1433449" y="4444"/>
                  </a:lnTo>
                  <a:lnTo>
                    <a:pt x="1433449" y="125983"/>
                  </a:lnTo>
                  <a:lnTo>
                    <a:pt x="1519809" y="4444"/>
                  </a:lnTo>
                  <a:lnTo>
                    <a:pt x="1571117" y="4444"/>
                  </a:lnTo>
                  <a:lnTo>
                    <a:pt x="1491488" y="115442"/>
                  </a:lnTo>
                  <a:lnTo>
                    <a:pt x="1586357" y="258444"/>
                  </a:lnTo>
                  <a:lnTo>
                    <a:pt x="1532382" y="258444"/>
                  </a:lnTo>
                  <a:lnTo>
                    <a:pt x="1461643" y="150240"/>
                  </a:lnTo>
                  <a:lnTo>
                    <a:pt x="1433449" y="188975"/>
                  </a:lnTo>
                  <a:lnTo>
                    <a:pt x="1433449" y="258444"/>
                  </a:lnTo>
                  <a:lnTo>
                    <a:pt x="1388364" y="258444"/>
                  </a:lnTo>
                  <a:lnTo>
                    <a:pt x="1388364" y="4444"/>
                  </a:lnTo>
                  <a:close/>
                </a:path>
                <a:path w="4076700" h="262889">
                  <a:moveTo>
                    <a:pt x="1085088" y="4444"/>
                  </a:moveTo>
                  <a:lnTo>
                    <a:pt x="1130173" y="4444"/>
                  </a:lnTo>
                  <a:lnTo>
                    <a:pt x="1130173" y="218439"/>
                  </a:lnTo>
                  <a:lnTo>
                    <a:pt x="1244981" y="218439"/>
                  </a:lnTo>
                  <a:lnTo>
                    <a:pt x="1244981" y="258444"/>
                  </a:lnTo>
                  <a:lnTo>
                    <a:pt x="1085088" y="258444"/>
                  </a:lnTo>
                  <a:lnTo>
                    <a:pt x="1085088" y="4444"/>
                  </a:lnTo>
                  <a:close/>
                </a:path>
                <a:path w="4076700" h="262889">
                  <a:moveTo>
                    <a:pt x="652589" y="4444"/>
                  </a:moveTo>
                  <a:lnTo>
                    <a:pt x="862965" y="4444"/>
                  </a:lnTo>
                  <a:lnTo>
                    <a:pt x="862965" y="44450"/>
                  </a:lnTo>
                  <a:lnTo>
                    <a:pt x="778510" y="44450"/>
                  </a:lnTo>
                  <a:lnTo>
                    <a:pt x="778510" y="258444"/>
                  </a:lnTo>
                  <a:lnTo>
                    <a:pt x="733425" y="258444"/>
                  </a:lnTo>
                  <a:lnTo>
                    <a:pt x="733425" y="44450"/>
                  </a:lnTo>
                  <a:lnTo>
                    <a:pt x="652589" y="44450"/>
                  </a:lnTo>
                  <a:lnTo>
                    <a:pt x="652589" y="4444"/>
                  </a:lnTo>
                  <a:close/>
                </a:path>
                <a:path w="4076700" h="262889">
                  <a:moveTo>
                    <a:pt x="467868" y="4444"/>
                  </a:moveTo>
                  <a:lnTo>
                    <a:pt x="635177" y="4444"/>
                  </a:lnTo>
                  <a:lnTo>
                    <a:pt x="635177" y="44450"/>
                  </a:lnTo>
                  <a:lnTo>
                    <a:pt x="512940" y="44450"/>
                  </a:lnTo>
                  <a:lnTo>
                    <a:pt x="512940" y="104012"/>
                  </a:lnTo>
                  <a:lnTo>
                    <a:pt x="602234" y="104012"/>
                  </a:lnTo>
                  <a:lnTo>
                    <a:pt x="602234" y="142239"/>
                  </a:lnTo>
                  <a:lnTo>
                    <a:pt x="512940" y="142239"/>
                  </a:lnTo>
                  <a:lnTo>
                    <a:pt x="512940" y="258444"/>
                  </a:lnTo>
                  <a:lnTo>
                    <a:pt x="467868" y="258444"/>
                  </a:lnTo>
                  <a:lnTo>
                    <a:pt x="467868" y="4444"/>
                  </a:lnTo>
                  <a:close/>
                </a:path>
                <a:path w="4076700" h="262889">
                  <a:moveTo>
                    <a:pt x="0" y="4444"/>
                  </a:moveTo>
                  <a:lnTo>
                    <a:pt x="45072" y="4444"/>
                  </a:lnTo>
                  <a:lnTo>
                    <a:pt x="45072" y="104012"/>
                  </a:lnTo>
                  <a:lnTo>
                    <a:pt x="146164" y="104012"/>
                  </a:lnTo>
                  <a:lnTo>
                    <a:pt x="146164" y="4444"/>
                  </a:lnTo>
                  <a:lnTo>
                    <a:pt x="190715" y="4444"/>
                  </a:lnTo>
                  <a:lnTo>
                    <a:pt x="190715" y="258444"/>
                  </a:lnTo>
                  <a:lnTo>
                    <a:pt x="146164" y="258444"/>
                  </a:lnTo>
                  <a:lnTo>
                    <a:pt x="146164" y="144017"/>
                  </a:lnTo>
                  <a:lnTo>
                    <a:pt x="45072" y="144017"/>
                  </a:lnTo>
                  <a:lnTo>
                    <a:pt x="45072" y="258444"/>
                  </a:lnTo>
                  <a:lnTo>
                    <a:pt x="0" y="258444"/>
                  </a:lnTo>
                  <a:lnTo>
                    <a:pt x="0" y="4444"/>
                  </a:lnTo>
                  <a:close/>
                </a:path>
                <a:path w="4076700" h="262889">
                  <a:moveTo>
                    <a:pt x="1782318" y="2666"/>
                  </a:moveTo>
                  <a:lnTo>
                    <a:pt x="1832038" y="10826"/>
                  </a:lnTo>
                  <a:lnTo>
                    <a:pt x="1870329" y="35178"/>
                  </a:lnTo>
                  <a:lnTo>
                    <a:pt x="1894681" y="73025"/>
                  </a:lnTo>
                  <a:lnTo>
                    <a:pt x="1902841" y="121538"/>
                  </a:lnTo>
                  <a:lnTo>
                    <a:pt x="1897554" y="170841"/>
                  </a:lnTo>
                  <a:lnTo>
                    <a:pt x="1881704" y="209177"/>
                  </a:lnTo>
                  <a:lnTo>
                    <a:pt x="1855301" y="236552"/>
                  </a:lnTo>
                  <a:lnTo>
                    <a:pt x="1818358" y="252972"/>
                  </a:lnTo>
                  <a:lnTo>
                    <a:pt x="1770888" y="258444"/>
                  </a:lnTo>
                  <a:lnTo>
                    <a:pt x="1714500" y="258444"/>
                  </a:lnTo>
                  <a:lnTo>
                    <a:pt x="1714500" y="4571"/>
                  </a:lnTo>
                  <a:lnTo>
                    <a:pt x="1738955" y="3738"/>
                  </a:lnTo>
                  <a:lnTo>
                    <a:pt x="1758410" y="3143"/>
                  </a:lnTo>
                  <a:lnTo>
                    <a:pt x="1772864" y="2786"/>
                  </a:lnTo>
                  <a:lnTo>
                    <a:pt x="1782318" y="2666"/>
                  </a:lnTo>
                  <a:close/>
                </a:path>
                <a:path w="4076700" h="262889">
                  <a:moveTo>
                    <a:pt x="2216150" y="1904"/>
                  </a:moveTo>
                  <a:lnTo>
                    <a:pt x="2258488" y="6574"/>
                  </a:lnTo>
                  <a:lnTo>
                    <a:pt x="2288730" y="20589"/>
                  </a:lnTo>
                  <a:lnTo>
                    <a:pt x="2306875" y="43963"/>
                  </a:lnTo>
                  <a:lnTo>
                    <a:pt x="2312924" y="76707"/>
                  </a:lnTo>
                  <a:lnTo>
                    <a:pt x="2312090" y="87762"/>
                  </a:lnTo>
                  <a:lnTo>
                    <a:pt x="2292490" y="126426"/>
                  </a:lnTo>
                  <a:lnTo>
                    <a:pt x="2265934" y="144017"/>
                  </a:lnTo>
                  <a:lnTo>
                    <a:pt x="2340991" y="258444"/>
                  </a:lnTo>
                  <a:lnTo>
                    <a:pt x="2289048" y="258444"/>
                  </a:lnTo>
                  <a:lnTo>
                    <a:pt x="2221230" y="153542"/>
                  </a:lnTo>
                  <a:lnTo>
                    <a:pt x="2215586" y="153400"/>
                  </a:lnTo>
                  <a:lnTo>
                    <a:pt x="2208942" y="153161"/>
                  </a:lnTo>
                  <a:lnTo>
                    <a:pt x="2201298" y="152828"/>
                  </a:lnTo>
                  <a:lnTo>
                    <a:pt x="2192655" y="152400"/>
                  </a:lnTo>
                  <a:lnTo>
                    <a:pt x="2192655" y="258444"/>
                  </a:lnTo>
                  <a:lnTo>
                    <a:pt x="2145792" y="258444"/>
                  </a:lnTo>
                  <a:lnTo>
                    <a:pt x="2145792" y="4444"/>
                  </a:lnTo>
                  <a:lnTo>
                    <a:pt x="2149054" y="4371"/>
                  </a:lnTo>
                  <a:lnTo>
                    <a:pt x="2155031" y="4143"/>
                  </a:lnTo>
                  <a:lnTo>
                    <a:pt x="2163722" y="3748"/>
                  </a:lnTo>
                  <a:lnTo>
                    <a:pt x="2175129" y="3175"/>
                  </a:lnTo>
                  <a:lnTo>
                    <a:pt x="2187199" y="2601"/>
                  </a:lnTo>
                  <a:lnTo>
                    <a:pt x="2198068" y="2206"/>
                  </a:lnTo>
                  <a:lnTo>
                    <a:pt x="2207722" y="1978"/>
                  </a:lnTo>
                  <a:lnTo>
                    <a:pt x="2216150" y="1904"/>
                  </a:lnTo>
                  <a:close/>
                </a:path>
                <a:path w="4076700" h="262889">
                  <a:moveTo>
                    <a:pt x="3133217" y="1015"/>
                  </a:moveTo>
                  <a:lnTo>
                    <a:pt x="3153029" y="1015"/>
                  </a:lnTo>
                  <a:lnTo>
                    <a:pt x="3255137" y="258444"/>
                  </a:lnTo>
                  <a:lnTo>
                    <a:pt x="3205353" y="258444"/>
                  </a:lnTo>
                  <a:lnTo>
                    <a:pt x="3186810" y="207009"/>
                  </a:lnTo>
                  <a:lnTo>
                    <a:pt x="3099816" y="207009"/>
                  </a:lnTo>
                  <a:lnTo>
                    <a:pt x="3082163" y="258444"/>
                  </a:lnTo>
                  <a:lnTo>
                    <a:pt x="3031997" y="258444"/>
                  </a:lnTo>
                  <a:lnTo>
                    <a:pt x="3133217" y="1015"/>
                  </a:lnTo>
                  <a:close/>
                </a:path>
                <a:path w="4076700" h="262889">
                  <a:moveTo>
                    <a:pt x="2907665" y="1015"/>
                  </a:moveTo>
                  <a:lnTo>
                    <a:pt x="2927477" y="1015"/>
                  </a:lnTo>
                  <a:lnTo>
                    <a:pt x="3029585" y="258444"/>
                  </a:lnTo>
                  <a:lnTo>
                    <a:pt x="2979801" y="258444"/>
                  </a:lnTo>
                  <a:lnTo>
                    <a:pt x="2961259" y="207009"/>
                  </a:lnTo>
                  <a:lnTo>
                    <a:pt x="2874264" y="207009"/>
                  </a:lnTo>
                  <a:lnTo>
                    <a:pt x="2856610" y="258444"/>
                  </a:lnTo>
                  <a:lnTo>
                    <a:pt x="2806446" y="258444"/>
                  </a:lnTo>
                  <a:lnTo>
                    <a:pt x="2907665" y="1015"/>
                  </a:lnTo>
                  <a:close/>
                </a:path>
                <a:path w="4076700" h="262889">
                  <a:moveTo>
                    <a:pt x="935609" y="1015"/>
                  </a:moveTo>
                  <a:lnTo>
                    <a:pt x="955421" y="1015"/>
                  </a:lnTo>
                  <a:lnTo>
                    <a:pt x="1057529" y="258444"/>
                  </a:lnTo>
                  <a:lnTo>
                    <a:pt x="1007745" y="258444"/>
                  </a:lnTo>
                  <a:lnTo>
                    <a:pt x="989203" y="207009"/>
                  </a:lnTo>
                  <a:lnTo>
                    <a:pt x="902208" y="207009"/>
                  </a:lnTo>
                  <a:lnTo>
                    <a:pt x="884555" y="258444"/>
                  </a:lnTo>
                  <a:lnTo>
                    <a:pt x="834390" y="258444"/>
                  </a:lnTo>
                  <a:lnTo>
                    <a:pt x="935609" y="1015"/>
                  </a:lnTo>
                  <a:close/>
                </a:path>
                <a:path w="4076700" h="262889">
                  <a:moveTo>
                    <a:pt x="318427" y="1015"/>
                  </a:moveTo>
                  <a:lnTo>
                    <a:pt x="338188" y="1015"/>
                  </a:lnTo>
                  <a:lnTo>
                    <a:pt x="440321" y="258444"/>
                  </a:lnTo>
                  <a:lnTo>
                    <a:pt x="390550" y="258444"/>
                  </a:lnTo>
                  <a:lnTo>
                    <a:pt x="372008" y="207009"/>
                  </a:lnTo>
                  <a:lnTo>
                    <a:pt x="284962" y="207009"/>
                  </a:lnTo>
                  <a:lnTo>
                    <a:pt x="267284" y="258444"/>
                  </a:lnTo>
                  <a:lnTo>
                    <a:pt x="217170" y="258444"/>
                  </a:lnTo>
                  <a:lnTo>
                    <a:pt x="318427" y="1015"/>
                  </a:lnTo>
                  <a:close/>
                </a:path>
                <a:path w="4076700" h="262889">
                  <a:moveTo>
                    <a:pt x="2715641" y="126"/>
                  </a:moveTo>
                  <a:lnTo>
                    <a:pt x="2736189" y="1152"/>
                  </a:lnTo>
                  <a:lnTo>
                    <a:pt x="2753820" y="4238"/>
                  </a:lnTo>
                  <a:lnTo>
                    <a:pt x="2768522" y="9396"/>
                  </a:lnTo>
                  <a:lnTo>
                    <a:pt x="2780284" y="16636"/>
                  </a:lnTo>
                  <a:lnTo>
                    <a:pt x="2766568" y="55371"/>
                  </a:lnTo>
                  <a:lnTo>
                    <a:pt x="2754514" y="47964"/>
                  </a:lnTo>
                  <a:lnTo>
                    <a:pt x="2742152" y="42687"/>
                  </a:lnTo>
                  <a:lnTo>
                    <a:pt x="2729456" y="39530"/>
                  </a:lnTo>
                  <a:lnTo>
                    <a:pt x="2716403" y="38480"/>
                  </a:lnTo>
                  <a:lnTo>
                    <a:pt x="2709096" y="38983"/>
                  </a:lnTo>
                  <a:lnTo>
                    <a:pt x="2683637" y="59308"/>
                  </a:lnTo>
                  <a:lnTo>
                    <a:pt x="2683637" y="68071"/>
                  </a:lnTo>
                  <a:lnTo>
                    <a:pt x="2710854" y="101844"/>
                  </a:lnTo>
                  <a:lnTo>
                    <a:pt x="2743904" y="119630"/>
                  </a:lnTo>
                  <a:lnTo>
                    <a:pt x="2754010" y="125507"/>
                  </a:lnTo>
                  <a:lnTo>
                    <a:pt x="2782712" y="154170"/>
                  </a:lnTo>
                  <a:lnTo>
                    <a:pt x="2791841" y="192023"/>
                  </a:lnTo>
                  <a:lnTo>
                    <a:pt x="2790318" y="206783"/>
                  </a:lnTo>
                  <a:lnTo>
                    <a:pt x="2767584" y="242823"/>
                  </a:lnTo>
                  <a:lnTo>
                    <a:pt x="2721685" y="261522"/>
                  </a:lnTo>
                  <a:lnTo>
                    <a:pt x="2702306" y="262763"/>
                  </a:lnTo>
                  <a:lnTo>
                    <a:pt x="2684942" y="261618"/>
                  </a:lnTo>
                  <a:lnTo>
                    <a:pt x="2668460" y="258175"/>
                  </a:lnTo>
                  <a:lnTo>
                    <a:pt x="2652835" y="252422"/>
                  </a:lnTo>
                  <a:lnTo>
                    <a:pt x="2638044" y="244347"/>
                  </a:lnTo>
                  <a:lnTo>
                    <a:pt x="2654681" y="203961"/>
                  </a:lnTo>
                  <a:lnTo>
                    <a:pt x="2668039" y="212203"/>
                  </a:lnTo>
                  <a:lnTo>
                    <a:pt x="2681255" y="218074"/>
                  </a:lnTo>
                  <a:lnTo>
                    <a:pt x="2694328" y="221589"/>
                  </a:lnTo>
                  <a:lnTo>
                    <a:pt x="2707259" y="222757"/>
                  </a:lnTo>
                  <a:lnTo>
                    <a:pt x="2724667" y="221019"/>
                  </a:lnTo>
                  <a:lnTo>
                    <a:pt x="2737088" y="215804"/>
                  </a:lnTo>
                  <a:lnTo>
                    <a:pt x="2744531" y="207113"/>
                  </a:lnTo>
                  <a:lnTo>
                    <a:pt x="2747010" y="194944"/>
                  </a:lnTo>
                  <a:lnTo>
                    <a:pt x="2746416" y="188539"/>
                  </a:lnTo>
                  <a:lnTo>
                    <a:pt x="2723308" y="157686"/>
                  </a:lnTo>
                  <a:lnTo>
                    <a:pt x="2685619" y="136761"/>
                  </a:lnTo>
                  <a:lnTo>
                    <a:pt x="2674604" y="130413"/>
                  </a:lnTo>
                  <a:lnTo>
                    <a:pt x="2647060" y="103489"/>
                  </a:lnTo>
                  <a:lnTo>
                    <a:pt x="2638552" y="68452"/>
                  </a:lnTo>
                  <a:lnTo>
                    <a:pt x="2639907" y="54330"/>
                  </a:lnTo>
                  <a:lnTo>
                    <a:pt x="2660142" y="19557"/>
                  </a:lnTo>
                  <a:lnTo>
                    <a:pt x="2699468" y="1341"/>
                  </a:lnTo>
                  <a:lnTo>
                    <a:pt x="2715641" y="126"/>
                  </a:lnTo>
                  <a:close/>
                </a:path>
                <a:path w="4076700" h="262889">
                  <a:moveTo>
                    <a:pt x="2427605" y="126"/>
                  </a:moveTo>
                  <a:lnTo>
                    <a:pt x="2448153" y="1152"/>
                  </a:lnTo>
                  <a:lnTo>
                    <a:pt x="2465784" y="4238"/>
                  </a:lnTo>
                  <a:lnTo>
                    <a:pt x="2480486" y="9396"/>
                  </a:lnTo>
                  <a:lnTo>
                    <a:pt x="2492248" y="16636"/>
                  </a:lnTo>
                  <a:lnTo>
                    <a:pt x="2478532" y="55371"/>
                  </a:lnTo>
                  <a:lnTo>
                    <a:pt x="2466478" y="47964"/>
                  </a:lnTo>
                  <a:lnTo>
                    <a:pt x="2454116" y="42687"/>
                  </a:lnTo>
                  <a:lnTo>
                    <a:pt x="2441420" y="39530"/>
                  </a:lnTo>
                  <a:lnTo>
                    <a:pt x="2428367" y="38480"/>
                  </a:lnTo>
                  <a:lnTo>
                    <a:pt x="2421060" y="38983"/>
                  </a:lnTo>
                  <a:lnTo>
                    <a:pt x="2395601" y="59308"/>
                  </a:lnTo>
                  <a:lnTo>
                    <a:pt x="2395601" y="68071"/>
                  </a:lnTo>
                  <a:lnTo>
                    <a:pt x="2422818" y="101844"/>
                  </a:lnTo>
                  <a:lnTo>
                    <a:pt x="2455868" y="119630"/>
                  </a:lnTo>
                  <a:lnTo>
                    <a:pt x="2465974" y="125507"/>
                  </a:lnTo>
                  <a:lnTo>
                    <a:pt x="2494676" y="154170"/>
                  </a:lnTo>
                  <a:lnTo>
                    <a:pt x="2503805" y="192023"/>
                  </a:lnTo>
                  <a:lnTo>
                    <a:pt x="2502282" y="206783"/>
                  </a:lnTo>
                  <a:lnTo>
                    <a:pt x="2479548" y="242823"/>
                  </a:lnTo>
                  <a:lnTo>
                    <a:pt x="2433649" y="261522"/>
                  </a:lnTo>
                  <a:lnTo>
                    <a:pt x="2414270" y="262763"/>
                  </a:lnTo>
                  <a:lnTo>
                    <a:pt x="2396906" y="261618"/>
                  </a:lnTo>
                  <a:lnTo>
                    <a:pt x="2380424" y="258175"/>
                  </a:lnTo>
                  <a:lnTo>
                    <a:pt x="2364799" y="252422"/>
                  </a:lnTo>
                  <a:lnTo>
                    <a:pt x="2350008" y="244347"/>
                  </a:lnTo>
                  <a:lnTo>
                    <a:pt x="2366645" y="203961"/>
                  </a:lnTo>
                  <a:lnTo>
                    <a:pt x="2380003" y="212203"/>
                  </a:lnTo>
                  <a:lnTo>
                    <a:pt x="2393219" y="218074"/>
                  </a:lnTo>
                  <a:lnTo>
                    <a:pt x="2406292" y="221589"/>
                  </a:lnTo>
                  <a:lnTo>
                    <a:pt x="2419223" y="222757"/>
                  </a:lnTo>
                  <a:lnTo>
                    <a:pt x="2436631" y="221019"/>
                  </a:lnTo>
                  <a:lnTo>
                    <a:pt x="2449052" y="215804"/>
                  </a:lnTo>
                  <a:lnTo>
                    <a:pt x="2456495" y="207113"/>
                  </a:lnTo>
                  <a:lnTo>
                    <a:pt x="2458974" y="194944"/>
                  </a:lnTo>
                  <a:lnTo>
                    <a:pt x="2458380" y="188539"/>
                  </a:lnTo>
                  <a:lnTo>
                    <a:pt x="2435272" y="157686"/>
                  </a:lnTo>
                  <a:lnTo>
                    <a:pt x="2397583" y="136761"/>
                  </a:lnTo>
                  <a:lnTo>
                    <a:pt x="2386568" y="130413"/>
                  </a:lnTo>
                  <a:lnTo>
                    <a:pt x="2359025" y="103489"/>
                  </a:lnTo>
                  <a:lnTo>
                    <a:pt x="2350516" y="68452"/>
                  </a:lnTo>
                  <a:lnTo>
                    <a:pt x="2351871" y="54330"/>
                  </a:lnTo>
                  <a:lnTo>
                    <a:pt x="2372106" y="19557"/>
                  </a:lnTo>
                  <a:lnTo>
                    <a:pt x="2411432" y="1341"/>
                  </a:lnTo>
                  <a:lnTo>
                    <a:pt x="2427605" y="126"/>
                  </a:lnTo>
                  <a:close/>
                </a:path>
                <a:path w="4076700" h="262889">
                  <a:moveTo>
                    <a:pt x="3978275" y="0"/>
                  </a:moveTo>
                  <a:lnTo>
                    <a:pt x="4027191" y="9911"/>
                  </a:lnTo>
                  <a:lnTo>
                    <a:pt x="4055808" y="38925"/>
                  </a:lnTo>
                  <a:lnTo>
                    <a:pt x="4061332" y="67055"/>
                  </a:lnTo>
                  <a:lnTo>
                    <a:pt x="4059551" y="82417"/>
                  </a:lnTo>
                  <a:lnTo>
                    <a:pt x="4054221" y="99552"/>
                  </a:lnTo>
                  <a:lnTo>
                    <a:pt x="4045366" y="118473"/>
                  </a:lnTo>
                  <a:lnTo>
                    <a:pt x="4033012" y="139191"/>
                  </a:lnTo>
                  <a:lnTo>
                    <a:pt x="3981069" y="218439"/>
                  </a:lnTo>
                  <a:lnTo>
                    <a:pt x="4076319" y="218439"/>
                  </a:lnTo>
                  <a:lnTo>
                    <a:pt x="4076319" y="258444"/>
                  </a:lnTo>
                  <a:lnTo>
                    <a:pt x="3909949" y="258444"/>
                  </a:lnTo>
                  <a:lnTo>
                    <a:pt x="3909949" y="245236"/>
                  </a:lnTo>
                  <a:lnTo>
                    <a:pt x="3990340" y="126872"/>
                  </a:lnTo>
                  <a:lnTo>
                    <a:pt x="4000914" y="109775"/>
                  </a:lnTo>
                  <a:lnTo>
                    <a:pt x="4008453" y="94106"/>
                  </a:lnTo>
                  <a:lnTo>
                    <a:pt x="4012967" y="79867"/>
                  </a:lnTo>
                  <a:lnTo>
                    <a:pt x="4014470" y="67055"/>
                  </a:lnTo>
                  <a:lnTo>
                    <a:pt x="4012305" y="54461"/>
                  </a:lnTo>
                  <a:lnTo>
                    <a:pt x="4005818" y="45450"/>
                  </a:lnTo>
                  <a:lnTo>
                    <a:pt x="3995021" y="40034"/>
                  </a:lnTo>
                  <a:lnTo>
                    <a:pt x="3979926" y="38226"/>
                  </a:lnTo>
                  <a:lnTo>
                    <a:pt x="3967422" y="39967"/>
                  </a:lnTo>
                  <a:lnTo>
                    <a:pt x="3956192" y="45196"/>
                  </a:lnTo>
                  <a:lnTo>
                    <a:pt x="3946225" y="53925"/>
                  </a:lnTo>
                  <a:lnTo>
                    <a:pt x="3937507" y="66166"/>
                  </a:lnTo>
                  <a:lnTo>
                    <a:pt x="3907154" y="42290"/>
                  </a:lnTo>
                  <a:lnTo>
                    <a:pt x="3935476" y="11937"/>
                  </a:lnTo>
                  <a:lnTo>
                    <a:pt x="3966819" y="740"/>
                  </a:lnTo>
                  <a:lnTo>
                    <a:pt x="3978275" y="0"/>
                  </a:lnTo>
                  <a:close/>
                </a:path>
              </a:pathLst>
            </a:custGeom>
            <a:ln w="3175">
              <a:solidFill>
                <a:srgbClr val="58134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753606" y="6601459"/>
            <a:ext cx="990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B03E9A"/>
                </a:solidFill>
                <a:latin typeface="Trebuchet MS"/>
                <a:cs typeface="Trebuchet MS"/>
              </a:rPr>
              <a:t>9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2879" y="4317949"/>
            <a:ext cx="79203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rebuchet MS"/>
                <a:cs typeface="Trebuchet MS"/>
              </a:rPr>
              <a:t>Dersin</a:t>
            </a:r>
            <a:r>
              <a:rPr sz="2400" spc="-140" dirty="0">
                <a:latin typeface="Trebuchet MS"/>
                <a:cs typeface="Trebuchet MS"/>
              </a:rPr>
              <a:t> </a:t>
            </a:r>
            <a:r>
              <a:rPr sz="2400" spc="-5" dirty="0">
                <a:latin typeface="Trebuchet MS"/>
                <a:cs typeface="Trebuchet MS"/>
              </a:rPr>
              <a:t>Amacı</a:t>
            </a:r>
            <a:r>
              <a:rPr sz="2400" spc="-30" dirty="0">
                <a:latin typeface="Trebuchet MS"/>
                <a:cs typeface="Trebuchet MS"/>
              </a:rPr>
              <a:t> </a:t>
            </a:r>
            <a:r>
              <a:rPr sz="2400" dirty="0">
                <a:latin typeface="Trebuchet MS"/>
                <a:cs typeface="Trebuchet MS"/>
              </a:rPr>
              <a:t>: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tabLst>
                <a:tab pos="575945" algn="l"/>
                <a:tab pos="1783714" algn="l"/>
                <a:tab pos="2804795" algn="l"/>
                <a:tab pos="3837940" algn="l"/>
                <a:tab pos="4408170" algn="l"/>
                <a:tab pos="5229225" algn="l"/>
                <a:tab pos="6043930" algn="l"/>
                <a:tab pos="6584950" algn="l"/>
              </a:tabLst>
            </a:pPr>
            <a:r>
              <a:rPr sz="2400" spc="-5" dirty="0">
                <a:latin typeface="Trebuchet MS"/>
                <a:cs typeface="Trebuchet MS"/>
              </a:rPr>
              <a:t>B</a:t>
            </a:r>
            <a:r>
              <a:rPr sz="2400" dirty="0">
                <a:latin typeface="Trebuchet MS"/>
                <a:cs typeface="Trebuchet MS"/>
              </a:rPr>
              <a:t>u	d</a:t>
            </a:r>
            <a:r>
              <a:rPr sz="2400" spc="-5" dirty="0">
                <a:latin typeface="Trebuchet MS"/>
                <a:cs typeface="Trebuchet MS"/>
              </a:rPr>
              <a:t>ers</a:t>
            </a:r>
            <a:r>
              <a:rPr sz="2400" spc="5" dirty="0">
                <a:latin typeface="Trebuchet MS"/>
                <a:cs typeface="Trebuchet MS"/>
              </a:rPr>
              <a:t>t</a:t>
            </a:r>
            <a:r>
              <a:rPr sz="2400" spc="15" dirty="0">
                <a:latin typeface="Trebuchet MS"/>
                <a:cs typeface="Trebuchet MS"/>
              </a:rPr>
              <a:t>e</a:t>
            </a:r>
            <a:r>
              <a:rPr sz="2400" dirty="0">
                <a:latin typeface="Trebuchet MS"/>
                <a:cs typeface="Trebuchet MS"/>
              </a:rPr>
              <a:t>;	</a:t>
            </a:r>
            <a:r>
              <a:rPr sz="2400" spc="-5" dirty="0">
                <a:latin typeface="Trebuchet MS"/>
                <a:cs typeface="Trebuchet MS"/>
              </a:rPr>
              <a:t>teme</a:t>
            </a:r>
            <a:r>
              <a:rPr sz="2400" dirty="0">
                <a:latin typeface="Trebuchet MS"/>
                <a:cs typeface="Trebuchet MS"/>
              </a:rPr>
              <a:t>l	</a:t>
            </a:r>
            <a:r>
              <a:rPr sz="2400" spc="5" dirty="0">
                <a:latin typeface="Trebuchet MS"/>
                <a:cs typeface="Trebuchet MS"/>
              </a:rPr>
              <a:t>h</a:t>
            </a:r>
            <a:r>
              <a:rPr sz="2400" spc="-5" dirty="0">
                <a:latin typeface="Trebuchet MS"/>
                <a:cs typeface="Trebuchet MS"/>
              </a:rPr>
              <a:t>uku</a:t>
            </a:r>
            <a:r>
              <a:rPr sz="2400" dirty="0">
                <a:latin typeface="Trebuchet MS"/>
                <a:cs typeface="Trebuchet MS"/>
              </a:rPr>
              <a:t>k	</a:t>
            </a:r>
            <a:r>
              <a:rPr sz="2400" spc="5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le	</a:t>
            </a:r>
            <a:r>
              <a:rPr sz="2400" spc="5" dirty="0">
                <a:latin typeface="Trebuchet MS"/>
                <a:cs typeface="Trebuchet MS"/>
              </a:rPr>
              <a:t>i</a:t>
            </a:r>
            <a:r>
              <a:rPr sz="2400" dirty="0">
                <a:latin typeface="Trebuchet MS"/>
                <a:cs typeface="Trebuchet MS"/>
              </a:rPr>
              <a:t>lgili	</a:t>
            </a:r>
            <a:r>
              <a:rPr sz="2400" spc="-5" dirty="0">
                <a:latin typeface="Trebuchet MS"/>
                <a:cs typeface="Trebuchet MS"/>
              </a:rPr>
              <a:t>bilg</a:t>
            </a:r>
            <a:r>
              <a:rPr sz="2400" dirty="0">
                <a:latin typeface="Trebuchet MS"/>
                <a:cs typeface="Trebuchet MS"/>
              </a:rPr>
              <a:t>i	ve	</a:t>
            </a:r>
            <a:r>
              <a:rPr sz="2400" spc="-5" dirty="0">
                <a:latin typeface="Trebuchet MS"/>
                <a:cs typeface="Trebuchet MS"/>
              </a:rPr>
              <a:t>bec</a:t>
            </a:r>
            <a:r>
              <a:rPr sz="2400" dirty="0">
                <a:latin typeface="Trebuchet MS"/>
                <a:cs typeface="Trebuchet MS"/>
              </a:rPr>
              <a:t>eri</a:t>
            </a:r>
            <a:r>
              <a:rPr sz="2400" spc="10" dirty="0">
                <a:latin typeface="Trebuchet MS"/>
                <a:cs typeface="Trebuchet MS"/>
              </a:rPr>
              <a:t>l</a:t>
            </a:r>
            <a:r>
              <a:rPr sz="2400" spc="-5" dirty="0">
                <a:latin typeface="Trebuchet MS"/>
                <a:cs typeface="Trebuchet MS"/>
              </a:rPr>
              <a:t>eri  kazanmanız</a:t>
            </a:r>
            <a:r>
              <a:rPr sz="2400" dirty="0">
                <a:latin typeface="Trebuchet MS"/>
                <a:cs typeface="Trebuchet MS"/>
              </a:rPr>
              <a:t> </a:t>
            </a:r>
            <a:r>
              <a:rPr sz="2400" spc="-25" dirty="0">
                <a:latin typeface="Trebuchet MS"/>
                <a:cs typeface="Trebuchet MS"/>
              </a:rPr>
              <a:t>amaçlanmaktadır.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39240" marR="5080" indent="-1420495">
              <a:lnSpc>
                <a:spcPct val="100000"/>
              </a:lnSpc>
              <a:spcBef>
                <a:spcPts val="105"/>
              </a:spcBef>
            </a:pPr>
            <a:r>
              <a:rPr dirty="0"/>
              <a:t>9. </a:t>
            </a:r>
            <a:r>
              <a:rPr spc="-10" dirty="0"/>
              <a:t>SINIF </a:t>
            </a:r>
            <a:r>
              <a:rPr spc="-5" dirty="0"/>
              <a:t>MESLEK DERSLERİ VE </a:t>
            </a:r>
            <a:r>
              <a:rPr spc="-950" dirty="0"/>
              <a:t> </a:t>
            </a:r>
            <a:r>
              <a:rPr dirty="0"/>
              <a:t>KAZANIMLARI</a:t>
            </a:r>
          </a:p>
        </p:txBody>
      </p:sp>
      <p:pic>
        <p:nvPicPr>
          <p:cNvPr id="18" name="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908930" y="1700783"/>
            <a:ext cx="4228211" cy="23762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42315"/>
            <a:ext cx="8888095" cy="1803400"/>
            <a:chOff x="0" y="242315"/>
            <a:chExt cx="8888095" cy="1803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44879"/>
              <a:ext cx="8887968" cy="63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42315"/>
              <a:ext cx="8648700" cy="18028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4266" y="650874"/>
              <a:ext cx="7461084" cy="76047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217931" y="2781300"/>
            <a:ext cx="2845435" cy="474345"/>
            <a:chOff x="217931" y="2781300"/>
            <a:chExt cx="2845435" cy="47434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5551" y="2822297"/>
              <a:ext cx="246888" cy="2414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7931" y="2781300"/>
              <a:ext cx="2845308" cy="47396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6334" y="2281554"/>
            <a:ext cx="2610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70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3600" spc="-70" dirty="0">
                <a:solidFill>
                  <a:srgbClr val="FF0000"/>
                </a:solidFill>
                <a:latin typeface="Arial Black"/>
                <a:cs typeface="Arial Black"/>
              </a:rPr>
              <a:t>10.</a:t>
            </a:r>
            <a:r>
              <a:rPr sz="3600" spc="-6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spc="-5" dirty="0">
                <a:solidFill>
                  <a:srgbClr val="FF0000"/>
                </a:solidFill>
                <a:latin typeface="Arial Black"/>
                <a:cs typeface="Arial Black"/>
              </a:rPr>
              <a:t>SINIF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334" y="3312947"/>
            <a:ext cx="4545330" cy="204414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050" spc="-235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2050" spc="-11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Bür</a:t>
            </a:r>
            <a:r>
              <a:rPr sz="2800" spc="-5" dirty="0">
                <a:latin typeface="Comic Sans MS"/>
                <a:cs typeface="Comic Sans MS"/>
              </a:rPr>
              <a:t>o</a:t>
            </a:r>
            <a:r>
              <a:rPr sz="2800" spc="5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Hizmetleri</a:t>
            </a:r>
            <a:endParaRPr sz="2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50" spc="-235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2050" spc="-11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800" spc="-10" dirty="0" err="1" smtClean="0">
                <a:latin typeface="Comic Sans MS"/>
                <a:cs typeface="Comic Sans MS"/>
              </a:rPr>
              <a:t>Ofi</a:t>
            </a:r>
            <a:r>
              <a:rPr sz="2800" spc="-5" dirty="0" err="1" smtClean="0">
                <a:latin typeface="Comic Sans MS"/>
                <a:cs typeface="Comic Sans MS"/>
              </a:rPr>
              <a:t>s</a:t>
            </a:r>
            <a:r>
              <a:rPr sz="2800" spc="10" dirty="0" smtClean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Uygulamaları</a:t>
            </a:r>
            <a:endParaRPr sz="2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50" spc="-235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2050" spc="-110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Dik</a:t>
            </a:r>
            <a:r>
              <a:rPr sz="2800" spc="-15" dirty="0">
                <a:latin typeface="Comic Sans MS"/>
                <a:cs typeface="Comic Sans MS"/>
              </a:rPr>
              <a:t>s</a:t>
            </a:r>
            <a:r>
              <a:rPr sz="2800" spc="-10" dirty="0">
                <a:latin typeface="Comic Sans MS"/>
                <a:cs typeface="Comic Sans MS"/>
              </a:rPr>
              <a:t>iyo</a:t>
            </a:r>
            <a:r>
              <a:rPr sz="2800" spc="-5" dirty="0">
                <a:latin typeface="Comic Sans MS"/>
                <a:cs typeface="Comic Sans MS"/>
              </a:rPr>
              <a:t>n</a:t>
            </a:r>
            <a:r>
              <a:rPr sz="2800" spc="30" dirty="0">
                <a:latin typeface="Comic Sans MS"/>
                <a:cs typeface="Comic Sans MS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v</a:t>
            </a:r>
            <a:r>
              <a:rPr sz="2800" spc="-5" dirty="0">
                <a:latin typeface="Comic Sans MS"/>
                <a:cs typeface="Comic Sans MS"/>
              </a:rPr>
              <a:t>e</a:t>
            </a:r>
            <a:r>
              <a:rPr sz="2800" spc="1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Et</a:t>
            </a:r>
            <a:r>
              <a:rPr sz="2800" dirty="0">
                <a:latin typeface="Comic Sans MS"/>
                <a:cs typeface="Comic Sans MS"/>
              </a:rPr>
              <a:t>k</a:t>
            </a:r>
            <a:r>
              <a:rPr sz="2800" spc="-10" dirty="0">
                <a:latin typeface="Comic Sans MS"/>
                <a:cs typeface="Comic Sans MS"/>
              </a:rPr>
              <a:t>il</a:t>
            </a:r>
            <a:r>
              <a:rPr sz="2800" spc="-5" dirty="0">
                <a:latin typeface="Comic Sans MS"/>
                <a:cs typeface="Comic Sans MS"/>
              </a:rPr>
              <a:t>i </a:t>
            </a:r>
            <a:r>
              <a:rPr sz="2800" spc="-10" dirty="0">
                <a:latin typeface="Comic Sans MS"/>
                <a:cs typeface="Comic Sans MS"/>
              </a:rPr>
              <a:t>İletişim</a:t>
            </a:r>
            <a:endParaRPr sz="2800" dirty="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sz="2050" spc="-229" dirty="0">
                <a:solidFill>
                  <a:srgbClr val="B03E9A"/>
                </a:solidFill>
                <a:latin typeface="Cambria"/>
                <a:cs typeface="Cambria"/>
              </a:rPr>
              <a:t>⦿</a:t>
            </a:r>
            <a:r>
              <a:rPr sz="2050" spc="-114" dirty="0">
                <a:solidFill>
                  <a:srgbClr val="B03E9A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latin typeface="Comic Sans MS"/>
                <a:cs typeface="Comic Sans MS"/>
              </a:rPr>
              <a:t>Hı</a:t>
            </a:r>
            <a:r>
              <a:rPr sz="2800" spc="-20" dirty="0">
                <a:latin typeface="Comic Sans MS"/>
                <a:cs typeface="Comic Sans MS"/>
              </a:rPr>
              <a:t>z</a:t>
            </a:r>
            <a:r>
              <a:rPr sz="2800" spc="-5" dirty="0">
                <a:latin typeface="Comic Sans MS"/>
                <a:cs typeface="Comic Sans MS"/>
              </a:rPr>
              <a:t>lı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Kl</a:t>
            </a:r>
            <a:r>
              <a:rPr sz="2800" spc="-15" dirty="0">
                <a:latin typeface="Comic Sans MS"/>
                <a:cs typeface="Comic Sans MS"/>
              </a:rPr>
              <a:t>a</a:t>
            </a:r>
            <a:r>
              <a:rPr sz="2800" spc="-10" dirty="0">
                <a:latin typeface="Comic Sans MS"/>
                <a:cs typeface="Comic Sans MS"/>
              </a:rPr>
              <a:t>v</a:t>
            </a:r>
            <a:r>
              <a:rPr sz="2800" spc="-20" dirty="0">
                <a:latin typeface="Comic Sans MS"/>
                <a:cs typeface="Comic Sans MS"/>
              </a:rPr>
              <a:t>y</a:t>
            </a:r>
            <a:r>
              <a:rPr sz="2800" spc="-5" dirty="0">
                <a:latin typeface="Comic Sans MS"/>
                <a:cs typeface="Comic Sans MS"/>
              </a:rPr>
              <a:t>e</a:t>
            </a:r>
            <a:r>
              <a:rPr sz="2800" spc="2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</a:t>
            </a:r>
            <a:r>
              <a:rPr sz="2800" spc="-15" dirty="0">
                <a:latin typeface="Comic Sans MS"/>
                <a:cs typeface="Comic Sans MS"/>
              </a:rPr>
              <a:t>u</a:t>
            </a:r>
            <a:r>
              <a:rPr sz="2800" spc="-5" dirty="0">
                <a:latin typeface="Comic Sans MS"/>
                <a:cs typeface="Comic Sans MS"/>
              </a:rPr>
              <a:t>llanımı</a:t>
            </a:r>
            <a:endParaRPr sz="2800" dirty="0">
              <a:latin typeface="Comic Sans MS"/>
              <a:cs typeface="Comic Sans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53534" y="2041017"/>
            <a:ext cx="3771265" cy="1532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696</Words>
  <Application>Microsoft Office PowerPoint</Application>
  <PresentationFormat>Ekran Gösterisi (4:3)</PresentationFormat>
  <Paragraphs>174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Calibri</vt:lpstr>
      <vt:lpstr>Cambria</vt:lpstr>
      <vt:lpstr>Comic Sans MS</vt:lpstr>
      <vt:lpstr>Microsoft Sans Serif</vt:lpstr>
      <vt:lpstr>Times New Roman</vt:lpstr>
      <vt:lpstr>Trebuchet MS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⦿9. SINIF</vt:lpstr>
      <vt:lpstr>9. SINIF MESLEK DERSLERİ VE  KAZANIMLARI</vt:lpstr>
      <vt:lpstr>9. SINIF MESLEK DERSLERİ VE  KAZANIMLARI</vt:lpstr>
      <vt:lpstr>9. SINIF MESLEK DERSLERİ VE  KAZANIMLARI</vt:lpstr>
      <vt:lpstr>⦿10. SINIF</vt:lpstr>
      <vt:lpstr>10. SINIF MESLEK DERSLERİ VE  KAZANIMLARI</vt:lpstr>
      <vt:lpstr>10. SINIF MESLEK DERSLERİ VE  KAZANIMLARI</vt:lpstr>
      <vt:lpstr>10. SINIF MESLEK DERSLERİ VE  KAZANIMLARI</vt:lpstr>
      <vt:lpstr>10. SINIF MESLEK DERSLERİ VE  KAZANIMLARI</vt:lpstr>
      <vt:lpstr>⦿ 11. SINIF</vt:lpstr>
      <vt:lpstr>11. SINIF MESLEK DERSLERİ VE  KAZANIMLARI</vt:lpstr>
      <vt:lpstr>11. SINIF MESLEK DERSLERİ VE  KAZANIMLARI</vt:lpstr>
      <vt:lpstr>11. SINIF MESLEK DERSLERİ VE  KAZANIMLARI</vt:lpstr>
      <vt:lpstr>11. SINIF MESLEK DERSLERİ VE  KAZANIMLARI</vt:lpstr>
      <vt:lpstr>11. SINIF MESLEK DERSLERİ VE  KAZANIMLARI</vt:lpstr>
      <vt:lpstr>11. SINIF MESLEK DERSLERİ VE  KAZANIMLARI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BÜRO YÖNETİMİ ALANI</vt:lpstr>
      <vt:lpstr>DGS İLE GİRİLEBİLECEK BÖLÜMLER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Microsoft hesabı</cp:lastModifiedBy>
  <cp:revision>2</cp:revision>
  <dcterms:created xsi:type="dcterms:W3CDTF">2024-09-23T15:25:11Z</dcterms:created>
  <dcterms:modified xsi:type="dcterms:W3CDTF">2024-09-24T13:04:58Z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2024-09-23T00:00:00Z</vt:filetime>
  </property>
</Properties>
</file>